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7" r:id="rId4"/>
    <p:sldMasterId id="2147483820" r:id="rId5"/>
  </p:sldMasterIdLst>
  <p:notesMasterIdLst>
    <p:notesMasterId r:id="rId27"/>
  </p:notesMasterIdLst>
  <p:sldIdLst>
    <p:sldId id="395" r:id="rId6"/>
    <p:sldId id="592" r:id="rId7"/>
    <p:sldId id="396" r:id="rId8"/>
    <p:sldId id="594" r:id="rId9"/>
    <p:sldId id="597" r:id="rId10"/>
    <p:sldId id="595" r:id="rId11"/>
    <p:sldId id="596" r:id="rId12"/>
    <p:sldId id="593" r:id="rId13"/>
    <p:sldId id="475" r:id="rId14"/>
    <p:sldId id="534" r:id="rId15"/>
    <p:sldId id="488" r:id="rId16"/>
    <p:sldId id="490" r:id="rId17"/>
    <p:sldId id="566" r:id="rId18"/>
    <p:sldId id="569" r:id="rId19"/>
    <p:sldId id="591" r:id="rId20"/>
    <p:sldId id="579" r:id="rId21"/>
    <p:sldId id="570" r:id="rId22"/>
    <p:sldId id="573" r:id="rId23"/>
    <p:sldId id="571" r:id="rId24"/>
    <p:sldId id="572" r:id="rId25"/>
    <p:sldId id="542" r:id="rId2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5EEE8B0-565F-3D7C-80B4-F2453B0BAB1F}" name="Megan Birchenall (staff)" initials="MB" userId="S::Megan.Birchenall1@nottingham.ac.uk::1a8c1896-3fe1-4a79-90df-d966e7b74dd4" providerId="AD"/>
  <p188:author id="{6C16DDBD-785B-D6CB-973D-CB9BE8F26755}" name="Yuhuang Xi (staff)" initials="YX" userId="S::Yuhuang.Xi@nottingham.ac.uk::552cf0fe-1db7-438d-9505-9f3b8800b1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8B8B"/>
    <a:srgbClr val="FF0000"/>
    <a:srgbClr val="A4F2B3"/>
    <a:srgbClr val="BE8FC3"/>
    <a:srgbClr val="CCA8D0"/>
    <a:srgbClr val="A461AB"/>
    <a:srgbClr val="D5B6D8"/>
    <a:srgbClr val="E6D4E8"/>
    <a:srgbClr val="DAB2E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34840-698C-4244-A2A8-4799D66D7B4A}" v="5" dt="2026-05-19T07:00:52.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67" autoAdjust="0"/>
  </p:normalViewPr>
  <p:slideViewPr>
    <p:cSldViewPr snapToGrid="0">
      <p:cViewPr varScale="1">
        <p:scale>
          <a:sx n="58" d="100"/>
          <a:sy n="58" d="100"/>
        </p:scale>
        <p:origin x="11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irchenall (staff)" userId="1a8c1896-3fe1-4a79-90df-d966e7b74dd4" providerId="ADAL" clId="{B2174AE1-9C5C-43F9-864C-45AFD12BCB27}"/>
    <pc:docChg chg="undo redo custSel addSld delSld modSld sldOrd">
      <pc:chgData name="Megan Birchenall (staff)" userId="1a8c1896-3fe1-4a79-90df-d966e7b74dd4" providerId="ADAL" clId="{B2174AE1-9C5C-43F9-864C-45AFD12BCB27}" dt="2026-05-19T07:08:59.678" v="1733" actId="20577"/>
      <pc:docMkLst>
        <pc:docMk/>
      </pc:docMkLst>
      <pc:sldChg chg="modSp mod">
        <pc:chgData name="Megan Birchenall (staff)" userId="1a8c1896-3fe1-4a79-90df-d966e7b74dd4" providerId="ADAL" clId="{B2174AE1-9C5C-43F9-864C-45AFD12BCB27}" dt="2026-05-05T08:58:54.057" v="51" actId="20577"/>
        <pc:sldMkLst>
          <pc:docMk/>
          <pc:sldMk cId="3762705968" sldId="395"/>
        </pc:sldMkLst>
        <pc:spChg chg="mod">
          <ac:chgData name="Megan Birchenall (staff)" userId="1a8c1896-3fe1-4a79-90df-d966e7b74dd4" providerId="ADAL" clId="{B2174AE1-9C5C-43F9-864C-45AFD12BCB27}" dt="2026-05-05T08:58:54.057" v="51" actId="20577"/>
          <ac:spMkLst>
            <pc:docMk/>
            <pc:sldMk cId="3762705968" sldId="395"/>
            <ac:spMk id="2" creationId="{3C6E5559-C677-D860-B78E-E702CAFCDEC5}"/>
          </ac:spMkLst>
        </pc:spChg>
        <pc:picChg chg="mod">
          <ac:chgData name="Megan Birchenall (staff)" userId="1a8c1896-3fe1-4a79-90df-d966e7b74dd4" providerId="ADAL" clId="{B2174AE1-9C5C-43F9-864C-45AFD12BCB27}" dt="2026-05-05T08:58:51.715" v="49" actId="1076"/>
          <ac:picMkLst>
            <pc:docMk/>
            <pc:sldMk cId="3762705968" sldId="395"/>
            <ac:picMk id="13" creationId="{7BB944E8-97EC-EE20-64DD-133E8C4E74E8}"/>
          </ac:picMkLst>
        </pc:picChg>
      </pc:sldChg>
      <pc:sldChg chg="modSp mod">
        <pc:chgData name="Megan Birchenall (staff)" userId="1a8c1896-3fe1-4a79-90df-d966e7b74dd4" providerId="ADAL" clId="{B2174AE1-9C5C-43F9-864C-45AFD12BCB27}" dt="2026-05-12T12:31:55.065" v="877" actId="20577"/>
        <pc:sldMkLst>
          <pc:docMk/>
          <pc:sldMk cId="1409612916" sldId="396"/>
        </pc:sldMkLst>
        <pc:spChg chg="mod">
          <ac:chgData name="Megan Birchenall (staff)" userId="1a8c1896-3fe1-4a79-90df-d966e7b74dd4" providerId="ADAL" clId="{B2174AE1-9C5C-43F9-864C-45AFD12BCB27}" dt="2026-05-12T12:31:55.065" v="877" actId="20577"/>
          <ac:spMkLst>
            <pc:docMk/>
            <pc:sldMk cId="1409612916" sldId="396"/>
            <ac:spMk id="9" creationId="{7BE56549-5E2B-EFD1-E321-A6AC8355B488}"/>
          </ac:spMkLst>
        </pc:spChg>
      </pc:sldChg>
      <pc:sldChg chg="modSp mod">
        <pc:chgData name="Megan Birchenall (staff)" userId="1a8c1896-3fe1-4a79-90df-d966e7b74dd4" providerId="ADAL" clId="{B2174AE1-9C5C-43F9-864C-45AFD12BCB27}" dt="2026-05-05T09:05:32.865" v="312" actId="1076"/>
        <pc:sldMkLst>
          <pc:docMk/>
          <pc:sldMk cId="3606883615" sldId="475"/>
        </pc:sldMkLst>
        <pc:spChg chg="mod">
          <ac:chgData name="Megan Birchenall (staff)" userId="1a8c1896-3fe1-4a79-90df-d966e7b74dd4" providerId="ADAL" clId="{B2174AE1-9C5C-43F9-864C-45AFD12BCB27}" dt="2026-05-05T09:05:32.865" v="312" actId="1076"/>
          <ac:spMkLst>
            <pc:docMk/>
            <pc:sldMk cId="3606883615" sldId="475"/>
            <ac:spMk id="8" creationId="{F154B44C-0C64-0624-AB07-494755944CF8}"/>
          </ac:spMkLst>
        </pc:spChg>
      </pc:sldChg>
      <pc:sldChg chg="modSp mod">
        <pc:chgData name="Megan Birchenall (staff)" userId="1a8c1896-3fe1-4a79-90df-d966e7b74dd4" providerId="ADAL" clId="{B2174AE1-9C5C-43F9-864C-45AFD12BCB27}" dt="2026-05-08T08:16:12.666" v="414" actId="1076"/>
        <pc:sldMkLst>
          <pc:docMk/>
          <pc:sldMk cId="3715170753" sldId="490"/>
        </pc:sldMkLst>
        <pc:spChg chg="mod">
          <ac:chgData name="Megan Birchenall (staff)" userId="1a8c1896-3fe1-4a79-90df-d966e7b74dd4" providerId="ADAL" clId="{B2174AE1-9C5C-43F9-864C-45AFD12BCB27}" dt="2026-05-05T09:06:41.676" v="320" actId="20577"/>
          <ac:spMkLst>
            <pc:docMk/>
            <pc:sldMk cId="3715170753" sldId="490"/>
            <ac:spMk id="5" creationId="{8F6033AD-548A-44E6-A076-2BAED5638BF7}"/>
          </ac:spMkLst>
        </pc:spChg>
        <pc:spChg chg="mod">
          <ac:chgData name="Megan Birchenall (staff)" userId="1a8c1896-3fe1-4a79-90df-d966e7b74dd4" providerId="ADAL" clId="{B2174AE1-9C5C-43F9-864C-45AFD12BCB27}" dt="2026-05-08T08:16:12.666" v="414" actId="1076"/>
          <ac:spMkLst>
            <pc:docMk/>
            <pc:sldMk cId="3715170753" sldId="490"/>
            <ac:spMk id="8" creationId="{06820424-5AFB-14D5-BD96-2053A495FEE1}"/>
          </ac:spMkLst>
        </pc:spChg>
      </pc:sldChg>
      <pc:sldChg chg="modSp mod">
        <pc:chgData name="Megan Birchenall (staff)" userId="1a8c1896-3fe1-4a79-90df-d966e7b74dd4" providerId="ADAL" clId="{B2174AE1-9C5C-43F9-864C-45AFD12BCB27}" dt="2026-05-08T08:15:48.282" v="404" actId="20577"/>
        <pc:sldMkLst>
          <pc:docMk/>
          <pc:sldMk cId="1033944059" sldId="534"/>
        </pc:sldMkLst>
        <pc:spChg chg="mod">
          <ac:chgData name="Megan Birchenall (staff)" userId="1a8c1896-3fe1-4a79-90df-d966e7b74dd4" providerId="ADAL" clId="{B2174AE1-9C5C-43F9-864C-45AFD12BCB27}" dt="2026-05-08T08:15:48.282" v="404" actId="20577"/>
          <ac:spMkLst>
            <pc:docMk/>
            <pc:sldMk cId="1033944059" sldId="534"/>
            <ac:spMk id="8" creationId="{8E4C193B-BCD6-8A4B-596D-7CB183F5AE0E}"/>
          </ac:spMkLst>
        </pc:spChg>
      </pc:sldChg>
      <pc:sldChg chg="add">
        <pc:chgData name="Megan Birchenall (staff)" userId="1a8c1896-3fe1-4a79-90df-d966e7b74dd4" providerId="ADAL" clId="{B2174AE1-9C5C-43F9-864C-45AFD12BCB27}" dt="2026-05-08T08:19:35.661" v="417"/>
        <pc:sldMkLst>
          <pc:docMk/>
          <pc:sldMk cId="1111587516" sldId="542"/>
        </pc:sldMkLst>
      </pc:sldChg>
      <pc:sldChg chg="modSp mod">
        <pc:chgData name="Megan Birchenall (staff)" userId="1a8c1896-3fe1-4a79-90df-d966e7b74dd4" providerId="ADAL" clId="{B2174AE1-9C5C-43F9-864C-45AFD12BCB27}" dt="2026-05-08T08:16:28.152" v="416" actId="1076"/>
        <pc:sldMkLst>
          <pc:docMk/>
          <pc:sldMk cId="3436247167" sldId="566"/>
        </pc:sldMkLst>
        <pc:spChg chg="mod">
          <ac:chgData name="Megan Birchenall (staff)" userId="1a8c1896-3fe1-4a79-90df-d966e7b74dd4" providerId="ADAL" clId="{B2174AE1-9C5C-43F9-864C-45AFD12BCB27}" dt="2026-05-08T08:16:28.152" v="416" actId="1076"/>
          <ac:spMkLst>
            <pc:docMk/>
            <pc:sldMk cId="3436247167" sldId="566"/>
            <ac:spMk id="8" creationId="{F72295BE-BF43-3702-E25D-9DC02A820CBA}"/>
          </ac:spMkLst>
        </pc:spChg>
        <pc:picChg chg="mod">
          <ac:chgData name="Megan Birchenall (staff)" userId="1a8c1896-3fe1-4a79-90df-d966e7b74dd4" providerId="ADAL" clId="{B2174AE1-9C5C-43F9-864C-45AFD12BCB27}" dt="2026-05-08T08:16:25.031" v="415" actId="1076"/>
          <ac:picMkLst>
            <pc:docMk/>
            <pc:sldMk cId="3436247167" sldId="566"/>
            <ac:picMk id="10" creationId="{0D9AF72C-51C3-5955-52BF-4FDA76E16572}"/>
          </ac:picMkLst>
        </pc:picChg>
      </pc:sldChg>
      <pc:sldChg chg="modSp mod">
        <pc:chgData name="Megan Birchenall (staff)" userId="1a8c1896-3fe1-4a79-90df-d966e7b74dd4" providerId="ADAL" clId="{B2174AE1-9C5C-43F9-864C-45AFD12BCB27}" dt="2026-05-05T09:07:12.205" v="323" actId="313"/>
        <pc:sldMkLst>
          <pc:docMk/>
          <pc:sldMk cId="1834176410" sldId="591"/>
        </pc:sldMkLst>
        <pc:spChg chg="mod">
          <ac:chgData name="Megan Birchenall (staff)" userId="1a8c1896-3fe1-4a79-90df-d966e7b74dd4" providerId="ADAL" clId="{B2174AE1-9C5C-43F9-864C-45AFD12BCB27}" dt="2026-05-05T09:07:05.005" v="322" actId="313"/>
          <ac:spMkLst>
            <pc:docMk/>
            <pc:sldMk cId="1834176410" sldId="591"/>
            <ac:spMk id="5" creationId="{9B9DFA67-78FF-7E9B-8B1F-3BA16A675363}"/>
          </ac:spMkLst>
        </pc:spChg>
        <pc:spChg chg="mod">
          <ac:chgData name="Megan Birchenall (staff)" userId="1a8c1896-3fe1-4a79-90df-d966e7b74dd4" providerId="ADAL" clId="{B2174AE1-9C5C-43F9-864C-45AFD12BCB27}" dt="2026-05-05T09:07:12.205" v="323" actId="313"/>
          <ac:spMkLst>
            <pc:docMk/>
            <pc:sldMk cId="1834176410" sldId="591"/>
            <ac:spMk id="8" creationId="{AD3CBA57-E2F1-DAE4-7A10-CD2ED0355CDF}"/>
          </ac:spMkLst>
        </pc:spChg>
      </pc:sldChg>
      <pc:sldChg chg="modSp mod">
        <pc:chgData name="Megan Birchenall (staff)" userId="1a8c1896-3fe1-4a79-90df-d966e7b74dd4" providerId="ADAL" clId="{B2174AE1-9C5C-43F9-864C-45AFD12BCB27}" dt="2026-05-12T12:38:18.323" v="1092" actId="5793"/>
        <pc:sldMkLst>
          <pc:docMk/>
          <pc:sldMk cId="1054288808" sldId="592"/>
        </pc:sldMkLst>
        <pc:spChg chg="mod">
          <ac:chgData name="Megan Birchenall (staff)" userId="1a8c1896-3fe1-4a79-90df-d966e7b74dd4" providerId="ADAL" clId="{B2174AE1-9C5C-43F9-864C-45AFD12BCB27}" dt="2026-05-12T12:25:59.052" v="444" actId="20577"/>
          <ac:spMkLst>
            <pc:docMk/>
            <pc:sldMk cId="1054288808" sldId="592"/>
            <ac:spMk id="5" creationId="{EA578BAB-2B9E-4D78-AAEC-82AB3EBB53D1}"/>
          </ac:spMkLst>
        </pc:spChg>
        <pc:spChg chg="mod">
          <ac:chgData name="Megan Birchenall (staff)" userId="1a8c1896-3fe1-4a79-90df-d966e7b74dd4" providerId="ADAL" clId="{B2174AE1-9C5C-43F9-864C-45AFD12BCB27}" dt="2026-05-12T12:38:18.323" v="1092" actId="5793"/>
          <ac:spMkLst>
            <pc:docMk/>
            <pc:sldMk cId="1054288808" sldId="592"/>
            <ac:spMk id="8" creationId="{DF90CF7B-E88F-9188-006D-B2FF0AE7DED9}"/>
          </ac:spMkLst>
        </pc:spChg>
      </pc:sldChg>
      <pc:sldChg chg="add">
        <pc:chgData name="Megan Birchenall (staff)" userId="1a8c1896-3fe1-4a79-90df-d966e7b74dd4" providerId="ADAL" clId="{B2174AE1-9C5C-43F9-864C-45AFD12BCB27}" dt="2026-05-12T12:31:47.834" v="861" actId="2890"/>
        <pc:sldMkLst>
          <pc:docMk/>
          <pc:sldMk cId="1011549787" sldId="593"/>
        </pc:sldMkLst>
      </pc:sldChg>
      <pc:sldChg chg="addSp modSp add mod ord">
        <pc:chgData name="Megan Birchenall (staff)" userId="1a8c1896-3fe1-4a79-90df-d966e7b74dd4" providerId="ADAL" clId="{B2174AE1-9C5C-43F9-864C-45AFD12BCB27}" dt="2026-05-19T07:01:11.742" v="1497" actId="20577"/>
        <pc:sldMkLst>
          <pc:docMk/>
          <pc:sldMk cId="1750441414" sldId="594"/>
        </pc:sldMkLst>
        <pc:spChg chg="add">
          <ac:chgData name="Megan Birchenall (staff)" userId="1a8c1896-3fe1-4a79-90df-d966e7b74dd4" providerId="ADAL" clId="{B2174AE1-9C5C-43F9-864C-45AFD12BCB27}" dt="2026-05-19T06:59:37.623" v="1457"/>
          <ac:spMkLst>
            <pc:docMk/>
            <pc:sldMk cId="1750441414" sldId="594"/>
            <ac:spMk id="4" creationId="{1359B3C3-7B03-310D-FE22-B86522CEF321}"/>
          </ac:spMkLst>
        </pc:spChg>
        <pc:spChg chg="mod">
          <ac:chgData name="Megan Birchenall (staff)" userId="1a8c1896-3fe1-4a79-90df-d966e7b74dd4" providerId="ADAL" clId="{B2174AE1-9C5C-43F9-864C-45AFD12BCB27}" dt="2026-05-12T12:32:10.930" v="896" actId="20577"/>
          <ac:spMkLst>
            <pc:docMk/>
            <pc:sldMk cId="1750441414" sldId="594"/>
            <ac:spMk id="5" creationId="{C8B695D0-7CF3-E97B-51E3-BDEF61CAD026}"/>
          </ac:spMkLst>
        </pc:spChg>
        <pc:spChg chg="mod">
          <ac:chgData name="Megan Birchenall (staff)" userId="1a8c1896-3fe1-4a79-90df-d966e7b74dd4" providerId="ADAL" clId="{B2174AE1-9C5C-43F9-864C-45AFD12BCB27}" dt="2026-05-19T07:01:11.742" v="1497" actId="20577"/>
          <ac:spMkLst>
            <pc:docMk/>
            <pc:sldMk cId="1750441414" sldId="594"/>
            <ac:spMk id="8" creationId="{E34AB09E-A09D-DEBE-733B-5107E6F47A5E}"/>
          </ac:spMkLst>
        </pc:spChg>
        <pc:spChg chg="add">
          <ac:chgData name="Megan Birchenall (staff)" userId="1a8c1896-3fe1-4a79-90df-d966e7b74dd4" providerId="ADAL" clId="{B2174AE1-9C5C-43F9-864C-45AFD12BCB27}" dt="2026-05-19T07:00:19.229" v="1470"/>
          <ac:spMkLst>
            <pc:docMk/>
            <pc:sldMk cId="1750441414" sldId="594"/>
            <ac:spMk id="9" creationId="{2EA5C0BF-E96C-E4FF-701A-AD5A0770CCAF}"/>
          </ac:spMkLst>
        </pc:spChg>
      </pc:sldChg>
      <pc:sldChg chg="modSp add mod">
        <pc:chgData name="Megan Birchenall (staff)" userId="1a8c1896-3fe1-4a79-90df-d966e7b74dd4" providerId="ADAL" clId="{B2174AE1-9C5C-43F9-864C-45AFD12BCB27}" dt="2026-05-18T08:50:11.629" v="1455" actId="20577"/>
        <pc:sldMkLst>
          <pc:docMk/>
          <pc:sldMk cId="3934799766" sldId="595"/>
        </pc:sldMkLst>
        <pc:spChg chg="mod">
          <ac:chgData name="Megan Birchenall (staff)" userId="1a8c1896-3fe1-4a79-90df-d966e7b74dd4" providerId="ADAL" clId="{B2174AE1-9C5C-43F9-864C-45AFD12BCB27}" dt="2026-05-18T08:50:11.629" v="1455" actId="20577"/>
          <ac:spMkLst>
            <pc:docMk/>
            <pc:sldMk cId="3934799766" sldId="595"/>
            <ac:spMk id="8" creationId="{3FA7D09B-C4CD-8822-51E1-C3B622B94472}"/>
          </ac:spMkLst>
        </pc:spChg>
      </pc:sldChg>
      <pc:sldChg chg="modSp add mod">
        <pc:chgData name="Megan Birchenall (staff)" userId="1a8c1896-3fe1-4a79-90df-d966e7b74dd4" providerId="ADAL" clId="{B2174AE1-9C5C-43F9-864C-45AFD12BCB27}" dt="2026-05-19T07:08:59.678" v="1733" actId="20577"/>
        <pc:sldMkLst>
          <pc:docMk/>
          <pc:sldMk cId="411965813" sldId="596"/>
        </pc:sldMkLst>
        <pc:spChg chg="mod">
          <ac:chgData name="Megan Birchenall (staff)" userId="1a8c1896-3fe1-4a79-90df-d966e7b74dd4" providerId="ADAL" clId="{B2174AE1-9C5C-43F9-864C-45AFD12BCB27}" dt="2026-05-19T07:08:59.678" v="1733" actId="20577"/>
          <ac:spMkLst>
            <pc:docMk/>
            <pc:sldMk cId="411965813" sldId="596"/>
            <ac:spMk id="8" creationId="{6254B7AC-5EB0-3A75-F891-78AA7FEAF22A}"/>
          </ac:spMkLst>
        </pc:spChg>
      </pc:sldChg>
      <pc:sldChg chg="modSp add mod">
        <pc:chgData name="Megan Birchenall (staff)" userId="1a8c1896-3fe1-4a79-90df-d966e7b74dd4" providerId="ADAL" clId="{B2174AE1-9C5C-43F9-864C-45AFD12BCB27}" dt="2026-05-15T08:58:41.166" v="1453" actId="20577"/>
        <pc:sldMkLst>
          <pc:docMk/>
          <pc:sldMk cId="2037301121" sldId="597"/>
        </pc:sldMkLst>
        <pc:spChg chg="mod">
          <ac:chgData name="Megan Birchenall (staff)" userId="1a8c1896-3fe1-4a79-90df-d966e7b74dd4" providerId="ADAL" clId="{B2174AE1-9C5C-43F9-864C-45AFD12BCB27}" dt="2026-05-15T08:58:41.166" v="1453" actId="20577"/>
          <ac:spMkLst>
            <pc:docMk/>
            <pc:sldMk cId="2037301121" sldId="597"/>
            <ac:spMk id="8" creationId="{27A1B466-894F-F71A-C0DE-2B030A7D9ACB}"/>
          </ac:spMkLst>
        </pc:spChg>
      </pc:sldChg>
    </pc:docChg>
  </pc:docChgLst>
  <pc:docChgLst>
    <pc:chgData name="Woo Taek Jang (staff)" userId="c4d06bae-992a-45a5-94ce-2df59d3941a0" providerId="ADAL" clId="{BDFAC621-19EB-498A-A0A2-E7D5037DBF71}"/>
    <pc:docChg chg="undo custSel addSld delSld modSld">
      <pc:chgData name="Woo Taek Jang (staff)" userId="c4d06bae-992a-45a5-94ce-2df59d3941a0" providerId="ADAL" clId="{BDFAC621-19EB-498A-A0A2-E7D5037DBF71}" dt="2026-05-05T09:35:13.922" v="9" actId="33524"/>
      <pc:docMkLst>
        <pc:docMk/>
      </pc:docMkLst>
      <pc:sldChg chg="modSp mod">
        <pc:chgData name="Woo Taek Jang (staff)" userId="c4d06bae-992a-45a5-94ce-2df59d3941a0" providerId="ADAL" clId="{BDFAC621-19EB-498A-A0A2-E7D5037DBF71}" dt="2026-04-27T14:38:07.132" v="3" actId="1076"/>
        <pc:sldMkLst>
          <pc:docMk/>
          <pc:sldMk cId="3762705968" sldId="395"/>
        </pc:sldMkLst>
        <pc:spChg chg="mod">
          <ac:chgData name="Woo Taek Jang (staff)" userId="c4d06bae-992a-45a5-94ce-2df59d3941a0" providerId="ADAL" clId="{BDFAC621-19EB-498A-A0A2-E7D5037DBF71}" dt="2026-04-27T14:38:02.622" v="2" actId="20577"/>
          <ac:spMkLst>
            <pc:docMk/>
            <pc:sldMk cId="3762705968" sldId="395"/>
            <ac:spMk id="2" creationId="{3C6E5559-C677-D860-B78E-E702CAFCDEC5}"/>
          </ac:spMkLst>
        </pc:spChg>
        <pc:picChg chg="mod">
          <ac:chgData name="Woo Taek Jang (staff)" userId="c4d06bae-992a-45a5-94ce-2df59d3941a0" providerId="ADAL" clId="{BDFAC621-19EB-498A-A0A2-E7D5037DBF71}" dt="2026-04-27T14:38:07.132" v="3" actId="1076"/>
          <ac:picMkLst>
            <pc:docMk/>
            <pc:sldMk cId="3762705968" sldId="395"/>
            <ac:picMk id="13" creationId="{7BB944E8-97EC-EE20-64DD-133E8C4E74E8}"/>
          </ac:picMkLst>
        </pc:picChg>
      </pc:sldChg>
      <pc:sldChg chg="modSp mod">
        <pc:chgData name="Woo Taek Jang (staff)" userId="c4d06bae-992a-45a5-94ce-2df59d3941a0" providerId="ADAL" clId="{BDFAC621-19EB-498A-A0A2-E7D5037DBF71}" dt="2026-05-05T09:33:18.569" v="7" actId="1036"/>
        <pc:sldMkLst>
          <pc:docMk/>
          <pc:sldMk cId="2335072602" sldId="579"/>
        </pc:sldMkLst>
        <pc:picChg chg="mod">
          <ac:chgData name="Woo Taek Jang (staff)" userId="c4d06bae-992a-45a5-94ce-2df59d3941a0" providerId="ADAL" clId="{BDFAC621-19EB-498A-A0A2-E7D5037DBF71}" dt="2026-05-05T09:33:18.569" v="7" actId="1036"/>
          <ac:picMkLst>
            <pc:docMk/>
            <pc:sldMk cId="2335072602" sldId="579"/>
            <ac:picMk id="9" creationId="{B47A3BEE-11FF-40A8-45ED-A7244C7D95F9}"/>
          </ac:picMkLst>
        </pc:picChg>
      </pc:sldChg>
      <pc:sldChg chg="modSp mod">
        <pc:chgData name="Woo Taek Jang (staff)" userId="c4d06bae-992a-45a5-94ce-2df59d3941a0" providerId="ADAL" clId="{BDFAC621-19EB-498A-A0A2-E7D5037DBF71}" dt="2026-05-05T09:35:13.922" v="9" actId="33524"/>
        <pc:sldMkLst>
          <pc:docMk/>
          <pc:sldMk cId="1054288808" sldId="592"/>
        </pc:sldMkLst>
        <pc:spChg chg="mod">
          <ac:chgData name="Woo Taek Jang (staff)" userId="c4d06bae-992a-45a5-94ce-2df59d3941a0" providerId="ADAL" clId="{BDFAC621-19EB-498A-A0A2-E7D5037DBF71}" dt="2026-05-05T09:35:13.922" v="9" actId="33524"/>
          <ac:spMkLst>
            <pc:docMk/>
            <pc:sldMk cId="1054288808" sldId="592"/>
            <ac:spMk id="8" creationId="{DF90CF7B-E88F-9188-006D-B2FF0AE7DE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F2AB730-C678-F54E-B0F5-84D0A197249E}" type="datetimeFigureOut">
              <a:rPr lang="en-US" smtClean="0"/>
              <a:t>5/19/2026</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3B208CF-6D31-B34E-9D95-EC615C533640}" type="slidenum">
              <a:rPr lang="en-US" smtClean="0"/>
              <a:t>‹#›</a:t>
            </a:fld>
            <a:endParaRPr lang="en-US"/>
          </a:p>
        </p:txBody>
      </p:sp>
    </p:spTree>
    <p:extLst>
      <p:ext uri="{BB962C8B-B14F-4D97-AF65-F5344CB8AC3E}">
        <p14:creationId xmlns:p14="http://schemas.microsoft.com/office/powerpoint/2010/main" val="70623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3CAD1-99AA-6388-9DF6-4787CD9B4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413B1-95F6-D9E2-C113-B5C2FDF563E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A50AFD8-DFFD-76BE-E825-6D1C1F1F70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46DFB7-8327-9019-8F87-48E830912544}"/>
              </a:ext>
            </a:extLst>
          </p:cNvPr>
          <p:cNvSpPr>
            <a:spLocks noGrp="1"/>
          </p:cNvSpPr>
          <p:nvPr>
            <p:ph type="sldNum" sz="quarter" idx="5"/>
          </p:nvPr>
        </p:nvSpPr>
        <p:spPr/>
        <p:txBody>
          <a:bodyPr/>
          <a:lstStyle/>
          <a:p>
            <a:fld id="{93B208CF-6D31-B34E-9D95-EC615C533640}" type="slidenum">
              <a:rPr lang="en-US" smtClean="0"/>
              <a:t>2</a:t>
            </a:fld>
            <a:endParaRPr lang="en-US"/>
          </a:p>
        </p:txBody>
      </p:sp>
    </p:spTree>
    <p:extLst>
      <p:ext uri="{BB962C8B-B14F-4D97-AF65-F5344CB8AC3E}">
        <p14:creationId xmlns:p14="http://schemas.microsoft.com/office/powerpoint/2010/main" val="414516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CF36D-B9A5-3444-8031-114B02BEB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E41CD-8D50-BB2D-1DEF-4F5DC224885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8313F30-9C76-7888-7C3C-E9241F4527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3693A2-7A6A-4F38-8A48-46229464CB20}"/>
              </a:ext>
            </a:extLst>
          </p:cNvPr>
          <p:cNvSpPr>
            <a:spLocks noGrp="1"/>
          </p:cNvSpPr>
          <p:nvPr>
            <p:ph type="sldNum" sz="quarter" idx="5"/>
          </p:nvPr>
        </p:nvSpPr>
        <p:spPr/>
        <p:txBody>
          <a:bodyPr/>
          <a:lstStyle/>
          <a:p>
            <a:fld id="{93B208CF-6D31-B34E-9D95-EC615C533640}" type="slidenum">
              <a:rPr lang="en-US" smtClean="0"/>
              <a:t>11</a:t>
            </a:fld>
            <a:endParaRPr lang="en-US"/>
          </a:p>
        </p:txBody>
      </p:sp>
    </p:spTree>
    <p:extLst>
      <p:ext uri="{BB962C8B-B14F-4D97-AF65-F5344CB8AC3E}">
        <p14:creationId xmlns:p14="http://schemas.microsoft.com/office/powerpoint/2010/main" val="317192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FFB35-56EB-F4A8-51A1-A0BB7F9A7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40FD7-5ACA-A88B-3D7D-0FEB66339AA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00E0A5D-2136-C42B-6AB3-20A81AD3074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48DC6CB-4354-5B02-DD2D-25176A4AD7B6}"/>
              </a:ext>
            </a:extLst>
          </p:cNvPr>
          <p:cNvSpPr>
            <a:spLocks noGrp="1"/>
          </p:cNvSpPr>
          <p:nvPr>
            <p:ph type="sldNum" sz="quarter" idx="5"/>
          </p:nvPr>
        </p:nvSpPr>
        <p:spPr/>
        <p:txBody>
          <a:bodyPr/>
          <a:lstStyle/>
          <a:p>
            <a:fld id="{93B208CF-6D31-B34E-9D95-EC615C533640}" type="slidenum">
              <a:rPr lang="en-US" smtClean="0"/>
              <a:t>12</a:t>
            </a:fld>
            <a:endParaRPr lang="en-US"/>
          </a:p>
        </p:txBody>
      </p:sp>
    </p:spTree>
    <p:extLst>
      <p:ext uri="{BB962C8B-B14F-4D97-AF65-F5344CB8AC3E}">
        <p14:creationId xmlns:p14="http://schemas.microsoft.com/office/powerpoint/2010/main" val="192050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B49D-471E-9B56-31CF-1DE267E05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A4534-4820-9ED4-BBAE-BE85DF6F73F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BD1FF9-7331-8401-CDE8-A92FDD512D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D634B5-7B01-0B25-F236-339D00793BDF}"/>
              </a:ext>
            </a:extLst>
          </p:cNvPr>
          <p:cNvSpPr>
            <a:spLocks noGrp="1"/>
          </p:cNvSpPr>
          <p:nvPr>
            <p:ph type="sldNum" sz="quarter" idx="5"/>
          </p:nvPr>
        </p:nvSpPr>
        <p:spPr/>
        <p:txBody>
          <a:bodyPr/>
          <a:lstStyle/>
          <a:p>
            <a:fld id="{93B208CF-6D31-B34E-9D95-EC615C533640}" type="slidenum">
              <a:rPr lang="en-US" smtClean="0"/>
              <a:t>13</a:t>
            </a:fld>
            <a:endParaRPr lang="en-US"/>
          </a:p>
        </p:txBody>
      </p:sp>
    </p:spTree>
    <p:extLst>
      <p:ext uri="{BB962C8B-B14F-4D97-AF65-F5344CB8AC3E}">
        <p14:creationId xmlns:p14="http://schemas.microsoft.com/office/powerpoint/2010/main" val="324485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DF0EB-EC77-16A4-77A6-5C565A9FA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F4DE4-829C-969D-29BF-1235C8F41C8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03A283A-D4D8-76AD-9808-F0063B653D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85570-DCBC-DC23-E16C-D795C75DA77F}"/>
              </a:ext>
            </a:extLst>
          </p:cNvPr>
          <p:cNvSpPr>
            <a:spLocks noGrp="1"/>
          </p:cNvSpPr>
          <p:nvPr>
            <p:ph type="sldNum" sz="quarter" idx="5"/>
          </p:nvPr>
        </p:nvSpPr>
        <p:spPr/>
        <p:txBody>
          <a:bodyPr/>
          <a:lstStyle/>
          <a:p>
            <a:fld id="{93B208CF-6D31-B34E-9D95-EC615C533640}" type="slidenum">
              <a:rPr lang="en-US" smtClean="0"/>
              <a:t>14</a:t>
            </a:fld>
            <a:endParaRPr lang="en-US"/>
          </a:p>
        </p:txBody>
      </p:sp>
    </p:spTree>
    <p:extLst>
      <p:ext uri="{BB962C8B-B14F-4D97-AF65-F5344CB8AC3E}">
        <p14:creationId xmlns:p14="http://schemas.microsoft.com/office/powerpoint/2010/main" val="230747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EC94-4FBE-3A93-D67F-E1C838257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834DA-E24F-EEFC-9AF1-1246E48A3C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DDDC93A-80E9-F33C-9D63-91347E9F12C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DDECD3-5D90-50CB-D2D9-D15DF8F8A21A}"/>
              </a:ext>
            </a:extLst>
          </p:cNvPr>
          <p:cNvSpPr>
            <a:spLocks noGrp="1"/>
          </p:cNvSpPr>
          <p:nvPr>
            <p:ph type="sldNum" sz="quarter" idx="5"/>
          </p:nvPr>
        </p:nvSpPr>
        <p:spPr/>
        <p:txBody>
          <a:bodyPr/>
          <a:lstStyle/>
          <a:p>
            <a:fld id="{93B208CF-6D31-B34E-9D95-EC615C533640}" type="slidenum">
              <a:rPr lang="en-US" smtClean="0"/>
              <a:t>15</a:t>
            </a:fld>
            <a:endParaRPr lang="en-US"/>
          </a:p>
        </p:txBody>
      </p:sp>
    </p:spTree>
    <p:extLst>
      <p:ext uri="{BB962C8B-B14F-4D97-AF65-F5344CB8AC3E}">
        <p14:creationId xmlns:p14="http://schemas.microsoft.com/office/powerpoint/2010/main" val="72801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F32F-3B54-F7D7-B2EB-2EA1FF793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0FAB2-EDE1-5838-76EA-122CB1A35D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80913A9-A063-6A1B-D084-9046D69FAC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0047D1-A78D-55A9-EBFF-495AE8FEFCA1}"/>
              </a:ext>
            </a:extLst>
          </p:cNvPr>
          <p:cNvSpPr>
            <a:spLocks noGrp="1"/>
          </p:cNvSpPr>
          <p:nvPr>
            <p:ph type="sldNum" sz="quarter" idx="5"/>
          </p:nvPr>
        </p:nvSpPr>
        <p:spPr/>
        <p:txBody>
          <a:bodyPr/>
          <a:lstStyle/>
          <a:p>
            <a:fld id="{93B208CF-6D31-B34E-9D95-EC615C533640}" type="slidenum">
              <a:rPr lang="en-US" smtClean="0"/>
              <a:t>16</a:t>
            </a:fld>
            <a:endParaRPr lang="en-US"/>
          </a:p>
        </p:txBody>
      </p:sp>
    </p:spTree>
    <p:extLst>
      <p:ext uri="{BB962C8B-B14F-4D97-AF65-F5344CB8AC3E}">
        <p14:creationId xmlns:p14="http://schemas.microsoft.com/office/powerpoint/2010/main" val="279638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F79E-DA80-1CDD-0B3F-D5365390C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4503A-7767-13BB-27B4-04AD0E7D71E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F86F4B4-299C-AC53-FEF3-A2543B704C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BBB9A4-2A1B-13D7-AC8E-15194EF0CEE7}"/>
              </a:ext>
            </a:extLst>
          </p:cNvPr>
          <p:cNvSpPr>
            <a:spLocks noGrp="1"/>
          </p:cNvSpPr>
          <p:nvPr>
            <p:ph type="sldNum" sz="quarter" idx="5"/>
          </p:nvPr>
        </p:nvSpPr>
        <p:spPr/>
        <p:txBody>
          <a:bodyPr/>
          <a:lstStyle/>
          <a:p>
            <a:fld id="{93B208CF-6D31-B34E-9D95-EC615C533640}" type="slidenum">
              <a:rPr lang="en-US" smtClean="0"/>
              <a:t>17</a:t>
            </a:fld>
            <a:endParaRPr lang="en-US"/>
          </a:p>
        </p:txBody>
      </p:sp>
    </p:spTree>
    <p:extLst>
      <p:ext uri="{BB962C8B-B14F-4D97-AF65-F5344CB8AC3E}">
        <p14:creationId xmlns:p14="http://schemas.microsoft.com/office/powerpoint/2010/main" val="2068962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0882A-5803-937F-83A6-AB16C28FA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7359F-174F-54EA-F1BB-C680458B863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7A7AABE-8A2D-72CD-B43A-1E95B46416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C5A49F-89F9-E5B2-AEA0-F0A9CE79EBDC}"/>
              </a:ext>
            </a:extLst>
          </p:cNvPr>
          <p:cNvSpPr>
            <a:spLocks noGrp="1"/>
          </p:cNvSpPr>
          <p:nvPr>
            <p:ph type="sldNum" sz="quarter" idx="5"/>
          </p:nvPr>
        </p:nvSpPr>
        <p:spPr/>
        <p:txBody>
          <a:bodyPr/>
          <a:lstStyle/>
          <a:p>
            <a:fld id="{93B208CF-6D31-B34E-9D95-EC615C533640}" type="slidenum">
              <a:rPr lang="en-US" smtClean="0"/>
              <a:t>18</a:t>
            </a:fld>
            <a:endParaRPr lang="en-US"/>
          </a:p>
        </p:txBody>
      </p:sp>
    </p:spTree>
    <p:extLst>
      <p:ext uri="{BB962C8B-B14F-4D97-AF65-F5344CB8AC3E}">
        <p14:creationId xmlns:p14="http://schemas.microsoft.com/office/powerpoint/2010/main" val="361189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BE41D-08A3-2AEC-3C71-022C8FA05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4285B-88EE-45A6-4265-2571942BE2B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92B2EB4-3499-0CE8-4561-07BD2B7EDB6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A6A919-836F-7B5A-FF18-18EFA704C61E}"/>
              </a:ext>
            </a:extLst>
          </p:cNvPr>
          <p:cNvSpPr>
            <a:spLocks noGrp="1"/>
          </p:cNvSpPr>
          <p:nvPr>
            <p:ph type="sldNum" sz="quarter" idx="5"/>
          </p:nvPr>
        </p:nvSpPr>
        <p:spPr/>
        <p:txBody>
          <a:bodyPr/>
          <a:lstStyle/>
          <a:p>
            <a:fld id="{93B208CF-6D31-B34E-9D95-EC615C533640}" type="slidenum">
              <a:rPr lang="en-US" smtClean="0"/>
              <a:t>19</a:t>
            </a:fld>
            <a:endParaRPr lang="en-US"/>
          </a:p>
        </p:txBody>
      </p:sp>
    </p:spTree>
    <p:extLst>
      <p:ext uri="{BB962C8B-B14F-4D97-AF65-F5344CB8AC3E}">
        <p14:creationId xmlns:p14="http://schemas.microsoft.com/office/powerpoint/2010/main" val="28641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BFD55-E849-BA91-9C7C-E5A9289A3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BBBFF-1D33-2EE7-0A49-949A806FCD8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C9F713E-D0A1-A206-4895-4DAB760179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6FCA89-F09F-824C-7F12-2B535D89D8D2}"/>
              </a:ext>
            </a:extLst>
          </p:cNvPr>
          <p:cNvSpPr>
            <a:spLocks noGrp="1"/>
          </p:cNvSpPr>
          <p:nvPr>
            <p:ph type="sldNum" sz="quarter" idx="5"/>
          </p:nvPr>
        </p:nvSpPr>
        <p:spPr/>
        <p:txBody>
          <a:bodyPr/>
          <a:lstStyle/>
          <a:p>
            <a:fld id="{93B208CF-6D31-B34E-9D95-EC615C533640}" type="slidenum">
              <a:rPr lang="en-US" smtClean="0"/>
              <a:t>20</a:t>
            </a:fld>
            <a:endParaRPr lang="en-US"/>
          </a:p>
        </p:txBody>
      </p:sp>
    </p:spTree>
    <p:extLst>
      <p:ext uri="{BB962C8B-B14F-4D97-AF65-F5344CB8AC3E}">
        <p14:creationId xmlns:p14="http://schemas.microsoft.com/office/powerpoint/2010/main" val="261468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B208CF-6D31-B34E-9D95-EC615C533640}" type="slidenum">
              <a:rPr lang="en-US" smtClean="0"/>
              <a:t>3</a:t>
            </a:fld>
            <a:endParaRPr lang="en-US"/>
          </a:p>
        </p:txBody>
      </p:sp>
    </p:spTree>
    <p:extLst>
      <p:ext uri="{BB962C8B-B14F-4D97-AF65-F5344CB8AC3E}">
        <p14:creationId xmlns:p14="http://schemas.microsoft.com/office/powerpoint/2010/main" val="183283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B208CF-6D31-B34E-9D95-EC615C533640}" type="slidenum">
              <a:rPr lang="en-US" smtClean="0"/>
              <a:t>21</a:t>
            </a:fld>
            <a:endParaRPr lang="en-US"/>
          </a:p>
        </p:txBody>
      </p:sp>
    </p:spTree>
    <p:extLst>
      <p:ext uri="{BB962C8B-B14F-4D97-AF65-F5344CB8AC3E}">
        <p14:creationId xmlns:p14="http://schemas.microsoft.com/office/powerpoint/2010/main" val="38539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12D1B-CD0B-58D9-B701-B28E9CCB4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B3939-14A9-0283-B615-133E2533F9B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3EA1307-2286-6F0C-EC08-635AE1BE14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37C690-242C-3054-8013-BF7D09343445}"/>
              </a:ext>
            </a:extLst>
          </p:cNvPr>
          <p:cNvSpPr>
            <a:spLocks noGrp="1"/>
          </p:cNvSpPr>
          <p:nvPr>
            <p:ph type="sldNum" sz="quarter" idx="5"/>
          </p:nvPr>
        </p:nvSpPr>
        <p:spPr/>
        <p:txBody>
          <a:bodyPr/>
          <a:lstStyle/>
          <a:p>
            <a:fld id="{93B208CF-6D31-B34E-9D95-EC615C533640}" type="slidenum">
              <a:rPr lang="en-US" smtClean="0"/>
              <a:t>4</a:t>
            </a:fld>
            <a:endParaRPr lang="en-US"/>
          </a:p>
        </p:txBody>
      </p:sp>
    </p:spTree>
    <p:extLst>
      <p:ext uri="{BB962C8B-B14F-4D97-AF65-F5344CB8AC3E}">
        <p14:creationId xmlns:p14="http://schemas.microsoft.com/office/powerpoint/2010/main" val="165630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B30EE-F563-91C1-B04A-C982BC3A4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9BDC3-BC05-6D25-10AD-C8952E56B8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A6B5B38-9302-809E-E499-4C17E2C81A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1AB484-59B9-D46C-E12D-C0C27277C6DB}"/>
              </a:ext>
            </a:extLst>
          </p:cNvPr>
          <p:cNvSpPr>
            <a:spLocks noGrp="1"/>
          </p:cNvSpPr>
          <p:nvPr>
            <p:ph type="sldNum" sz="quarter" idx="5"/>
          </p:nvPr>
        </p:nvSpPr>
        <p:spPr/>
        <p:txBody>
          <a:bodyPr/>
          <a:lstStyle/>
          <a:p>
            <a:fld id="{93B208CF-6D31-B34E-9D95-EC615C533640}" type="slidenum">
              <a:rPr lang="en-US" smtClean="0"/>
              <a:t>5</a:t>
            </a:fld>
            <a:endParaRPr lang="en-US"/>
          </a:p>
        </p:txBody>
      </p:sp>
    </p:spTree>
    <p:extLst>
      <p:ext uri="{BB962C8B-B14F-4D97-AF65-F5344CB8AC3E}">
        <p14:creationId xmlns:p14="http://schemas.microsoft.com/office/powerpoint/2010/main" val="317823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99FA1-7F1B-0C5E-E54F-992AF14BB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1B5CE-E915-50B3-68C5-70B053B9ED6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04910AD-7EC2-1B02-D2C3-5FCF7D155C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3F7027-594B-FF9D-7B8F-06F26EBECD14}"/>
              </a:ext>
            </a:extLst>
          </p:cNvPr>
          <p:cNvSpPr>
            <a:spLocks noGrp="1"/>
          </p:cNvSpPr>
          <p:nvPr>
            <p:ph type="sldNum" sz="quarter" idx="5"/>
          </p:nvPr>
        </p:nvSpPr>
        <p:spPr/>
        <p:txBody>
          <a:bodyPr/>
          <a:lstStyle/>
          <a:p>
            <a:fld id="{93B208CF-6D31-B34E-9D95-EC615C533640}" type="slidenum">
              <a:rPr lang="en-US" smtClean="0"/>
              <a:t>6</a:t>
            </a:fld>
            <a:endParaRPr lang="en-US"/>
          </a:p>
        </p:txBody>
      </p:sp>
    </p:spTree>
    <p:extLst>
      <p:ext uri="{BB962C8B-B14F-4D97-AF65-F5344CB8AC3E}">
        <p14:creationId xmlns:p14="http://schemas.microsoft.com/office/powerpoint/2010/main" val="150640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51E1F-BB83-F754-8FE6-4F5F2FA1C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9CB22-3AE1-9FBA-BE89-F60D36184BA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0FD0A0-4547-220E-B959-96D257FD3E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FA7DF6-B5E4-F1EE-B10A-B992B9A1DC67}"/>
              </a:ext>
            </a:extLst>
          </p:cNvPr>
          <p:cNvSpPr>
            <a:spLocks noGrp="1"/>
          </p:cNvSpPr>
          <p:nvPr>
            <p:ph type="sldNum" sz="quarter" idx="5"/>
          </p:nvPr>
        </p:nvSpPr>
        <p:spPr/>
        <p:txBody>
          <a:bodyPr/>
          <a:lstStyle/>
          <a:p>
            <a:fld id="{93B208CF-6D31-B34E-9D95-EC615C533640}" type="slidenum">
              <a:rPr lang="en-US" smtClean="0"/>
              <a:t>7</a:t>
            </a:fld>
            <a:endParaRPr lang="en-US"/>
          </a:p>
        </p:txBody>
      </p:sp>
    </p:spTree>
    <p:extLst>
      <p:ext uri="{BB962C8B-B14F-4D97-AF65-F5344CB8AC3E}">
        <p14:creationId xmlns:p14="http://schemas.microsoft.com/office/powerpoint/2010/main" val="361253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202F-258B-689B-7936-82BD9938E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D42D1-8011-D090-E65C-8183B4195A8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3FBA2DE-C9E5-4BFF-14D5-612FB4E78E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B0684FB-4248-8F4B-3CD3-3ABD653C0DBF}"/>
              </a:ext>
            </a:extLst>
          </p:cNvPr>
          <p:cNvSpPr>
            <a:spLocks noGrp="1"/>
          </p:cNvSpPr>
          <p:nvPr>
            <p:ph type="sldNum" sz="quarter" idx="5"/>
          </p:nvPr>
        </p:nvSpPr>
        <p:spPr/>
        <p:txBody>
          <a:bodyPr/>
          <a:lstStyle/>
          <a:p>
            <a:fld id="{93B208CF-6D31-B34E-9D95-EC615C533640}" type="slidenum">
              <a:rPr lang="en-US" smtClean="0"/>
              <a:t>8</a:t>
            </a:fld>
            <a:endParaRPr lang="en-US"/>
          </a:p>
        </p:txBody>
      </p:sp>
    </p:spTree>
    <p:extLst>
      <p:ext uri="{BB962C8B-B14F-4D97-AF65-F5344CB8AC3E}">
        <p14:creationId xmlns:p14="http://schemas.microsoft.com/office/powerpoint/2010/main" val="164245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66DEA-5AAD-7625-18C3-C0481EAA9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8D455-21E6-437B-36EA-309EA6978AF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85DDEF-46E3-06D5-DBA7-CC64D4A78B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03DC06-8D00-DAA3-7C21-E0C997848608}"/>
              </a:ext>
            </a:extLst>
          </p:cNvPr>
          <p:cNvSpPr>
            <a:spLocks noGrp="1"/>
          </p:cNvSpPr>
          <p:nvPr>
            <p:ph type="sldNum" sz="quarter" idx="5"/>
          </p:nvPr>
        </p:nvSpPr>
        <p:spPr/>
        <p:txBody>
          <a:bodyPr/>
          <a:lstStyle/>
          <a:p>
            <a:fld id="{93B208CF-6D31-B34E-9D95-EC615C533640}" type="slidenum">
              <a:rPr lang="en-US" smtClean="0"/>
              <a:t>9</a:t>
            </a:fld>
            <a:endParaRPr lang="en-US"/>
          </a:p>
        </p:txBody>
      </p:sp>
    </p:spTree>
    <p:extLst>
      <p:ext uri="{BB962C8B-B14F-4D97-AF65-F5344CB8AC3E}">
        <p14:creationId xmlns:p14="http://schemas.microsoft.com/office/powerpoint/2010/main" val="317692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3DB3-12A3-73E5-5C41-F597ADB5D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599A6-5C1E-0855-C7D2-D5A7B7CB45C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FF44438-CEC6-4E56-5AD8-893433ADFE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0CD97B0-7F6B-4B85-BF2A-772BF85EE285}"/>
              </a:ext>
            </a:extLst>
          </p:cNvPr>
          <p:cNvSpPr>
            <a:spLocks noGrp="1"/>
          </p:cNvSpPr>
          <p:nvPr>
            <p:ph type="sldNum" sz="quarter" idx="5"/>
          </p:nvPr>
        </p:nvSpPr>
        <p:spPr/>
        <p:txBody>
          <a:bodyPr/>
          <a:lstStyle/>
          <a:p>
            <a:fld id="{93B208CF-6D31-B34E-9D95-EC615C533640}" type="slidenum">
              <a:rPr lang="en-US" smtClean="0"/>
              <a:t>10</a:t>
            </a:fld>
            <a:endParaRPr lang="en-US"/>
          </a:p>
        </p:txBody>
      </p:sp>
    </p:spTree>
    <p:extLst>
      <p:ext uri="{BB962C8B-B14F-4D97-AF65-F5344CB8AC3E}">
        <p14:creationId xmlns:p14="http://schemas.microsoft.com/office/powerpoint/2010/main" val="2005970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ottingham.ac.uk/imagebank"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ottingham.ac.uk/imagebank"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nottingham.ac.uk/imagebank" TargetMode="External"/><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7FB5A-28C0-E64E-9FEF-7D9F37C42C4A}"/>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cover slide options.</a:t>
            </a:r>
          </a:p>
        </p:txBody>
      </p:sp>
      <p:sp>
        <p:nvSpPr>
          <p:cNvPr id="10" name="Arc 9">
            <a:extLst>
              <a:ext uri="{FF2B5EF4-FFF2-40B4-BE49-F238E27FC236}">
                <a16:creationId xmlns:a16="http://schemas.microsoft.com/office/drawing/2014/main" id="{4CE4322B-60FD-4247-98CC-5B3D3101F0D7}"/>
              </a:ext>
              <a:ext uri="{C183D7F6-B498-43B3-948B-1728B52AA6E4}">
                <adec:decorative xmlns:adec="http://schemas.microsoft.com/office/drawing/2017/decorative" val="1"/>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88CE00DA-F948-9449-B3A1-D7A1FAA0F09F}"/>
              </a:ext>
              <a:ext uri="{C183D7F6-B498-43B3-948B-1728B52AA6E4}">
                <adec:decorative xmlns:adec="http://schemas.microsoft.com/office/drawing/2017/decorative" val="1"/>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Add a partner logo</a:t>
            </a:r>
            <a:br>
              <a:rPr lang="en-US" sz="1600">
                <a:solidFill>
                  <a:schemeClr val="tx2"/>
                </a:solidFill>
              </a:rPr>
            </a:br>
            <a:r>
              <a:rPr lang="en-US" sz="1600">
                <a:solidFill>
                  <a:schemeClr val="tx2"/>
                </a:solidFill>
              </a:rPr>
              <a:t>here if required</a:t>
            </a:r>
          </a:p>
        </p:txBody>
      </p:sp>
      <p:sp>
        <p:nvSpPr>
          <p:cNvPr id="4" name="Text Placeholder 3" descr="Logo box">
            <a:extLst>
              <a:ext uri="{FF2B5EF4-FFF2-40B4-BE49-F238E27FC236}">
                <a16:creationId xmlns:a16="http://schemas.microsoft.com/office/drawing/2014/main" id="{0882309C-2C73-D748-AA1B-AB05B98A64B0}"/>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a:t> </a:t>
            </a:r>
            <a:endParaRPr lang="en-US"/>
          </a:p>
        </p:txBody>
      </p:sp>
      <p:sp>
        <p:nvSpPr>
          <p:cNvPr id="7" name="Subtitle 2">
            <a:extLst>
              <a:ext uri="{FF2B5EF4-FFF2-40B4-BE49-F238E27FC236}">
                <a16:creationId xmlns:a16="http://schemas.microsoft.com/office/drawing/2014/main" id="{A158B21E-1070-014B-B9DF-CC6AE4E330F3}"/>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2" name="Title 1"/>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11" name="Picture 10" descr="University of Nottingham logo">
            <a:extLst>
              <a:ext uri="{FF2B5EF4-FFF2-40B4-BE49-F238E27FC236}">
                <a16:creationId xmlns:a16="http://schemas.microsoft.com/office/drawing/2014/main" id="{78857659-1700-314E-B00F-79040D7445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151154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
    <p:bg>
      <p:bgPr>
        <a:solidFill>
          <a:schemeClr val="accent5">
            <a:alpha val="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2" name="Footer Placeholder 3">
            <a:extLst>
              <a:ext uri="{FF2B5EF4-FFF2-40B4-BE49-F238E27FC236}">
                <a16:creationId xmlns:a16="http://schemas.microsoft.com/office/drawing/2014/main" id="{E7AF8C98-EFFB-8444-A615-B4920C89686E}"/>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13" name="Text Placeholder 6">
            <a:extLst>
              <a:ext uri="{FF2B5EF4-FFF2-40B4-BE49-F238E27FC236}">
                <a16:creationId xmlns:a16="http://schemas.microsoft.com/office/drawing/2014/main" id="{D05096E2-BE7E-2745-BEDA-2FE7CA4B2C92}"/>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1" name="Date Placeholder 2">
            <a:extLst>
              <a:ext uri="{FF2B5EF4-FFF2-40B4-BE49-F238E27FC236}">
                <a16:creationId xmlns:a16="http://schemas.microsoft.com/office/drawing/2014/main" id="{27851B81-1328-7543-96B8-61F01F01B73D}"/>
              </a:ext>
            </a:extLst>
          </p:cNvPr>
          <p:cNvSpPr>
            <a:spLocks noGrp="1"/>
          </p:cNvSpPr>
          <p:nvPr>
            <p:ph type="dt" sz="half" idx="10"/>
          </p:nvPr>
        </p:nvSpPr>
        <p:spPr>
          <a:xfrm>
            <a:off x="479375" y="6356350"/>
            <a:ext cx="1613716" cy="365125"/>
          </a:xfrm>
          <a:prstGeom prst="rect">
            <a:avLst/>
          </a:prstGeom>
        </p:spPr>
        <p:txBody>
          <a:bodyPr/>
          <a:lstStyle/>
          <a:p>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26441715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_blue_2">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FD2D73A5-D9F3-41EE-E7DB-D68266D900C2}"/>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E54708EE-9DCC-D954-B2AB-46FED4C0EAF1}"/>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FB033AEE-5A46-6AD6-1141-0D13DA32B825}"/>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236E9D49-337F-82A4-1332-A4CD0B82E4CB}"/>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University of Nottingham logo">
            <a:extLst>
              <a:ext uri="{FF2B5EF4-FFF2-40B4-BE49-F238E27FC236}">
                <a16:creationId xmlns:a16="http://schemas.microsoft.com/office/drawing/2014/main" id="{F2157553-76A8-A5B1-EFE8-330A6BB949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3" name="Rectangle 2">
            <a:extLst>
              <a:ext uri="{FF2B5EF4-FFF2-40B4-BE49-F238E27FC236}">
                <a16:creationId xmlns:a16="http://schemas.microsoft.com/office/drawing/2014/main" id="{B5F90065-D84C-4008-2ABC-01AEFCD230BF}"/>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73985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_blue_3">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5B4F4275-3E4F-D80E-F9C8-47C67E6181CD}"/>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C1D309B2-0B3C-7544-CF55-A9DA0836EA0D}"/>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453F9965-8A47-94FA-C04E-A27D2EA8DD9D}"/>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17790C14-E84E-D22B-241E-70A189E4A886}"/>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University of Nottingham logo">
            <a:extLst>
              <a:ext uri="{FF2B5EF4-FFF2-40B4-BE49-F238E27FC236}">
                <a16:creationId xmlns:a16="http://schemas.microsoft.com/office/drawing/2014/main" id="{ED779890-D92C-0CEB-A85E-5BF86FCD0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3" name="Rectangle 2">
            <a:extLst>
              <a:ext uri="{FF2B5EF4-FFF2-40B4-BE49-F238E27FC236}">
                <a16:creationId xmlns:a16="http://schemas.microsoft.com/office/drawing/2014/main" id="{36749E9D-D9EB-9229-EE8C-E72BBFE98D35}"/>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3385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_blue_4">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998903FF-2ED4-C86B-64A8-AC2ED1D19996}"/>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E65196FB-C293-6637-2C20-F6F5A3B3F2FB}"/>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8FEF38FB-2DE7-E0FC-2BEF-2C1C3010133B}"/>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D29B8919-ECAB-740A-54B2-F6ADBF999ED0}"/>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University of Nottingham logo">
            <a:extLst>
              <a:ext uri="{FF2B5EF4-FFF2-40B4-BE49-F238E27FC236}">
                <a16:creationId xmlns:a16="http://schemas.microsoft.com/office/drawing/2014/main" id="{A214BDD0-5BB4-A825-E8AE-A8D671DCC0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3" name="Rectangle 2">
            <a:extLst>
              <a:ext uri="{FF2B5EF4-FFF2-40B4-BE49-F238E27FC236}">
                <a16:creationId xmlns:a16="http://schemas.microsoft.com/office/drawing/2014/main" id="{61E21396-8AE5-623C-785A-4195125E0FAD}"/>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25612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ivider_blue_1">
    <p:bg>
      <p:bgPr>
        <a:solidFill>
          <a:schemeClr val="tx1"/>
        </a:solidFill>
        <a:effectLst/>
      </p:bgPr>
    </p:bg>
    <p:spTree>
      <p:nvGrpSpPr>
        <p:cNvPr id="1" name=""/>
        <p:cNvGrpSpPr/>
        <p:nvPr/>
      </p:nvGrpSpPr>
      <p:grpSpPr>
        <a:xfrm>
          <a:off x="0" y="0"/>
          <a:ext cx="0" cy="0"/>
          <a:chOff x="0" y="0"/>
          <a:chExt cx="0" cy="0"/>
        </a:xfrm>
      </p:grpSpPr>
      <p:pic>
        <p:nvPicPr>
          <p:cNvPr id="3" name="Picture 2" descr="University of Nottingham castle icon">
            <a:extLst>
              <a:ext uri="{FF2B5EF4-FFF2-40B4-BE49-F238E27FC236}">
                <a16:creationId xmlns:a16="http://schemas.microsoft.com/office/drawing/2014/main" id="{ABE46430-C869-FB5B-1543-5658FF4DB2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University of Nottingham castle icon">
            <a:extLst>
              <a:ext uri="{FF2B5EF4-FFF2-40B4-BE49-F238E27FC236}">
                <a16:creationId xmlns:a16="http://schemas.microsoft.com/office/drawing/2014/main" id="{62ADC6E2-687D-211B-44B8-B1464A02AD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4" name="Rectangle 3">
            <a:extLst>
              <a:ext uri="{FF2B5EF4-FFF2-40B4-BE49-F238E27FC236}">
                <a16:creationId xmlns:a16="http://schemas.microsoft.com/office/drawing/2014/main" id="{07CA6CBB-C2CA-8138-A28A-7430DF7AB659}"/>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80977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vider_blue_2">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0F4B7E7B-C184-0FD6-967A-1495A016AA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9C167CB6-25ED-5142-E060-0D1155D6892C}"/>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C0ED93F1-6799-698D-3691-2B55FC98EC6A}"/>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iversity of Nottingham castle icon">
            <a:extLst>
              <a:ext uri="{FF2B5EF4-FFF2-40B4-BE49-F238E27FC236}">
                <a16:creationId xmlns:a16="http://schemas.microsoft.com/office/drawing/2014/main" id="{0CDB75CE-3775-3291-BF05-597E881412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7" name="Rectangle 6">
            <a:extLst>
              <a:ext uri="{FF2B5EF4-FFF2-40B4-BE49-F238E27FC236}">
                <a16:creationId xmlns:a16="http://schemas.microsoft.com/office/drawing/2014/main" id="{7D559C04-0A73-C71B-5055-94003E6DFE49}"/>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44436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Divider_blue_3">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4674787E-5F7F-8AEF-E91C-2886513254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C312E4A-B2A7-E044-D5F9-97AD9A7D5544}"/>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AAE034DB-22D0-BF2A-EC1A-44865177D672}"/>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iversity of Nottingham castle icon">
            <a:extLst>
              <a:ext uri="{FF2B5EF4-FFF2-40B4-BE49-F238E27FC236}">
                <a16:creationId xmlns:a16="http://schemas.microsoft.com/office/drawing/2014/main" id="{551C4357-2F2D-A876-6964-4B858FC702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7" name="Rectangle 6">
            <a:extLst>
              <a:ext uri="{FF2B5EF4-FFF2-40B4-BE49-F238E27FC236}">
                <a16:creationId xmlns:a16="http://schemas.microsoft.com/office/drawing/2014/main" id="{D7691985-01D9-8C2F-6247-731890DD420C}"/>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53219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Divider_blue_4">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EE74AC68-18AF-B6C5-ADFC-35E4DB4B92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91B7C56-46BC-877A-A8BB-101B90BFD2BB}"/>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7C2F8BB8-6D58-2478-03AA-191002128E5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iversity of Nottingham castle icon">
            <a:extLst>
              <a:ext uri="{FF2B5EF4-FFF2-40B4-BE49-F238E27FC236}">
                <a16:creationId xmlns:a16="http://schemas.microsoft.com/office/drawing/2014/main" id="{D8D243C2-5F92-163C-29A2-6A4825E93B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7" name="Rectangle 6">
            <a:extLst>
              <a:ext uri="{FF2B5EF4-FFF2-40B4-BE49-F238E27FC236}">
                <a16:creationId xmlns:a16="http://schemas.microsoft.com/office/drawing/2014/main" id="{A4BAAF62-09C2-912C-19C9-00344DDD5C73}"/>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69651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73FB3-9B19-99C1-3D3B-5F99A94D0E99}"/>
              </a:ext>
            </a:extLst>
          </p:cNvPr>
          <p:cNvSpPr/>
          <p:nvPr/>
        </p:nvSpPr>
        <p:spPr>
          <a:xfrm>
            <a:off x="-1315704" y="900000"/>
            <a:ext cx="1284984" cy="719250"/>
          </a:xfrm>
          <a:prstGeom prst="rect">
            <a:avLst/>
          </a:prstGeom>
          <a:solidFill>
            <a:srgbClr val="92D4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4" name="Title Placeholder 1">
            <a:extLst>
              <a:ext uri="{FF2B5EF4-FFF2-40B4-BE49-F238E27FC236}">
                <a16:creationId xmlns:a16="http://schemas.microsoft.com/office/drawing/2014/main" id="{E2FC18C2-35C0-6A2D-7CC1-B9CB79EDB5D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1" y="1358900"/>
            <a:ext cx="11341100" cy="48609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2" name="Rectangle 1">
            <a:extLst>
              <a:ext uri="{FF2B5EF4-FFF2-40B4-BE49-F238E27FC236}">
                <a16:creationId xmlns:a16="http://schemas.microsoft.com/office/drawing/2014/main" id="{6FF843D3-BE0C-E597-FA83-7C172C8E08C2}"/>
              </a:ext>
            </a:extLst>
          </p:cNvPr>
          <p:cNvSpPr/>
          <p:nvPr userDrawn="1"/>
        </p:nvSpPr>
        <p:spPr>
          <a:xfrm>
            <a:off x="-1315704" y="900000"/>
            <a:ext cx="1284984" cy="719250"/>
          </a:xfrm>
          <a:prstGeom prst="rect">
            <a:avLst/>
          </a:prstGeom>
          <a:solidFill>
            <a:srgbClr val="92D4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Tree>
    <p:extLst>
      <p:ext uri="{BB962C8B-B14F-4D97-AF65-F5344CB8AC3E}">
        <p14:creationId xmlns:p14="http://schemas.microsoft.com/office/powerpoint/2010/main" val="3213349627"/>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BF756-7938-DF8A-6396-399256C9906D}"/>
              </a:ext>
            </a:extLst>
          </p:cNvPr>
          <p:cNvSpPr/>
          <p:nvPr/>
        </p:nvSpPr>
        <p:spPr>
          <a:xfrm>
            <a:off x="-1315704" y="9000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6" name="Title Placeholder 1">
            <a:extLst>
              <a:ext uri="{FF2B5EF4-FFF2-40B4-BE49-F238E27FC236}">
                <a16:creationId xmlns:a16="http://schemas.microsoft.com/office/drawing/2014/main" id="{E7C0ADF4-0D4B-B1BD-FF64-E8E537692D8A}"/>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cs typeface="Arial" panose="020B0604020202020204" pitchFamily="34" charset="0"/>
              </a:defRPr>
            </a:lvl1pPr>
          </a:lstStyle>
          <a:p>
            <a:r>
              <a:rPr lang="en-GB"/>
              <a:t>Your title goes here</a:t>
            </a:r>
            <a:endParaRPr lang="en-US"/>
          </a:p>
        </p:txBody>
      </p:sp>
      <p:sp>
        <p:nvSpPr>
          <p:cNvPr id="2" name="Text Placeholder 2">
            <a:extLst>
              <a:ext uri="{FF2B5EF4-FFF2-40B4-BE49-F238E27FC236}">
                <a16:creationId xmlns:a16="http://schemas.microsoft.com/office/drawing/2014/main" id="{2F1BA355-872A-DEBD-83F0-DEB26F407380}"/>
              </a:ext>
            </a:extLst>
          </p:cNvPr>
          <p:cNvSpPr>
            <a:spLocks noGrp="1"/>
          </p:cNvSpPr>
          <p:nvPr>
            <p:ph type="body" idx="15" hasCustomPrompt="1"/>
          </p:nvPr>
        </p:nvSpPr>
        <p:spPr>
          <a:xfrm>
            <a:off x="433472" y="1358900"/>
            <a:ext cx="11333076"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0" y="2158669"/>
            <a:ext cx="11341100" cy="377796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4" name="Rectangle 3">
            <a:extLst>
              <a:ext uri="{FF2B5EF4-FFF2-40B4-BE49-F238E27FC236}">
                <a16:creationId xmlns:a16="http://schemas.microsoft.com/office/drawing/2014/main" id="{9B84B498-B6B7-E9D6-EFE2-D4DEDB6737C9}"/>
              </a:ext>
            </a:extLst>
          </p:cNvPr>
          <p:cNvSpPr/>
          <p:nvPr userDrawn="1"/>
        </p:nvSpPr>
        <p:spPr>
          <a:xfrm>
            <a:off x="-1315704" y="9000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Tree>
    <p:extLst>
      <p:ext uri="{BB962C8B-B14F-4D97-AF65-F5344CB8AC3E}">
        <p14:creationId xmlns:p14="http://schemas.microsoft.com/office/powerpoint/2010/main" val="949467300"/>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ent_half">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B2B3E-7582-7286-13C3-D6FB10512B05}"/>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8" name="Title Placeholder 1">
            <a:extLst>
              <a:ext uri="{FF2B5EF4-FFF2-40B4-BE49-F238E27FC236}">
                <a16:creationId xmlns:a16="http://schemas.microsoft.com/office/drawing/2014/main" id="{C7E7DBA9-86CE-B2F4-C934-CC6EEA02C1E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4" name="Rectangle 3">
            <a:extLst>
              <a:ext uri="{FF2B5EF4-FFF2-40B4-BE49-F238E27FC236}">
                <a16:creationId xmlns:a16="http://schemas.microsoft.com/office/drawing/2014/main" id="{DBF62925-6D2A-FF94-6910-522F516A8DC0}"/>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5" name="Rectangle 4">
            <a:extLst>
              <a:ext uri="{FF2B5EF4-FFF2-40B4-BE49-F238E27FC236}">
                <a16:creationId xmlns:a16="http://schemas.microsoft.com/office/drawing/2014/main" id="{1C63F77D-3315-A7C6-780B-CF96BE8695E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60103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18" name="Slide Number Placeholder 4">
            <a:extLst>
              <a:ext uri="{FF2B5EF4-FFF2-40B4-BE49-F238E27FC236}">
                <a16:creationId xmlns:a16="http://schemas.microsoft.com/office/drawing/2014/main" id="{B5E9271B-0820-354A-93EC-EB864320114A}"/>
              </a:ext>
            </a:extLst>
          </p:cNvPr>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6" name="Footer Placeholder 3">
            <a:extLst>
              <a:ext uri="{FF2B5EF4-FFF2-40B4-BE49-F238E27FC236}">
                <a16:creationId xmlns:a16="http://schemas.microsoft.com/office/drawing/2014/main" id="{C1CD28ED-14F1-B44C-B470-1D224D8D5F78}"/>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19" name="Text Placeholder 6">
            <a:extLst>
              <a:ext uri="{FF2B5EF4-FFF2-40B4-BE49-F238E27FC236}">
                <a16:creationId xmlns:a16="http://schemas.microsoft.com/office/drawing/2014/main" id="{87F950BD-F6BF-E946-BF59-9996741B7042}"/>
              </a:ext>
            </a:extLst>
          </p:cNvPr>
          <p:cNvSpPr>
            <a:spLocks noGrp="1"/>
          </p:cNvSpPr>
          <p:nvPr>
            <p:ph type="body" sz="quarter" idx="19"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5" name="Date Placeholder 2">
            <a:extLst>
              <a:ext uri="{FF2B5EF4-FFF2-40B4-BE49-F238E27FC236}">
                <a16:creationId xmlns:a16="http://schemas.microsoft.com/office/drawing/2014/main" id="{7729FF4B-AE88-DA4F-A14E-D6CE4E633DA6}"/>
              </a:ext>
            </a:extLst>
          </p:cNvPr>
          <p:cNvSpPr>
            <a:spLocks noGrp="1"/>
          </p:cNvSpPr>
          <p:nvPr>
            <p:ph type="dt" sz="half" idx="10"/>
          </p:nvPr>
        </p:nvSpPr>
        <p:spPr>
          <a:xfrm>
            <a:off x="479375" y="6356350"/>
            <a:ext cx="1613716" cy="365125"/>
          </a:xfrm>
          <a:prstGeom prst="rect">
            <a:avLst/>
          </a:prstGeom>
        </p:spPr>
        <p:txBody>
          <a:bodyPr/>
          <a:lstStyle/>
          <a:p>
            <a:endParaRPr lang="en-GB"/>
          </a:p>
        </p:txBody>
      </p:sp>
      <p:sp>
        <p:nvSpPr>
          <p:cNvPr id="17" name="Content Placeholder 6">
            <a:extLst>
              <a:ext uri="{FF2B5EF4-FFF2-40B4-BE49-F238E27FC236}">
                <a16:creationId xmlns:a16="http://schemas.microsoft.com/office/drawing/2014/main" id="{1497BF54-DDDF-9C43-996F-4B56CDE6B03C}"/>
              </a:ext>
            </a:extLst>
          </p:cNvPr>
          <p:cNvSpPr>
            <a:spLocks noGrp="1"/>
          </p:cNvSpPr>
          <p:nvPr>
            <p:ph sz="quarter" idx="18" hasCustomPrompt="1"/>
          </p:nvPr>
        </p:nvSpPr>
        <p:spPr>
          <a:xfrm>
            <a:off x="6539555"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175443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ntent_half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181FBF-FF29-7EEB-B956-87316803BB80}"/>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534CF4F-FADD-27CF-D87D-D9D07A4A137B}"/>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11" name="Text Placeholder 2">
            <a:extLst>
              <a:ext uri="{FF2B5EF4-FFF2-40B4-BE49-F238E27FC236}">
                <a16:creationId xmlns:a16="http://schemas.microsoft.com/office/drawing/2014/main" id="{087C9B7B-EA93-3AB0-06E0-7F98E483636F}"/>
              </a:ext>
            </a:extLst>
          </p:cNvPr>
          <p:cNvSpPr>
            <a:spLocks noGrp="1"/>
          </p:cNvSpPr>
          <p:nvPr>
            <p:ph type="body" idx="15" hasCustomPrompt="1"/>
          </p:nvPr>
        </p:nvSpPr>
        <p:spPr>
          <a:xfrm>
            <a:off x="433473" y="2707856"/>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4" name="Content Placeholder 2">
            <a:extLst>
              <a:ext uri="{FF2B5EF4-FFF2-40B4-BE49-F238E27FC236}">
                <a16:creationId xmlns:a16="http://schemas.microsoft.com/office/drawing/2014/main" id="{4DEDEE7F-F97B-7B97-02BF-AF74423C78AE}"/>
              </a:ext>
            </a:extLst>
          </p:cNvPr>
          <p:cNvSpPr>
            <a:spLocks noGrp="1"/>
          </p:cNvSpPr>
          <p:nvPr>
            <p:ph idx="1" hasCustomPrompt="1"/>
          </p:nvPr>
        </p:nvSpPr>
        <p:spPr>
          <a:xfrm>
            <a:off x="433473" y="3519012"/>
            <a:ext cx="5211677" cy="2700813"/>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BCB23B47-37ED-75C0-0F34-9D3C03F7930F}"/>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3" name="Rectangle 2">
            <a:extLst>
              <a:ext uri="{FF2B5EF4-FFF2-40B4-BE49-F238E27FC236}">
                <a16:creationId xmlns:a16="http://schemas.microsoft.com/office/drawing/2014/main" id="{80492642-E36C-59A1-9D57-0D0DAE65F97A}"/>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5" name="Rectangle 4">
            <a:extLst>
              <a:ext uri="{FF2B5EF4-FFF2-40B4-BE49-F238E27FC236}">
                <a16:creationId xmlns:a16="http://schemas.microsoft.com/office/drawing/2014/main" id="{2AC61AFE-2D2D-6AC5-520F-C45CE01C34F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883079"/>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_half_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a:t>Text goes here</a:t>
            </a: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2" name="Rectangle 1">
            <a:extLst>
              <a:ext uri="{FF2B5EF4-FFF2-40B4-BE49-F238E27FC236}">
                <a16:creationId xmlns:a16="http://schemas.microsoft.com/office/drawing/2014/main" id="{17318323-A170-EDED-D9EF-627961F7B1B6}"/>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072BB2-6CD8-9860-B61E-46CA1B102665}"/>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castle icon">
            <a:extLst>
              <a:ext uri="{FF2B5EF4-FFF2-40B4-BE49-F238E27FC236}">
                <a16:creationId xmlns:a16="http://schemas.microsoft.com/office/drawing/2014/main" id="{10F4B169-CB44-A713-AFA7-8E9E303F99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3925827289"/>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ntent_half_header_subtit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a:t>Your title goes here</a:t>
            </a:r>
            <a:endParaRPr lang="en-US"/>
          </a:p>
        </p:txBody>
      </p:sp>
      <p:sp>
        <p:nvSpPr>
          <p:cNvPr id="9" name="Text Placeholder 2">
            <a:extLst>
              <a:ext uri="{FF2B5EF4-FFF2-40B4-BE49-F238E27FC236}">
                <a16:creationId xmlns:a16="http://schemas.microsoft.com/office/drawing/2014/main" id="{A116A886-E557-330B-11EE-42F5D3EE412A}"/>
              </a:ext>
            </a:extLst>
          </p:cNvPr>
          <p:cNvSpPr>
            <a:spLocks noGrp="1"/>
          </p:cNvSpPr>
          <p:nvPr>
            <p:ph type="body" idx="16" hasCustomPrompt="1"/>
          </p:nvPr>
        </p:nvSpPr>
        <p:spPr>
          <a:xfrm>
            <a:off x="433473" y="1812413"/>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8" name="Content Placeholder 2">
            <a:extLst>
              <a:ext uri="{FF2B5EF4-FFF2-40B4-BE49-F238E27FC236}">
                <a16:creationId xmlns:a16="http://schemas.microsoft.com/office/drawing/2014/main" id="{09079674-2601-E1DB-B666-2D0B774D04F2}"/>
              </a:ext>
            </a:extLst>
          </p:cNvPr>
          <p:cNvSpPr>
            <a:spLocks noGrp="1"/>
          </p:cNvSpPr>
          <p:nvPr>
            <p:ph idx="15" hasCustomPrompt="1"/>
          </p:nvPr>
        </p:nvSpPr>
        <p:spPr>
          <a:xfrm>
            <a:off x="433473" y="2623569"/>
            <a:ext cx="5211677" cy="3596255"/>
          </a:xfrm>
          <a:prstGeom prst="rect">
            <a:avLst/>
          </a:prstGeom>
        </p:spPr>
        <p:txBody>
          <a:bodyPr bIns="0"/>
          <a:lstStyle/>
          <a:p>
            <a:pPr lvl="0"/>
            <a:r>
              <a:rPr lang="en-GB"/>
              <a:t>Text goes here</a:t>
            </a: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2" name="Rectangle 1">
            <a:extLst>
              <a:ext uri="{FF2B5EF4-FFF2-40B4-BE49-F238E27FC236}">
                <a16:creationId xmlns:a16="http://schemas.microsoft.com/office/drawing/2014/main" id="{AEDD4A20-47BE-2325-56BF-3767D52984FB}"/>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B1E24CF-3E4C-2EB3-05D3-93A4EA5705CB}"/>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castle icon">
            <a:extLst>
              <a:ext uri="{FF2B5EF4-FFF2-40B4-BE49-F238E27FC236}">
                <a16:creationId xmlns:a16="http://schemas.microsoft.com/office/drawing/2014/main" id="{34D111FC-5252-4A52-8F6F-B9AD1921E1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3024155835"/>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ntent_thir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5" name="Rectangle 4">
            <a:extLst>
              <a:ext uri="{FF2B5EF4-FFF2-40B4-BE49-F238E27FC236}">
                <a16:creationId xmlns:a16="http://schemas.microsoft.com/office/drawing/2014/main" id="{2150724F-448A-586C-4C01-0330CB99069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6" name="Rectangle 5">
            <a:extLst>
              <a:ext uri="{FF2B5EF4-FFF2-40B4-BE49-F238E27FC236}">
                <a16:creationId xmlns:a16="http://schemas.microsoft.com/office/drawing/2014/main" id="{9F6EBF52-0778-CAB5-6C69-39198A0377D8}"/>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635076"/>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ntent_third_NB">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lvl1pPr>
              <a:defRPr>
                <a:solidFill>
                  <a:srgbClr val="FAF6EF"/>
                </a:solidFill>
              </a:defRPr>
            </a:lvl1pPr>
          </a:lstStyle>
          <a:p>
            <a:pPr lvl="0"/>
            <a:r>
              <a:rPr lang="en-GB"/>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5" name="Rectangle 4">
            <a:extLst>
              <a:ext uri="{FF2B5EF4-FFF2-40B4-BE49-F238E27FC236}">
                <a16:creationId xmlns:a16="http://schemas.microsoft.com/office/drawing/2014/main" id="{082AF8C6-CB20-E88F-7A2A-1E184D9BA7AC}"/>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6" name="Rectangle 5">
            <a:extLst>
              <a:ext uri="{FF2B5EF4-FFF2-40B4-BE49-F238E27FC236}">
                <a16:creationId xmlns:a16="http://schemas.microsoft.com/office/drawing/2014/main" id="{A18B8AB9-48EA-2D3F-59D7-92B6147D8D3A}"/>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598383"/>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ntent_third_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2" name="Rectangle 1">
            <a:extLst>
              <a:ext uri="{FF2B5EF4-FFF2-40B4-BE49-F238E27FC236}">
                <a16:creationId xmlns:a16="http://schemas.microsoft.com/office/drawing/2014/main" id="{92AD587A-180C-FA30-5F2C-ED8D812D0111}"/>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8" name="Rectangle 7">
            <a:extLst>
              <a:ext uri="{FF2B5EF4-FFF2-40B4-BE49-F238E27FC236}">
                <a16:creationId xmlns:a16="http://schemas.microsoft.com/office/drawing/2014/main" id="{A25D8878-95AA-433F-E69B-0229B0AC5E7D}"/>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066797"/>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_third_subtitle_NB">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40315"/>
            <a:ext cx="3240087" cy="5761037"/>
          </a:xfrm>
          <a:prstGeom prst="rect">
            <a:avLst/>
          </a:prstGeom>
        </p:spPr>
        <p:txBody>
          <a:bodyPr bIns="0"/>
          <a:lstStyle>
            <a:lvl1pPr>
              <a:defRPr>
                <a:solidFill>
                  <a:srgbClr val="FAF6EF"/>
                </a:solidFill>
              </a:defRPr>
            </a:lvl1pPr>
          </a:lstStyle>
          <a:p>
            <a:pPr lvl="0"/>
            <a:r>
              <a:rPr lang="en-GB"/>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2" name="Rectangle 1">
            <a:extLst>
              <a:ext uri="{FF2B5EF4-FFF2-40B4-BE49-F238E27FC236}">
                <a16:creationId xmlns:a16="http://schemas.microsoft.com/office/drawing/2014/main" id="{76C6844C-6E7E-E96A-74DC-04FF252EF079}"/>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8" name="Rectangle 7">
            <a:extLst>
              <a:ext uri="{FF2B5EF4-FFF2-40B4-BE49-F238E27FC236}">
                <a16:creationId xmlns:a16="http://schemas.microsoft.com/office/drawing/2014/main" id="{9C8200AD-2982-6CA0-6E0F-B3CEFA56A834}"/>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0845"/>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hree_column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AA1B0-C99D-5E34-36D6-FAE430BD23A4}"/>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6" name="TextBox 5">
            <a:extLst>
              <a:ext uri="{FF2B5EF4-FFF2-40B4-BE49-F238E27FC236}">
                <a16:creationId xmlns:a16="http://schemas.microsoft.com/office/drawing/2014/main" id="{5F355204-F707-A2D7-9431-4397130C1DC7}"/>
              </a:ext>
            </a:extLst>
          </p:cNvPr>
          <p:cNvSpPr txBox="1"/>
          <p:nvPr/>
        </p:nvSpPr>
        <p:spPr>
          <a:xfrm>
            <a:off x="343005" y="1593063"/>
            <a:ext cx="1448319" cy="1323439"/>
          </a:xfrm>
          <a:prstGeom prst="rect">
            <a:avLst/>
          </a:prstGeom>
          <a:noFill/>
        </p:spPr>
        <p:txBody>
          <a:bodyPr wrap="square">
            <a:spAutoFit/>
          </a:bodyPr>
          <a:lstStyle/>
          <a:p>
            <a:pPr lvl="0"/>
            <a:r>
              <a:rPr lang="en-GB" sz="8000" b="1">
                <a:solidFill>
                  <a:srgbClr val="009BC1"/>
                </a:solidFill>
              </a:rPr>
              <a:t>01</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7" name="TextBox 6">
            <a:extLst>
              <a:ext uri="{FF2B5EF4-FFF2-40B4-BE49-F238E27FC236}">
                <a16:creationId xmlns:a16="http://schemas.microsoft.com/office/drawing/2014/main" id="{669B91C6-3DB9-F614-38EC-2285A437201C}"/>
              </a:ext>
            </a:extLst>
          </p:cNvPr>
          <p:cNvSpPr txBox="1"/>
          <p:nvPr/>
        </p:nvSpPr>
        <p:spPr>
          <a:xfrm>
            <a:off x="4294951" y="1593063"/>
            <a:ext cx="1448319" cy="1323439"/>
          </a:xfrm>
          <a:prstGeom prst="rect">
            <a:avLst/>
          </a:prstGeom>
          <a:noFill/>
        </p:spPr>
        <p:txBody>
          <a:bodyPr wrap="square">
            <a:spAutoFit/>
          </a:bodyPr>
          <a:lstStyle/>
          <a:p>
            <a:pPr lvl="0"/>
            <a:r>
              <a:rPr lang="en-GB" sz="8000" b="1">
                <a:solidFill>
                  <a:srgbClr val="009BC1"/>
                </a:solidFill>
              </a:rPr>
              <a:t>02</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9" name="TextBox 8">
            <a:extLst>
              <a:ext uri="{FF2B5EF4-FFF2-40B4-BE49-F238E27FC236}">
                <a16:creationId xmlns:a16="http://schemas.microsoft.com/office/drawing/2014/main" id="{0AC90D3A-884C-1A78-8C9D-522CF00F72B3}"/>
              </a:ext>
            </a:extLst>
          </p:cNvPr>
          <p:cNvSpPr txBox="1"/>
          <p:nvPr/>
        </p:nvSpPr>
        <p:spPr>
          <a:xfrm>
            <a:off x="8246897" y="1572882"/>
            <a:ext cx="1448319" cy="1323439"/>
          </a:xfrm>
          <a:prstGeom prst="rect">
            <a:avLst/>
          </a:prstGeom>
          <a:noFill/>
        </p:spPr>
        <p:txBody>
          <a:bodyPr wrap="square">
            <a:spAutoFit/>
          </a:bodyPr>
          <a:lstStyle/>
          <a:p>
            <a:pPr lvl="0"/>
            <a:r>
              <a:rPr lang="en-GB" sz="8000" b="1">
                <a:solidFill>
                  <a:srgbClr val="009BC1"/>
                </a:solidFill>
              </a:rPr>
              <a:t>03</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4" name="TextBox 3">
            <a:extLst>
              <a:ext uri="{FF2B5EF4-FFF2-40B4-BE49-F238E27FC236}">
                <a16:creationId xmlns:a16="http://schemas.microsoft.com/office/drawing/2014/main" id="{A78EF90B-F274-0496-1179-53F7180423E8}"/>
              </a:ext>
            </a:extLst>
          </p:cNvPr>
          <p:cNvSpPr txBox="1"/>
          <p:nvPr userDrawn="1"/>
        </p:nvSpPr>
        <p:spPr>
          <a:xfrm>
            <a:off x="343005" y="1593063"/>
            <a:ext cx="1448319" cy="1323439"/>
          </a:xfrm>
          <a:prstGeom prst="rect">
            <a:avLst/>
          </a:prstGeom>
          <a:noFill/>
        </p:spPr>
        <p:txBody>
          <a:bodyPr wrap="square">
            <a:spAutoFit/>
          </a:bodyPr>
          <a:lstStyle/>
          <a:p>
            <a:pPr lvl="0"/>
            <a:r>
              <a:rPr lang="en-GB" sz="8000" b="1">
                <a:solidFill>
                  <a:srgbClr val="009BC1"/>
                </a:solidFill>
              </a:rPr>
              <a:t>01</a:t>
            </a:r>
          </a:p>
        </p:txBody>
      </p:sp>
      <p:sp>
        <p:nvSpPr>
          <p:cNvPr id="11" name="TextBox 10">
            <a:extLst>
              <a:ext uri="{FF2B5EF4-FFF2-40B4-BE49-F238E27FC236}">
                <a16:creationId xmlns:a16="http://schemas.microsoft.com/office/drawing/2014/main" id="{5950E122-2E68-DCC9-8BAD-026BEA3F39AF}"/>
              </a:ext>
            </a:extLst>
          </p:cNvPr>
          <p:cNvSpPr txBox="1"/>
          <p:nvPr userDrawn="1"/>
        </p:nvSpPr>
        <p:spPr>
          <a:xfrm>
            <a:off x="4294951" y="1593063"/>
            <a:ext cx="1448319" cy="1323439"/>
          </a:xfrm>
          <a:prstGeom prst="rect">
            <a:avLst/>
          </a:prstGeom>
          <a:noFill/>
        </p:spPr>
        <p:txBody>
          <a:bodyPr wrap="square">
            <a:spAutoFit/>
          </a:bodyPr>
          <a:lstStyle/>
          <a:p>
            <a:pPr lvl="0"/>
            <a:r>
              <a:rPr lang="en-GB" sz="8000" b="1">
                <a:solidFill>
                  <a:srgbClr val="009BC1"/>
                </a:solidFill>
              </a:rPr>
              <a:t>02</a:t>
            </a:r>
          </a:p>
        </p:txBody>
      </p:sp>
      <p:sp>
        <p:nvSpPr>
          <p:cNvPr id="12" name="TextBox 11">
            <a:extLst>
              <a:ext uri="{FF2B5EF4-FFF2-40B4-BE49-F238E27FC236}">
                <a16:creationId xmlns:a16="http://schemas.microsoft.com/office/drawing/2014/main" id="{23318C6E-4E8A-44EC-E6BD-E3481A606FD5}"/>
              </a:ext>
            </a:extLst>
          </p:cNvPr>
          <p:cNvSpPr txBox="1"/>
          <p:nvPr userDrawn="1"/>
        </p:nvSpPr>
        <p:spPr>
          <a:xfrm>
            <a:off x="8246897" y="1572882"/>
            <a:ext cx="1448319" cy="1323439"/>
          </a:xfrm>
          <a:prstGeom prst="rect">
            <a:avLst/>
          </a:prstGeom>
          <a:noFill/>
        </p:spPr>
        <p:txBody>
          <a:bodyPr wrap="square">
            <a:spAutoFit/>
          </a:bodyPr>
          <a:lstStyle/>
          <a:p>
            <a:pPr lvl="0"/>
            <a:r>
              <a:rPr lang="en-GB" sz="8000" b="1">
                <a:solidFill>
                  <a:srgbClr val="009BC1"/>
                </a:solidFill>
              </a:rPr>
              <a:t>03</a:t>
            </a:r>
          </a:p>
        </p:txBody>
      </p:sp>
    </p:spTree>
    <p:extLst>
      <p:ext uri="{BB962C8B-B14F-4D97-AF65-F5344CB8AC3E}">
        <p14:creationId xmlns:p14="http://schemas.microsoft.com/office/powerpoint/2010/main" val="3590528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hree_column_2">
    <p:bg>
      <p:bgPr>
        <a:solidFill>
          <a:schemeClr val="bg1"/>
        </a:solidFill>
        <a:effectLst/>
      </p:bgPr>
    </p:bg>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BA62D1B7-1580-A1C2-197B-0F085CE1F293}"/>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2" name="TextBox 1">
            <a:extLst>
              <a:ext uri="{FF2B5EF4-FFF2-40B4-BE49-F238E27FC236}">
                <a16:creationId xmlns:a16="http://schemas.microsoft.com/office/drawing/2014/main" id="{C6B1A70D-F4F8-FBC6-92C6-09996629C5F8}"/>
              </a:ext>
            </a:extLst>
          </p:cNvPr>
          <p:cNvSpPr txBox="1"/>
          <p:nvPr/>
        </p:nvSpPr>
        <p:spPr>
          <a:xfrm>
            <a:off x="343005" y="1593063"/>
            <a:ext cx="1448319" cy="1323439"/>
          </a:xfrm>
          <a:prstGeom prst="rect">
            <a:avLst/>
          </a:prstGeom>
          <a:noFill/>
        </p:spPr>
        <p:txBody>
          <a:bodyPr wrap="square">
            <a:spAutoFit/>
          </a:bodyPr>
          <a:lstStyle/>
          <a:p>
            <a:pPr lvl="0"/>
            <a:r>
              <a:rPr lang="en-GB" sz="8000" b="1">
                <a:solidFill>
                  <a:srgbClr val="009BC1"/>
                </a:solidFill>
              </a:rPr>
              <a:t>04</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4" name="TextBox 3">
            <a:extLst>
              <a:ext uri="{FF2B5EF4-FFF2-40B4-BE49-F238E27FC236}">
                <a16:creationId xmlns:a16="http://schemas.microsoft.com/office/drawing/2014/main" id="{F738888D-3FC8-5D56-A009-4CF75EA4CDC4}"/>
              </a:ext>
            </a:extLst>
          </p:cNvPr>
          <p:cNvSpPr txBox="1"/>
          <p:nvPr/>
        </p:nvSpPr>
        <p:spPr>
          <a:xfrm>
            <a:off x="4294951" y="1593063"/>
            <a:ext cx="1448319" cy="1323439"/>
          </a:xfrm>
          <a:prstGeom prst="rect">
            <a:avLst/>
          </a:prstGeom>
          <a:noFill/>
        </p:spPr>
        <p:txBody>
          <a:bodyPr wrap="square">
            <a:spAutoFit/>
          </a:bodyPr>
          <a:lstStyle/>
          <a:p>
            <a:pPr lvl="0"/>
            <a:r>
              <a:rPr lang="en-GB" sz="8000" b="1">
                <a:solidFill>
                  <a:srgbClr val="009BC1"/>
                </a:solidFill>
              </a:rPr>
              <a:t>05</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6" name="TextBox 5">
            <a:extLst>
              <a:ext uri="{FF2B5EF4-FFF2-40B4-BE49-F238E27FC236}">
                <a16:creationId xmlns:a16="http://schemas.microsoft.com/office/drawing/2014/main" id="{43DB0D2A-C2E3-F25D-53F4-CF13865C9109}"/>
              </a:ext>
            </a:extLst>
          </p:cNvPr>
          <p:cNvSpPr txBox="1"/>
          <p:nvPr/>
        </p:nvSpPr>
        <p:spPr>
          <a:xfrm>
            <a:off x="8246897" y="1572882"/>
            <a:ext cx="1448319" cy="1323439"/>
          </a:xfrm>
          <a:prstGeom prst="rect">
            <a:avLst/>
          </a:prstGeom>
          <a:noFill/>
        </p:spPr>
        <p:txBody>
          <a:bodyPr wrap="square">
            <a:spAutoFit/>
          </a:bodyPr>
          <a:lstStyle/>
          <a:p>
            <a:pPr lvl="0"/>
            <a:r>
              <a:rPr lang="en-GB" sz="8000" b="1">
                <a:solidFill>
                  <a:srgbClr val="009BC1"/>
                </a:solidFill>
              </a:rPr>
              <a:t>06</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7" name="TextBox 6">
            <a:extLst>
              <a:ext uri="{FF2B5EF4-FFF2-40B4-BE49-F238E27FC236}">
                <a16:creationId xmlns:a16="http://schemas.microsoft.com/office/drawing/2014/main" id="{14980D0D-AD1D-3591-0EA3-487DB7FD6345}"/>
              </a:ext>
            </a:extLst>
          </p:cNvPr>
          <p:cNvSpPr txBox="1"/>
          <p:nvPr userDrawn="1"/>
        </p:nvSpPr>
        <p:spPr>
          <a:xfrm>
            <a:off x="343005" y="1593063"/>
            <a:ext cx="1448319" cy="1323439"/>
          </a:xfrm>
          <a:prstGeom prst="rect">
            <a:avLst/>
          </a:prstGeom>
          <a:noFill/>
        </p:spPr>
        <p:txBody>
          <a:bodyPr wrap="square">
            <a:spAutoFit/>
          </a:bodyPr>
          <a:lstStyle/>
          <a:p>
            <a:pPr lvl="0"/>
            <a:r>
              <a:rPr lang="en-GB" sz="8000" b="1">
                <a:solidFill>
                  <a:srgbClr val="009BC1"/>
                </a:solidFill>
              </a:rPr>
              <a:t>04</a:t>
            </a:r>
          </a:p>
        </p:txBody>
      </p:sp>
      <p:sp>
        <p:nvSpPr>
          <p:cNvPr id="9" name="TextBox 8">
            <a:extLst>
              <a:ext uri="{FF2B5EF4-FFF2-40B4-BE49-F238E27FC236}">
                <a16:creationId xmlns:a16="http://schemas.microsoft.com/office/drawing/2014/main" id="{3B07BB71-022A-2554-1BDC-408A5D898FC5}"/>
              </a:ext>
            </a:extLst>
          </p:cNvPr>
          <p:cNvSpPr txBox="1"/>
          <p:nvPr userDrawn="1"/>
        </p:nvSpPr>
        <p:spPr>
          <a:xfrm>
            <a:off x="4294951" y="1593063"/>
            <a:ext cx="1448319" cy="1323439"/>
          </a:xfrm>
          <a:prstGeom prst="rect">
            <a:avLst/>
          </a:prstGeom>
          <a:noFill/>
        </p:spPr>
        <p:txBody>
          <a:bodyPr wrap="square">
            <a:spAutoFit/>
          </a:bodyPr>
          <a:lstStyle/>
          <a:p>
            <a:pPr lvl="0"/>
            <a:r>
              <a:rPr lang="en-GB" sz="8000" b="1">
                <a:solidFill>
                  <a:srgbClr val="009BC1"/>
                </a:solidFill>
              </a:rPr>
              <a:t>05</a:t>
            </a:r>
          </a:p>
        </p:txBody>
      </p:sp>
      <p:sp>
        <p:nvSpPr>
          <p:cNvPr id="11" name="TextBox 10">
            <a:extLst>
              <a:ext uri="{FF2B5EF4-FFF2-40B4-BE49-F238E27FC236}">
                <a16:creationId xmlns:a16="http://schemas.microsoft.com/office/drawing/2014/main" id="{BBE89B1D-207F-F5B6-F020-57D232384A96}"/>
              </a:ext>
            </a:extLst>
          </p:cNvPr>
          <p:cNvSpPr txBox="1"/>
          <p:nvPr userDrawn="1"/>
        </p:nvSpPr>
        <p:spPr>
          <a:xfrm>
            <a:off x="8246897" y="1572882"/>
            <a:ext cx="1448319" cy="1323439"/>
          </a:xfrm>
          <a:prstGeom prst="rect">
            <a:avLst/>
          </a:prstGeom>
          <a:noFill/>
        </p:spPr>
        <p:txBody>
          <a:bodyPr wrap="square">
            <a:spAutoFit/>
          </a:bodyPr>
          <a:lstStyle/>
          <a:p>
            <a:pPr lvl="0"/>
            <a:r>
              <a:rPr lang="en-GB" sz="8000" b="1">
                <a:solidFill>
                  <a:srgbClr val="009BC1"/>
                </a:solidFill>
              </a:rPr>
              <a:t>06</a:t>
            </a:r>
          </a:p>
        </p:txBody>
      </p:sp>
    </p:spTree>
    <p:extLst>
      <p:ext uri="{BB962C8B-B14F-4D97-AF65-F5344CB8AC3E}">
        <p14:creationId xmlns:p14="http://schemas.microsoft.com/office/powerpoint/2010/main" val="29248033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_half_dark">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B74EC4-F077-7ACF-63E6-7A6072899E75}"/>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B144ED2-A07C-2BEB-4CC6-8EE32AF098D4}"/>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5ED18B36-7136-2B46-5099-B25A0C21EFC4}"/>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a:t>
            </a:r>
          </a:p>
        </p:txBody>
      </p:sp>
      <p:sp>
        <p:nvSpPr>
          <p:cNvPr id="13" name="Slide Number Placeholder 5">
            <a:extLst>
              <a:ext uri="{FF2B5EF4-FFF2-40B4-BE49-F238E27FC236}">
                <a16:creationId xmlns:a16="http://schemas.microsoft.com/office/drawing/2014/main" id="{2513B074-6D4D-5E65-E763-4CBE80D66406}"/>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
        <p:nvSpPr>
          <p:cNvPr id="4" name="Rectangle 3">
            <a:extLst>
              <a:ext uri="{FF2B5EF4-FFF2-40B4-BE49-F238E27FC236}">
                <a16:creationId xmlns:a16="http://schemas.microsoft.com/office/drawing/2014/main" id="{B9691FD7-5E7F-9823-1094-5B7E40C2923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5" name="Rectangle 4">
            <a:extLst>
              <a:ext uri="{FF2B5EF4-FFF2-40B4-BE49-F238E27FC236}">
                <a16:creationId xmlns:a16="http://schemas.microsoft.com/office/drawing/2014/main" id="{FF388B6D-4E1A-9611-FE73-A6576CDE57D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282408"/>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ersed Content Slide">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5" name="Footer Placeholder 3">
            <a:extLst>
              <a:ext uri="{FF2B5EF4-FFF2-40B4-BE49-F238E27FC236}">
                <a16:creationId xmlns:a16="http://schemas.microsoft.com/office/drawing/2014/main" id="{C55CF14C-1036-8240-A4D6-88C76B53C8B7}"/>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Name, Department</a:t>
            </a:r>
          </a:p>
        </p:txBody>
      </p:sp>
      <p:sp>
        <p:nvSpPr>
          <p:cNvPr id="16" name="Text Placeholder 6">
            <a:extLst>
              <a:ext uri="{FF2B5EF4-FFF2-40B4-BE49-F238E27FC236}">
                <a16:creationId xmlns:a16="http://schemas.microsoft.com/office/drawing/2014/main" id="{8B57574F-AFAA-7C43-8707-E5A503FC4EF4}"/>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4" name="Date Placeholder 2">
            <a:extLst>
              <a:ext uri="{FF2B5EF4-FFF2-40B4-BE49-F238E27FC236}">
                <a16:creationId xmlns:a16="http://schemas.microsoft.com/office/drawing/2014/main" id="{43D5D473-8F2B-CC49-956D-E22C182015FD}"/>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29830197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ntent_half_header_revers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FCFD66-2782-25FD-4B6B-8E3FBA800BD4}"/>
              </a:ext>
              <a:ext uri="{C183D7F6-B498-43B3-948B-1728B52AA6E4}">
                <adec:decorative xmlns:adec="http://schemas.microsoft.com/office/drawing/2017/decorative" val="1"/>
              </a:ext>
            </a:extLst>
          </p:cNvPr>
          <p:cNvSpPr/>
          <p:nvPr/>
        </p:nvSpPr>
        <p:spPr>
          <a:xfrm>
            <a:off x="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tx1"/>
                </a:solidFill>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1358900"/>
            <a:ext cx="6096000" cy="549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lvl1pPr>
              <a:defRPr>
                <a:solidFill>
                  <a:schemeClr val="bg1"/>
                </a:solidFill>
              </a:defRPr>
            </a:lvl1pPr>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2" name="Rectangle 1">
            <a:extLst>
              <a:ext uri="{FF2B5EF4-FFF2-40B4-BE49-F238E27FC236}">
                <a16:creationId xmlns:a16="http://schemas.microsoft.com/office/drawing/2014/main" id="{0D89D19F-765C-8D65-BD80-180617C11498}"/>
              </a:ext>
              <a:ext uri="{C183D7F6-B498-43B3-948B-1728B52AA6E4}">
                <adec:decorative xmlns:adec="http://schemas.microsoft.com/office/drawing/2017/decorative" val="1"/>
              </a:ext>
            </a:extLst>
          </p:cNvPr>
          <p:cNvSpPr/>
          <p:nvPr userDrawn="1"/>
        </p:nvSpPr>
        <p:spPr>
          <a:xfrm>
            <a:off x="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77BB27-F816-F042-6720-91B84653DBB9}"/>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812074"/>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ntent_grid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E44EC-D851-12E4-A4FC-326A1D3AEFC7}"/>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pic>
        <p:nvPicPr>
          <p:cNvPr id="27" name="Picture 26" descr="Image of the Trent Building through the trees">
            <a:extLst>
              <a:ext uri="{FF2B5EF4-FFF2-40B4-BE49-F238E27FC236}">
                <a16:creationId xmlns:a16="http://schemas.microsoft.com/office/drawing/2014/main" id="{9E54FF2A-2B74-5BA4-CF40-EC745ED38F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29000"/>
            <a:ext cx="3035299" cy="3429000"/>
          </a:xfrm>
          <a:prstGeom prst="rect">
            <a:avLst/>
          </a:prstGeom>
        </p:spPr>
      </p:pic>
      <p:sp>
        <p:nvSpPr>
          <p:cNvPr id="13" name="Picture Placeholder 12">
            <a:extLst>
              <a:ext uri="{FF2B5EF4-FFF2-40B4-BE49-F238E27FC236}">
                <a16:creationId xmlns:a16="http://schemas.microsoft.com/office/drawing/2014/main" id="{EDCCA7DA-43AB-3A07-EF33-FACF17E6C0B3}"/>
              </a:ext>
            </a:extLst>
          </p:cNvPr>
          <p:cNvSpPr>
            <a:spLocks noGrp="1"/>
          </p:cNvSpPr>
          <p:nvPr>
            <p:ph type="pic" sz="quarter" idx="10" hasCustomPrompt="1"/>
          </p:nvPr>
        </p:nvSpPr>
        <p:spPr>
          <a:xfrm>
            <a:off x="0" y="3429000"/>
            <a:ext cx="3035300" cy="3429000"/>
          </a:xfrm>
          <a:prstGeom prst="rect">
            <a:avLst/>
          </a:prstGeom>
        </p:spPr>
        <p:txBody>
          <a:bodyPr anchor="ctr"/>
          <a:lstStyle>
            <a:lvl1pPr marL="0" indent="0" algn="ctr">
              <a:buNone/>
              <a:defRPr/>
            </a:lvl1pPr>
          </a:lstStyle>
          <a:p>
            <a:r>
              <a:rPr lang="en-US"/>
              <a:t>  </a:t>
            </a:r>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p:nvSpPr>
        <p:spPr>
          <a:xfrm>
            <a:off x="3035592" y="3429000"/>
            <a:ext cx="3060408" cy="3429000"/>
          </a:xfrm>
          <a:prstGeom prst="rect">
            <a:avLst/>
          </a:prstGeom>
          <a:solidFill>
            <a:srgbClr val="66C3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rtlCol="0" anchor="ctr"/>
          <a:lstStyle/>
          <a:p>
            <a:pPr algn="ctr"/>
            <a:endParaRPr lang="en-US"/>
          </a:p>
        </p:txBody>
      </p:sp>
      <p:sp>
        <p:nvSpPr>
          <p:cNvPr id="17" name="Text Placeholder 16">
            <a:extLst>
              <a:ext uri="{FF2B5EF4-FFF2-40B4-BE49-F238E27FC236}">
                <a16:creationId xmlns:a16="http://schemas.microsoft.com/office/drawing/2014/main" id="{EED4FDFF-01CC-7D91-5FE8-76C56AA43EA9}"/>
              </a:ext>
            </a:extLst>
          </p:cNvPr>
          <p:cNvSpPr>
            <a:spLocks noGrp="1"/>
          </p:cNvSpPr>
          <p:nvPr>
            <p:ph type="body" sz="quarter" idx="12" hasCustomPrompt="1"/>
          </p:nvPr>
        </p:nvSpPr>
        <p:spPr>
          <a:xfrm>
            <a:off x="3035300" y="3429000"/>
            <a:ext cx="3060700" cy="3429000"/>
          </a:xfrm>
          <a:prstGeom prst="rect">
            <a:avLst/>
          </a:prstGeom>
        </p:spPr>
        <p:txBody>
          <a:bodyPr lIns="360000" tIns="360000" rIns="360000" bIns="900000"/>
          <a:lstStyle>
            <a:lvl1pPr marL="0" indent="0">
              <a:buNone/>
              <a:defRPr sz="2800" b="1"/>
            </a:lvl1pPr>
            <a:lvl2pPr marL="0" indent="0">
              <a:buNone/>
              <a:defRPr sz="2400"/>
            </a:lvl2pPr>
          </a:lstStyle>
          <a:p>
            <a:pPr lvl="0"/>
            <a:r>
              <a:rPr lang="en-GB"/>
              <a:t>Text box 1</a:t>
            </a:r>
          </a:p>
          <a:p>
            <a:pPr lvl="1"/>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0"/>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8" name="Text Placeholder 16">
            <a:extLst>
              <a:ext uri="{FF2B5EF4-FFF2-40B4-BE49-F238E27FC236}">
                <a16:creationId xmlns:a16="http://schemas.microsoft.com/office/drawing/2014/main" id="{CF8E0CD1-94EB-05D7-D056-7768B00D423C}"/>
              </a:ext>
            </a:extLst>
          </p:cNvPr>
          <p:cNvSpPr>
            <a:spLocks noGrp="1"/>
          </p:cNvSpPr>
          <p:nvPr>
            <p:ph type="body" sz="quarter" idx="13" hasCustomPrompt="1"/>
          </p:nvPr>
        </p:nvSpPr>
        <p:spPr>
          <a:xfrm>
            <a:off x="6109950" y="0"/>
            <a:ext cx="3046458" cy="3429000"/>
          </a:xfrm>
          <a:prstGeom prst="rect">
            <a:avLst/>
          </a:prstGeom>
        </p:spPr>
        <p:txBody>
          <a:bodyPr lIns="360000" tIns="432000" rIns="360000" bIns="360000"/>
          <a:lstStyle>
            <a:lvl1pPr marL="0" indent="0">
              <a:buNone/>
              <a:defRPr sz="2800" b="1"/>
            </a:lvl1pPr>
            <a:lvl2pPr marL="0" indent="0">
              <a:buNone/>
              <a:defRPr sz="2400"/>
            </a:lvl2pPr>
          </a:lstStyle>
          <a:p>
            <a:pPr lvl="0"/>
            <a:r>
              <a:rPr lang="en-GB"/>
              <a:t>Text box 2</a:t>
            </a:r>
          </a:p>
          <a:p>
            <a:pPr lvl="1"/>
            <a:r>
              <a:rPr lang="en-GB"/>
              <a:t>Text goes here</a:t>
            </a:r>
            <a:endParaRPr lang="en-US"/>
          </a:p>
        </p:txBody>
      </p:sp>
      <p:sp>
        <p:nvSpPr>
          <p:cNvPr id="6" name="Rectangle 5">
            <a:extLst>
              <a:ext uri="{FF2B5EF4-FFF2-40B4-BE49-F238E27FC236}">
                <a16:creationId xmlns:a16="http://schemas.microsoft.com/office/drawing/2014/main" id="{000767FC-B0EE-2180-5D56-1FD4F2E49ED5}"/>
              </a:ext>
              <a:ext uri="{C183D7F6-B498-43B3-948B-1728B52AA6E4}">
                <adec:decorative xmlns:adec="http://schemas.microsoft.com/office/drawing/2017/decorative" val="1"/>
              </a:ext>
            </a:extLst>
          </p:cNvPr>
          <p:cNvSpPr/>
          <p:nvPr/>
        </p:nvSpPr>
        <p:spPr>
          <a:xfrm>
            <a:off x="9156408" y="0"/>
            <a:ext cx="303559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7D5F2ED6-EDF6-AE45-DB32-B0BFFD4C080C}"/>
              </a:ext>
            </a:extLst>
          </p:cNvPr>
          <p:cNvSpPr>
            <a:spLocks noGrp="1"/>
          </p:cNvSpPr>
          <p:nvPr>
            <p:ph type="body" sz="quarter" idx="14" hasCustomPrompt="1"/>
          </p:nvPr>
        </p:nvSpPr>
        <p:spPr>
          <a:xfrm>
            <a:off x="9170358" y="0"/>
            <a:ext cx="3021642"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a:t>Text box 3</a:t>
            </a:r>
          </a:p>
          <a:p>
            <a:pPr lvl="1"/>
            <a:r>
              <a:rPr lang="en-GB"/>
              <a:t>Text goes here</a:t>
            </a:r>
            <a:endParaRPr lang="en-US"/>
          </a:p>
        </p:txBody>
      </p:sp>
      <p:pic>
        <p:nvPicPr>
          <p:cNvPr id="5" name="Picture 4" descr="Two students looking at a computer together.">
            <a:extLst>
              <a:ext uri="{FF2B5EF4-FFF2-40B4-BE49-F238E27FC236}">
                <a16:creationId xmlns:a16="http://schemas.microsoft.com/office/drawing/2014/main" id="{E088E9FE-9D2F-707D-553D-DD7D8D0BF5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5071" y="3429001"/>
            <a:ext cx="6116930" cy="3429000"/>
          </a:xfrm>
          <a:prstGeom prst="rect">
            <a:avLst/>
          </a:prstGeom>
        </p:spPr>
      </p:pic>
      <p:sp>
        <p:nvSpPr>
          <p:cNvPr id="14" name="Picture Placeholder 12">
            <a:extLst>
              <a:ext uri="{FF2B5EF4-FFF2-40B4-BE49-F238E27FC236}">
                <a16:creationId xmlns:a16="http://schemas.microsoft.com/office/drawing/2014/main" id="{15B60017-6E9F-37A8-BC85-B1B623D25C22}"/>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19" name="Slide Number Placeholder 5">
            <a:extLst>
              <a:ext uri="{FF2B5EF4-FFF2-40B4-BE49-F238E27FC236}">
                <a16:creationId xmlns:a16="http://schemas.microsoft.com/office/drawing/2014/main" id="{447ADA44-5ECF-D81F-2E99-B0A321C86A92}"/>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pic>
        <p:nvPicPr>
          <p:cNvPr id="3" name="Picture 2" descr="Image of the Trent Building through the trees">
            <a:extLst>
              <a:ext uri="{FF2B5EF4-FFF2-40B4-BE49-F238E27FC236}">
                <a16:creationId xmlns:a16="http://schemas.microsoft.com/office/drawing/2014/main" id="{7630A616-1806-7D53-82A5-113FAC4397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035299" cy="3429000"/>
          </a:xfrm>
          <a:prstGeom prst="rect">
            <a:avLst/>
          </a:prstGeom>
        </p:spPr>
      </p:pic>
      <p:sp>
        <p:nvSpPr>
          <p:cNvPr id="8" name="Rectangle 7">
            <a:extLst>
              <a:ext uri="{FF2B5EF4-FFF2-40B4-BE49-F238E27FC236}">
                <a16:creationId xmlns:a16="http://schemas.microsoft.com/office/drawing/2014/main" id="{303A13B9-73FD-FE2A-68DF-189200352B57}"/>
              </a:ext>
              <a:ext uri="{C183D7F6-B498-43B3-948B-1728B52AA6E4}">
                <adec:decorative xmlns:adec="http://schemas.microsoft.com/office/drawing/2017/decorative" val="1"/>
              </a:ext>
            </a:extLst>
          </p:cNvPr>
          <p:cNvSpPr/>
          <p:nvPr userDrawn="1"/>
        </p:nvSpPr>
        <p:spPr>
          <a:xfrm>
            <a:off x="3035592" y="3429000"/>
            <a:ext cx="3060408" cy="3429000"/>
          </a:xfrm>
          <a:prstGeom prst="rect">
            <a:avLst/>
          </a:prstGeom>
          <a:solidFill>
            <a:srgbClr val="66C3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rtlCol="0" anchor="ctr"/>
          <a:lstStyle/>
          <a:p>
            <a:pPr algn="ctr"/>
            <a:endParaRPr lang="en-US"/>
          </a:p>
        </p:txBody>
      </p:sp>
      <p:sp>
        <p:nvSpPr>
          <p:cNvPr id="9" name="Rectangle 8">
            <a:extLst>
              <a:ext uri="{FF2B5EF4-FFF2-40B4-BE49-F238E27FC236}">
                <a16:creationId xmlns:a16="http://schemas.microsoft.com/office/drawing/2014/main" id="{120BA494-78FB-DCCC-85DD-2700D3BD5054}"/>
              </a:ext>
              <a:ext uri="{C183D7F6-B498-43B3-948B-1728B52AA6E4}">
                <adec:decorative xmlns:adec="http://schemas.microsoft.com/office/drawing/2017/decorative" val="1"/>
              </a:ext>
            </a:extLst>
          </p:cNvPr>
          <p:cNvSpPr/>
          <p:nvPr userDrawn="1"/>
        </p:nvSpPr>
        <p:spPr>
          <a:xfrm>
            <a:off x="6096000" y="0"/>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0" name="Rectangle 9">
            <a:extLst>
              <a:ext uri="{FF2B5EF4-FFF2-40B4-BE49-F238E27FC236}">
                <a16:creationId xmlns:a16="http://schemas.microsoft.com/office/drawing/2014/main" id="{F61B580E-B0C5-506B-AA77-BEA7306A63B9}"/>
              </a:ext>
              <a:ext uri="{C183D7F6-B498-43B3-948B-1728B52AA6E4}">
                <adec:decorative xmlns:adec="http://schemas.microsoft.com/office/drawing/2017/decorative" val="1"/>
              </a:ext>
            </a:extLst>
          </p:cNvPr>
          <p:cNvSpPr/>
          <p:nvPr userDrawn="1"/>
        </p:nvSpPr>
        <p:spPr>
          <a:xfrm>
            <a:off x="9156408" y="0"/>
            <a:ext cx="303559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wo students looking at a computer together.">
            <a:extLst>
              <a:ext uri="{FF2B5EF4-FFF2-40B4-BE49-F238E27FC236}">
                <a16:creationId xmlns:a16="http://schemas.microsoft.com/office/drawing/2014/main" id="{F6ABE26C-D9D5-18E2-37C6-5D795FF32B5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75071" y="3429001"/>
            <a:ext cx="6116930" cy="3429000"/>
          </a:xfrm>
          <a:prstGeom prst="rect">
            <a:avLst/>
          </a:prstGeom>
        </p:spPr>
      </p:pic>
    </p:spTree>
    <p:extLst>
      <p:ext uri="{BB962C8B-B14F-4D97-AF65-F5344CB8AC3E}">
        <p14:creationId xmlns:p14="http://schemas.microsoft.com/office/powerpoint/2010/main" val="1320686068"/>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tent_grid_2">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FA4EF-A742-5BA9-C34E-7BBDD53BD33E}"/>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p:nvSpPr>
        <p:spPr>
          <a:xfrm>
            <a:off x="0" y="3429000"/>
            <a:ext cx="609599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6">
            <a:extLst>
              <a:ext uri="{FF2B5EF4-FFF2-40B4-BE49-F238E27FC236}">
                <a16:creationId xmlns:a16="http://schemas.microsoft.com/office/drawing/2014/main" id="{13120BCC-8BEC-DF67-24F5-634A4A8C8B4C}"/>
              </a:ext>
            </a:extLst>
          </p:cNvPr>
          <p:cNvSpPr>
            <a:spLocks noGrp="1"/>
          </p:cNvSpPr>
          <p:nvPr>
            <p:ph type="body" sz="quarter" idx="12" hasCustomPrompt="1"/>
          </p:nvPr>
        </p:nvSpPr>
        <p:spPr>
          <a:xfrm>
            <a:off x="433473" y="3429000"/>
            <a:ext cx="5662527" cy="3429000"/>
          </a:xfrm>
          <a:prstGeom prst="rect">
            <a:avLst/>
          </a:prstGeom>
        </p:spPr>
        <p:txBody>
          <a:bodyPr lIns="0" tIns="360000" rIns="360000" bIns="900000"/>
          <a:lstStyle>
            <a:lvl1pPr marL="0" indent="0">
              <a:buNone/>
              <a:defRPr sz="2800" b="1">
                <a:solidFill>
                  <a:schemeClr val="tx1"/>
                </a:solidFill>
              </a:defRPr>
            </a:lvl1pPr>
            <a:lvl2pPr marL="0" indent="0">
              <a:buNone/>
              <a:defRPr sz="2400">
                <a:solidFill>
                  <a:schemeClr val="tx1"/>
                </a:solidFill>
              </a:defRPr>
            </a:lvl2pPr>
          </a:lstStyle>
          <a:p>
            <a:pPr lvl="0"/>
            <a:r>
              <a:rPr lang="en-GB"/>
              <a:t>Text box 1</a:t>
            </a:r>
          </a:p>
          <a:p>
            <a:pPr lvl="1"/>
            <a:r>
              <a:rPr lang="en-GB"/>
              <a:t>Text goes here</a:t>
            </a:r>
            <a:endParaRPr lang="en-US"/>
          </a:p>
        </p:txBody>
      </p:sp>
      <p:sp>
        <p:nvSpPr>
          <p:cNvPr id="6" name="Rectangle 5">
            <a:extLst>
              <a:ext uri="{FF2B5EF4-FFF2-40B4-BE49-F238E27FC236}">
                <a16:creationId xmlns:a16="http://schemas.microsoft.com/office/drawing/2014/main" id="{97B0674E-8EA7-AED4-D11A-4B5776ED278A}"/>
              </a:ext>
              <a:ext uri="{C183D7F6-B498-43B3-948B-1728B52AA6E4}">
                <adec:decorative xmlns:adec="http://schemas.microsoft.com/office/drawing/2017/decorative" val="1"/>
              </a:ext>
            </a:extLst>
          </p:cNvPr>
          <p:cNvSpPr/>
          <p:nvPr/>
        </p:nvSpPr>
        <p:spPr>
          <a:xfrm>
            <a:off x="6096000" y="0"/>
            <a:ext cx="6096000" cy="3429000"/>
          </a:xfrm>
          <a:prstGeom prst="rect">
            <a:avLst/>
          </a:prstGeom>
          <a:solidFill>
            <a:srgbClr val="10263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3" name="Text Placeholder 16">
            <a:extLst>
              <a:ext uri="{FF2B5EF4-FFF2-40B4-BE49-F238E27FC236}">
                <a16:creationId xmlns:a16="http://schemas.microsoft.com/office/drawing/2014/main" id="{CDB2B333-8E79-CCA2-11F6-ACE5708FCD46}"/>
              </a:ext>
            </a:extLst>
          </p:cNvPr>
          <p:cNvSpPr>
            <a:spLocks noGrp="1"/>
          </p:cNvSpPr>
          <p:nvPr>
            <p:ph type="body" sz="quarter" idx="13" hasCustomPrompt="1"/>
          </p:nvPr>
        </p:nvSpPr>
        <p:spPr>
          <a:xfrm>
            <a:off x="6109950" y="0"/>
            <a:ext cx="5656600"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a:t>Text box 2</a:t>
            </a:r>
          </a:p>
          <a:p>
            <a:pPr lvl="1"/>
            <a:r>
              <a:rPr lang="en-GB"/>
              <a:t>Text goes here</a:t>
            </a:r>
            <a:endParaRPr lang="en-US"/>
          </a:p>
        </p:txBody>
      </p:sp>
      <p:pic>
        <p:nvPicPr>
          <p:cNvPr id="7" name="Picture 6" descr="A group of students sitting at a table discussing their notes">
            <a:extLst>
              <a:ext uri="{FF2B5EF4-FFF2-40B4-BE49-F238E27FC236}">
                <a16:creationId xmlns:a16="http://schemas.microsoft.com/office/drawing/2014/main" id="{277CEDCB-2DF9-43E7-3E2C-8D6555253C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9950" y="3429000"/>
            <a:ext cx="6082050" cy="3429000"/>
          </a:xfrm>
          <a:prstGeom prst="rect">
            <a:avLst/>
          </a:prstGeom>
        </p:spPr>
      </p:pic>
      <p:sp>
        <p:nvSpPr>
          <p:cNvPr id="10" name="Picture Placeholder 12">
            <a:extLst>
              <a:ext uri="{FF2B5EF4-FFF2-40B4-BE49-F238E27FC236}">
                <a16:creationId xmlns:a16="http://schemas.microsoft.com/office/drawing/2014/main" id="{212BCA2A-7A54-C6A7-06AA-26279F9F3116}"/>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27" name="Slide Number Placeholder 5">
            <a:extLst>
              <a:ext uri="{FF2B5EF4-FFF2-40B4-BE49-F238E27FC236}">
                <a16:creationId xmlns:a16="http://schemas.microsoft.com/office/drawing/2014/main" id="{92DEC5A4-D2F7-DF4A-E9B6-9EEEB81A0D46}"/>
              </a:ext>
            </a:extLst>
          </p:cNvPr>
          <p:cNvSpPr txBox="1">
            <a:spLocks/>
          </p:cNvSpPr>
          <p:nvPr/>
        </p:nvSpPr>
        <p:spPr>
          <a:xfrm>
            <a:off x="11046660" y="6399212"/>
            <a:ext cx="719890" cy="197810"/>
          </a:xfrm>
          <a:prstGeom prst="rect">
            <a:avLst/>
          </a:prstGeom>
        </p:spPr>
        <p:txBody>
          <a:bodyPr lIns="0" tIns="0" rIns="0" bIns="0"/>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EACED-CA5D-B048-836B-BF30EF0E914A}" type="slidenum">
              <a:rPr lang="en-US" smtClean="0">
                <a:solidFill>
                  <a:schemeClr val="bg1"/>
                </a:solidFill>
              </a:rPr>
              <a:pPr/>
              <a:t>‹#›</a:t>
            </a:fld>
            <a:endParaRPr lang="en-US">
              <a:solidFill>
                <a:schemeClr val="bg1"/>
              </a:solidFill>
            </a:endParaRPr>
          </a:p>
        </p:txBody>
      </p:sp>
      <p:sp>
        <p:nvSpPr>
          <p:cNvPr id="3" name="Rectangle 2">
            <a:extLst>
              <a:ext uri="{FF2B5EF4-FFF2-40B4-BE49-F238E27FC236}">
                <a16:creationId xmlns:a16="http://schemas.microsoft.com/office/drawing/2014/main" id="{99764BE1-3B19-CED0-90E7-599194F384CB}"/>
              </a:ext>
              <a:ext uri="{C183D7F6-B498-43B3-948B-1728B52AA6E4}">
                <adec:decorative xmlns:adec="http://schemas.microsoft.com/office/drawing/2017/decorative" val="1"/>
              </a:ext>
            </a:extLst>
          </p:cNvPr>
          <p:cNvSpPr/>
          <p:nvPr userDrawn="1"/>
        </p:nvSpPr>
        <p:spPr>
          <a:xfrm>
            <a:off x="0" y="3429000"/>
            <a:ext cx="609599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8DD4F6-05BB-1F56-2B05-60CE18A7BBFD}"/>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rgbClr val="10263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pic>
        <p:nvPicPr>
          <p:cNvPr id="8" name="Picture 7" descr="A group of students sitting at a table discussing their notes">
            <a:extLst>
              <a:ext uri="{FF2B5EF4-FFF2-40B4-BE49-F238E27FC236}">
                <a16:creationId xmlns:a16="http://schemas.microsoft.com/office/drawing/2014/main" id="{1B623E13-5176-CDA5-9EAB-6ECD119C87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9950" y="3429000"/>
            <a:ext cx="6082050" cy="3429000"/>
          </a:xfrm>
          <a:prstGeom prst="rect">
            <a:avLst/>
          </a:prstGeom>
        </p:spPr>
      </p:pic>
      <p:sp>
        <p:nvSpPr>
          <p:cNvPr id="9" name="Slide Number Placeholder 5">
            <a:extLst>
              <a:ext uri="{FF2B5EF4-FFF2-40B4-BE49-F238E27FC236}">
                <a16:creationId xmlns:a16="http://schemas.microsoft.com/office/drawing/2014/main" id="{BFE54848-5CA2-64FF-F5B6-9DA3CE0C3A35}"/>
              </a:ext>
            </a:extLst>
          </p:cNvPr>
          <p:cNvSpPr txBox="1">
            <a:spLocks/>
          </p:cNvSpPr>
          <p:nvPr userDrawn="1"/>
        </p:nvSpPr>
        <p:spPr>
          <a:xfrm>
            <a:off x="11046660" y="6399212"/>
            <a:ext cx="719890" cy="197810"/>
          </a:xfrm>
          <a:prstGeom prst="rect">
            <a:avLst/>
          </a:prstGeom>
        </p:spPr>
        <p:txBody>
          <a:bodyPr lIns="0" tIns="0" rIns="0" bIns="0"/>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EACED-CA5D-B048-836B-BF30EF0E914A}"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84051526"/>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tent_half_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39AFA-7D75-A7A1-4DAF-0ABAD9DF1B34}"/>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E647E610-1FA4-7CBB-1A5C-327EEBFC458C}"/>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pic>
        <p:nvPicPr>
          <p:cNvPr id="9" name="Picture 8" descr="Picture of a goose at the Jubilee campus surrounded by grass and yellow flowers.&#10;">
            <a:extLst>
              <a:ext uri="{FF2B5EF4-FFF2-40B4-BE49-F238E27FC236}">
                <a16:creationId xmlns:a16="http://schemas.microsoft.com/office/drawing/2014/main" id="{D44FE04A-D494-B805-4FFC-3E58CDD228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3840" y="0"/>
            <a:ext cx="6088160" cy="6858000"/>
          </a:xfrm>
          <a:prstGeom prst="rect">
            <a:avLst/>
          </a:prstGeom>
        </p:spPr>
      </p:pic>
      <p:sp>
        <p:nvSpPr>
          <p:cNvPr id="6" name="Picture Placeholder 4">
            <a:extLst>
              <a:ext uri="{FF2B5EF4-FFF2-40B4-BE49-F238E27FC236}">
                <a16:creationId xmlns:a16="http://schemas.microsoft.com/office/drawing/2014/main" id="{C3D460CB-C830-EC38-98D8-0FCA20D78F62}"/>
              </a:ext>
            </a:extLst>
          </p:cNvPr>
          <p:cNvSpPr>
            <a:spLocks noGrp="1"/>
          </p:cNvSpPr>
          <p:nvPr>
            <p:ph type="pic" sz="quarter" idx="11"/>
          </p:nvPr>
        </p:nvSpPr>
        <p:spPr>
          <a:xfrm>
            <a:off x="6096000" y="0"/>
            <a:ext cx="6096000" cy="6858000"/>
          </a:xfrm>
          <a:prstGeom prst="rect">
            <a:avLst/>
          </a:prstGeom>
        </p:spPr>
        <p:txBody>
          <a:bodyPr anchor="ctr"/>
          <a:lstStyle>
            <a:lvl1pPr marL="0" indent="0" algn="ctr">
              <a:buNone/>
              <a:defRPr>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3" name="Rectangle 2">
            <a:extLst>
              <a:ext uri="{FF2B5EF4-FFF2-40B4-BE49-F238E27FC236}">
                <a16:creationId xmlns:a16="http://schemas.microsoft.com/office/drawing/2014/main" id="{5009911A-7E9D-5B72-A9DC-3F3E4B4E2798}"/>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pic>
        <p:nvPicPr>
          <p:cNvPr id="4" name="Picture 3" descr="Picture of a goose at the Jubilee campus surrounded by grass and yellow flowers.&#10;">
            <a:extLst>
              <a:ext uri="{FF2B5EF4-FFF2-40B4-BE49-F238E27FC236}">
                <a16:creationId xmlns:a16="http://schemas.microsoft.com/office/drawing/2014/main" id="{E3FDBEB1-411D-6A6C-02EF-6219FD36E4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3840" y="0"/>
            <a:ext cx="6088160" cy="6858000"/>
          </a:xfrm>
          <a:prstGeom prst="rect">
            <a:avLst/>
          </a:prstGeom>
        </p:spPr>
      </p:pic>
    </p:spTree>
    <p:extLst>
      <p:ext uri="{BB962C8B-B14F-4D97-AF65-F5344CB8AC3E}">
        <p14:creationId xmlns:p14="http://schemas.microsoft.com/office/powerpoint/2010/main" val="2258246522"/>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ntent_third_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D539C-2810-8838-FCB1-661F2CC4B5E5}"/>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2BD230BE-0CFA-E6A8-3D27-DD65772DDEF5}"/>
              </a:ext>
            </a:extLst>
          </p:cNvPr>
          <p:cNvSpPr>
            <a:spLocks noGrp="1"/>
          </p:cNvSpPr>
          <p:nvPr>
            <p:ph type="title" hasCustomPrompt="1"/>
          </p:nvPr>
        </p:nvSpPr>
        <p:spPr>
          <a:xfrm>
            <a:off x="433473" y="1358900"/>
            <a:ext cx="71928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6" name="Content Placeholder 2">
            <a:extLst>
              <a:ext uri="{FF2B5EF4-FFF2-40B4-BE49-F238E27FC236}">
                <a16:creationId xmlns:a16="http://schemas.microsoft.com/office/drawing/2014/main" id="{3375DF16-3906-148C-E1CC-C228D62951A9}"/>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pic>
        <p:nvPicPr>
          <p:cNvPr id="4" name="Picture 3" descr="Student sitting at a table looking up in thought">
            <a:extLst>
              <a:ext uri="{FF2B5EF4-FFF2-40B4-BE49-F238E27FC236}">
                <a16:creationId xmlns:a16="http://schemas.microsoft.com/office/drawing/2014/main" id="{1CA42153-23F5-5B5B-930F-FC9F400FB5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79197" y="0"/>
            <a:ext cx="4112804" cy="6858000"/>
          </a:xfrm>
          <a:prstGeom prst="rect">
            <a:avLst/>
          </a:prstGeom>
        </p:spPr>
      </p:pic>
      <p:sp>
        <p:nvSpPr>
          <p:cNvPr id="5" name="Picture Placeholder 4">
            <a:extLst>
              <a:ext uri="{FF2B5EF4-FFF2-40B4-BE49-F238E27FC236}">
                <a16:creationId xmlns:a16="http://schemas.microsoft.com/office/drawing/2014/main" id="{B6FF842C-0A1C-5BFB-750B-CF8A5DCA7216}"/>
              </a:ext>
            </a:extLst>
          </p:cNvPr>
          <p:cNvSpPr>
            <a:spLocks noGrp="1"/>
          </p:cNvSpPr>
          <p:nvPr>
            <p:ph type="pic" sz="quarter" idx="11"/>
          </p:nvPr>
        </p:nvSpPr>
        <p:spPr>
          <a:xfrm>
            <a:off x="8075613" y="0"/>
            <a:ext cx="4116387" cy="6858000"/>
          </a:xfrm>
          <a:prstGeom prst="rect">
            <a:avLst/>
          </a:prstGeom>
        </p:spPr>
        <p:txBody>
          <a:bodyPr anchor="ctr"/>
          <a:lstStyle>
            <a:lvl1pPr marL="0" indent="0" algn="ctr">
              <a:buNone/>
              <a:defRPr>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7" name="Rectangle 6">
            <a:extLst>
              <a:ext uri="{FF2B5EF4-FFF2-40B4-BE49-F238E27FC236}">
                <a16:creationId xmlns:a16="http://schemas.microsoft.com/office/drawing/2014/main" id="{9F0481B9-C73D-0D3B-0934-BA9BF97B8E77}"/>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pic>
        <p:nvPicPr>
          <p:cNvPr id="8" name="Picture 7" descr="Student sitting at a table looking up in thought">
            <a:extLst>
              <a:ext uri="{FF2B5EF4-FFF2-40B4-BE49-F238E27FC236}">
                <a16:creationId xmlns:a16="http://schemas.microsoft.com/office/drawing/2014/main" id="{22ABB924-57FD-B481-B825-671A3E5C10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79197" y="0"/>
            <a:ext cx="4112804" cy="6858000"/>
          </a:xfrm>
          <a:prstGeom prst="rect">
            <a:avLst/>
          </a:prstGeom>
        </p:spPr>
      </p:pic>
    </p:spTree>
    <p:extLst>
      <p:ext uri="{BB962C8B-B14F-4D97-AF65-F5344CB8AC3E}">
        <p14:creationId xmlns:p14="http://schemas.microsoft.com/office/powerpoint/2010/main" val="3725758919"/>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Facts_figures_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D343D-58FF-90A8-CF12-B58A1EB3555B}"/>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DAA4E089-8BEE-9B30-F0FF-FE3EA050FD8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p:nvSpPr>
        <p:spPr>
          <a:xfrm>
            <a:off x="609600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6851" y="458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a:t>1 in 5</a:t>
            </a:r>
            <a:endParaRPr lang="en-US"/>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6851" y="2005609"/>
            <a:ext cx="521969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p:nvSpPr>
        <p:spPr>
          <a:xfrm>
            <a:off x="6096000" y="3429000"/>
            <a:ext cx="30604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3876637"/>
            <a:ext cx="2249509" cy="1082568"/>
          </a:xfrm>
          <a:prstGeom prst="rect">
            <a:avLst/>
          </a:prstGeom>
        </p:spPr>
        <p:txBody>
          <a:bodyPr bIns="0">
            <a:noAutofit/>
          </a:bodyPr>
          <a:lstStyle>
            <a:lvl1pPr marL="0" indent="0">
              <a:buNone/>
              <a:defRPr sz="7200" b="1" i="0">
                <a:solidFill>
                  <a:schemeClr val="bg1"/>
                </a:solidFill>
                <a:latin typeface="+mj-lt"/>
              </a:defRPr>
            </a:lvl1pPr>
          </a:lstStyle>
          <a:p>
            <a:pPr lvl="0"/>
            <a:r>
              <a:rPr lang="en-GB"/>
              <a:t>75%</a:t>
            </a:r>
            <a:endParaRPr lang="en-US"/>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5252587"/>
            <a:ext cx="224950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p:nvSpPr>
        <p:spPr>
          <a:xfrm>
            <a:off x="9156408" y="3429000"/>
            <a:ext cx="3035592"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3876637"/>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£2m</a:t>
            </a:r>
            <a:endParaRPr lang="en-US"/>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5252587"/>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
        <p:nvSpPr>
          <p:cNvPr id="4" name="Rectangle 3">
            <a:extLst>
              <a:ext uri="{FF2B5EF4-FFF2-40B4-BE49-F238E27FC236}">
                <a16:creationId xmlns:a16="http://schemas.microsoft.com/office/drawing/2014/main" id="{A0DDF4D7-7C69-4F6A-F6CD-B720079FB557}"/>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6" name="Rectangle 5">
            <a:extLst>
              <a:ext uri="{FF2B5EF4-FFF2-40B4-BE49-F238E27FC236}">
                <a16:creationId xmlns:a16="http://schemas.microsoft.com/office/drawing/2014/main" id="{B03D1B08-45D0-6164-8221-131D59501327}"/>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D01901-2CF4-980D-F424-1EC17D1EE799}"/>
              </a:ext>
              <a:ext uri="{C183D7F6-B498-43B3-948B-1728B52AA6E4}">
                <adec:decorative xmlns:adec="http://schemas.microsoft.com/office/drawing/2017/decorative" val="1"/>
              </a:ext>
            </a:extLst>
          </p:cNvPr>
          <p:cNvSpPr/>
          <p:nvPr userDrawn="1"/>
        </p:nvSpPr>
        <p:spPr>
          <a:xfrm>
            <a:off x="6096000" y="3429000"/>
            <a:ext cx="30604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8" name="Rectangle 7">
            <a:extLst>
              <a:ext uri="{FF2B5EF4-FFF2-40B4-BE49-F238E27FC236}">
                <a16:creationId xmlns:a16="http://schemas.microsoft.com/office/drawing/2014/main" id="{D5A7582D-A84F-2B8D-D87B-BFE09BAF157B}"/>
              </a:ext>
              <a:ext uri="{C183D7F6-B498-43B3-948B-1728B52AA6E4}">
                <adec:decorative xmlns:adec="http://schemas.microsoft.com/office/drawing/2017/decorative" val="1"/>
              </a:ext>
            </a:extLst>
          </p:cNvPr>
          <p:cNvSpPr/>
          <p:nvPr userDrawn="1"/>
        </p:nvSpPr>
        <p:spPr>
          <a:xfrm>
            <a:off x="9156408" y="3429000"/>
            <a:ext cx="3035592"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8172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Facts_figures_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AFB14D-FD03-B8EA-7C18-4C05CC9350BB}"/>
              </a:ext>
            </a:extLst>
          </p:cNvPr>
          <p:cNvSpPr/>
          <p:nvPr/>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676A4589-2070-6A43-66F9-67B8DA6A1173}"/>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p:nvSpPr>
        <p:spPr>
          <a:xfrm>
            <a:off x="6096000" y="-2273"/>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75%</a:t>
            </a:r>
            <a:endParaRPr lang="en-US"/>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1821314"/>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p:nvSpPr>
        <p:spPr>
          <a:xfrm>
            <a:off x="9156408" y="-2273"/>
            <a:ext cx="3035592"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£2m</a:t>
            </a:r>
            <a:endParaRPr lang="en-US"/>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1821314"/>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p:nvSpPr>
        <p:spPr>
          <a:xfrm>
            <a:off x="6094062"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4913" y="3887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a:t>1 in 5</a:t>
            </a:r>
            <a:endParaRPr lang="en-US"/>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4913" y="5434609"/>
            <a:ext cx="521969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
        <p:nvSpPr>
          <p:cNvPr id="4" name="Rectangle 3">
            <a:extLst>
              <a:ext uri="{FF2B5EF4-FFF2-40B4-BE49-F238E27FC236}">
                <a16:creationId xmlns:a16="http://schemas.microsoft.com/office/drawing/2014/main" id="{568D2AC9-69DE-89D8-D71D-E28301A1AB5B}"/>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6" name="Rectangle 5">
            <a:extLst>
              <a:ext uri="{FF2B5EF4-FFF2-40B4-BE49-F238E27FC236}">
                <a16:creationId xmlns:a16="http://schemas.microsoft.com/office/drawing/2014/main" id="{E0C3DADD-C404-0920-9980-A7DFBD76625D}"/>
              </a:ext>
              <a:ext uri="{C183D7F6-B498-43B3-948B-1728B52AA6E4}">
                <adec:decorative xmlns:adec="http://schemas.microsoft.com/office/drawing/2017/decorative" val="1"/>
              </a:ext>
            </a:extLst>
          </p:cNvPr>
          <p:cNvSpPr/>
          <p:nvPr userDrawn="1"/>
        </p:nvSpPr>
        <p:spPr>
          <a:xfrm>
            <a:off x="6096000" y="-2273"/>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7" name="Rectangle 6">
            <a:extLst>
              <a:ext uri="{FF2B5EF4-FFF2-40B4-BE49-F238E27FC236}">
                <a16:creationId xmlns:a16="http://schemas.microsoft.com/office/drawing/2014/main" id="{C7C5FF2A-64A3-3819-4579-ED380178FBDD}"/>
              </a:ext>
              <a:ext uri="{C183D7F6-B498-43B3-948B-1728B52AA6E4}">
                <adec:decorative xmlns:adec="http://schemas.microsoft.com/office/drawing/2017/decorative" val="1"/>
              </a:ext>
            </a:extLst>
          </p:cNvPr>
          <p:cNvSpPr/>
          <p:nvPr userDrawn="1"/>
        </p:nvSpPr>
        <p:spPr>
          <a:xfrm>
            <a:off x="9156408" y="-2273"/>
            <a:ext cx="3035592"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898C3F-6A76-D7B0-4E83-43FD8AE0AAE9}"/>
              </a:ext>
              <a:ext uri="{C183D7F6-B498-43B3-948B-1728B52AA6E4}">
                <adec:decorative xmlns:adec="http://schemas.microsoft.com/office/drawing/2017/decorative" val="1"/>
              </a:ext>
            </a:extLst>
          </p:cNvPr>
          <p:cNvSpPr/>
          <p:nvPr userDrawn="1"/>
        </p:nvSpPr>
        <p:spPr>
          <a:xfrm>
            <a:off x="6094062"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36825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4_Content">
    <p:bg>
      <p:bgPr>
        <a:solidFill>
          <a:schemeClr val="bg1"/>
        </a:solidFill>
        <a:effectLst/>
      </p:bgPr>
    </p:bg>
    <p:spTree>
      <p:nvGrpSpPr>
        <p:cNvPr id="1" name=""/>
        <p:cNvGrpSpPr/>
        <p:nvPr/>
      </p:nvGrpSpPr>
      <p:grpSpPr>
        <a:xfrm>
          <a:off x="0" y="0"/>
          <a:ext cx="0" cy="0"/>
          <a:chOff x="0" y="0"/>
          <a:chExt cx="0" cy="0"/>
        </a:xfrm>
      </p:grpSpPr>
      <p:pic>
        <p:nvPicPr>
          <p:cNvPr id="4" name="Picture 3" descr="An image of a person heating glass tubes in a workshop wearing safety gear">
            <a:extLst>
              <a:ext uri="{FF2B5EF4-FFF2-40B4-BE49-F238E27FC236}">
                <a16:creationId xmlns:a16="http://schemas.microsoft.com/office/drawing/2014/main" id="{B066E837-9D3C-251E-819F-79926122AB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963773DA-86C6-B330-CF4F-A36E9B51F5EA}"/>
              </a:ext>
            </a:extLst>
          </p:cNvPr>
          <p:cNvSpPr>
            <a:spLocks noGrp="1"/>
          </p:cNvSpPr>
          <p:nvPr>
            <p:ph type="body" sz="quarter" idx="11" hasCustomPrompt="1"/>
          </p:nvPr>
        </p:nvSpPr>
        <p:spPr>
          <a:xfrm>
            <a:off x="0" y="0"/>
            <a:ext cx="900113" cy="90011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a:t> </a:t>
            </a:r>
          </a:p>
        </p:txBody>
      </p:sp>
      <p:sp>
        <p:nvSpPr>
          <p:cNvPr id="3" name="Picture Placeholder 2">
            <a:extLst>
              <a:ext uri="{FF2B5EF4-FFF2-40B4-BE49-F238E27FC236}">
                <a16:creationId xmlns:a16="http://schemas.microsoft.com/office/drawing/2014/main" id="{38FB8D2C-97CD-1805-B625-00C5EC150556}"/>
              </a:ext>
            </a:extLst>
          </p:cNvPr>
          <p:cNvSpPr>
            <a:spLocks noGrp="1"/>
          </p:cNvSpPr>
          <p:nvPr>
            <p:ph type="pic" sz="quarter" idx="10"/>
          </p:nvPr>
        </p:nvSpPr>
        <p:spPr>
          <a:xfrm>
            <a:off x="0" y="0"/>
            <a:ext cx="12192000" cy="6858000"/>
          </a:xfrm>
        </p:spPr>
        <p:txBody>
          <a:bodyPr anchor="ctr"/>
          <a:lstStyle>
            <a:lvl1pPr marL="0" indent="0" algn="ctr">
              <a:buNone/>
              <a:defRPr>
                <a:solidFill>
                  <a:schemeClr val="bg1"/>
                </a:solidFill>
              </a:defRPr>
            </a:lvl1pPr>
          </a:lstStyle>
          <a:p>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pic>
        <p:nvPicPr>
          <p:cNvPr id="2" name="Picture 1" descr="An image of a person heating glass tubes in a workshop wearing safety gear">
            <a:extLst>
              <a:ext uri="{FF2B5EF4-FFF2-40B4-BE49-F238E27FC236}">
                <a16:creationId xmlns:a16="http://schemas.microsoft.com/office/drawing/2014/main" id="{D75458E1-3098-EF25-7016-EC2253C903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172942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_only">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D29242E-E9EF-E406-E157-D46F6BBDF47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1540372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1"/>
        </a:solidFill>
        <a:effectLst/>
      </p:bgPr>
    </p:bg>
    <p:spTree>
      <p:nvGrpSpPr>
        <p:cNvPr id="1" name=""/>
        <p:cNvGrpSpPr/>
        <p:nvPr/>
      </p:nvGrpSpPr>
      <p:grpSpPr>
        <a:xfrm>
          <a:off x="0" y="0"/>
          <a:ext cx="0" cy="0"/>
          <a:chOff x="0" y="0"/>
          <a:chExt cx="0" cy="0"/>
        </a:xfrm>
      </p:grpSpPr>
      <p:pic>
        <p:nvPicPr>
          <p:cNvPr id="2" name="Picture 1" descr="The University of Nottingham logo.">
            <a:extLst>
              <a:ext uri="{FF2B5EF4-FFF2-40B4-BE49-F238E27FC236}">
                <a16:creationId xmlns:a16="http://schemas.microsoft.com/office/drawing/2014/main" id="{09C51863-6EFE-20EA-B8AF-703D27616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ext Placeholder 5">
            <a:extLst>
              <a:ext uri="{FF2B5EF4-FFF2-40B4-BE49-F238E27FC236}">
                <a16:creationId xmlns:a16="http://schemas.microsoft.com/office/drawing/2014/main" id="{5DF74E32-2383-DB11-F16E-2B4CE6017261}"/>
              </a:ext>
            </a:extLst>
          </p:cNvPr>
          <p:cNvSpPr>
            <a:spLocks noGrp="1"/>
          </p:cNvSpPr>
          <p:nvPr>
            <p:ph type="body" sz="quarter" idx="10" hasCustomPrompt="1"/>
          </p:nvPr>
        </p:nvSpPr>
        <p:spPr>
          <a:xfrm>
            <a:off x="425450" y="1628776"/>
            <a:ext cx="11341100" cy="3960512"/>
          </a:xfrm>
        </p:spPr>
        <p:txBody>
          <a:bodyPr anchor="ctr">
            <a:normAutofit/>
          </a:bodyPr>
          <a:lstStyle>
            <a:lvl1pPr marL="0" indent="0">
              <a:buNone/>
              <a:defRPr sz="4400" b="1" i="0">
                <a:solidFill>
                  <a:schemeClr val="bg1"/>
                </a:solidFill>
                <a:latin typeface="+mj-lt"/>
              </a:defRPr>
            </a:lvl1pPr>
            <a:lvl2pPr marL="0" indent="0">
              <a:spcBef>
                <a:spcPts val="1200"/>
              </a:spcBef>
              <a:buNone/>
              <a:defRPr b="0" i="0">
                <a:solidFill>
                  <a:schemeClr val="bg1"/>
                </a:solidFill>
                <a:latin typeface="+mj-lt"/>
              </a:defRPr>
            </a:lvl2pPr>
            <a:lvl3pPr>
              <a:defRPr b="1" i="0">
                <a:solidFill>
                  <a:schemeClr val="bg1"/>
                </a:solidFill>
                <a:latin typeface="Georgia" panose="02040502050405020303" pitchFamily="18" charset="0"/>
              </a:defRPr>
            </a:lvl3pPr>
            <a:lvl4pPr>
              <a:defRPr b="1" i="0">
                <a:solidFill>
                  <a:schemeClr val="bg1"/>
                </a:solidFill>
                <a:latin typeface="Georgia" panose="02040502050405020303" pitchFamily="18" charset="0"/>
              </a:defRPr>
            </a:lvl4pPr>
            <a:lvl5pPr>
              <a:defRPr b="1" i="0">
                <a:solidFill>
                  <a:schemeClr val="bg1"/>
                </a:solidFill>
                <a:latin typeface="Georgia" panose="02040502050405020303" pitchFamily="18" charset="0"/>
              </a:defRPr>
            </a:lvl5pPr>
          </a:lstStyle>
          <a:p>
            <a:pPr lvl="0"/>
            <a:r>
              <a:rPr lang="en-US"/>
              <a:t>“Your inspiring quote goes here.”</a:t>
            </a:r>
          </a:p>
          <a:p>
            <a:pPr lvl="1"/>
            <a:r>
              <a:rPr lang="en-US"/>
              <a:t>– Name of person, year</a:t>
            </a:r>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pic>
        <p:nvPicPr>
          <p:cNvPr id="3" name="Picture 2" descr="The University of Nottingham logo.">
            <a:extLst>
              <a:ext uri="{FF2B5EF4-FFF2-40B4-BE49-F238E27FC236}">
                <a16:creationId xmlns:a16="http://schemas.microsoft.com/office/drawing/2014/main" id="{1B195D2F-E07A-4119-6C97-944C696D8C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655077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4" name="Footer Placeholder 3">
            <a:extLst>
              <a:ext uri="{FF2B5EF4-FFF2-40B4-BE49-F238E27FC236}">
                <a16:creationId xmlns:a16="http://schemas.microsoft.com/office/drawing/2014/main" id="{26250FB6-DFDE-CC4E-BD54-E44B31D1F605}"/>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Name, Department</a:t>
            </a:r>
          </a:p>
        </p:txBody>
      </p:sp>
      <p:sp>
        <p:nvSpPr>
          <p:cNvPr id="15" name="Text Placeholder 6">
            <a:extLst>
              <a:ext uri="{FF2B5EF4-FFF2-40B4-BE49-F238E27FC236}">
                <a16:creationId xmlns:a16="http://schemas.microsoft.com/office/drawing/2014/main" id="{FE546460-2F3C-B743-ACBE-47CE198D335B}"/>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3" name="Date Placeholder 2">
            <a:extLst>
              <a:ext uri="{FF2B5EF4-FFF2-40B4-BE49-F238E27FC236}">
                <a16:creationId xmlns:a16="http://schemas.microsoft.com/office/drawing/2014/main" id="{F0E20FF6-087C-254D-B377-87B46F300B23}"/>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endParaRPr lang="en-GB"/>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6150624" cy="1944467"/>
          </a:xfrm>
          <a:prstGeom prst="rect">
            <a:avLst/>
          </a:prstGeom>
        </p:spPr>
        <p:txBody>
          <a:bodyPr>
            <a:noAutofit/>
          </a:bodyPr>
          <a:lstStyle>
            <a:lvl1pPr marL="0" indent="0">
              <a:buNone/>
              <a:defRPr sz="4000" b="0">
                <a:solidFill>
                  <a:schemeClr val="bg1"/>
                </a:solidFill>
                <a:latin typeface="Georgia" panose="02040502050405020303" pitchFamily="18" charset="0"/>
              </a:defRPr>
            </a:lvl1pPr>
            <a:lvl2pPr>
              <a:defRPr sz="1400"/>
            </a:lvl2pPr>
            <a:lvl3pPr>
              <a:defRPr sz="1400"/>
            </a:lvl3pPr>
            <a:lvl4pPr>
              <a:defRPr sz="1400"/>
            </a:lvl4pPr>
            <a:lvl5pPr>
              <a:defRPr sz="1400"/>
            </a:lvl5pPr>
          </a:lstStyle>
          <a:p>
            <a:pPr lvl="0"/>
            <a:r>
              <a:rPr lang="en-US"/>
              <a:t>Quote text goes here – Georgia 40pt</a:t>
            </a: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27041724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CBBF530E-1875-46E6-901C-76683197A1B3}" type="slidenum">
              <a:rPr lang="en-GB" smtClean="0"/>
              <a:pPr/>
              <a:t>‹#›</a:t>
            </a:fld>
            <a:endParaRPr lang="en-GB"/>
          </a:p>
        </p:txBody>
      </p:sp>
    </p:spTree>
    <p:extLst>
      <p:ext uri="{BB962C8B-B14F-4D97-AF65-F5344CB8AC3E}">
        <p14:creationId xmlns:p14="http://schemas.microsoft.com/office/powerpoint/2010/main" val="1846187296"/>
      </p:ext>
    </p:extLst>
  </p:cSld>
  <p:clrMapOvr>
    <a:masterClrMapping/>
  </p:clrMapOvr>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Full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3" name="Rectangle 2">
            <a:extLst>
              <a:ext uri="{FF2B5EF4-FFF2-40B4-BE49-F238E27FC236}">
                <a16:creationId xmlns:a16="http://schemas.microsoft.com/office/drawing/2014/main" id="{0B3B44EA-4EBB-DCED-86BD-1CACB6226115}"/>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630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Full_blank_blu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
        <p:nvSpPr>
          <p:cNvPr id="3" name="Rectangle 2">
            <a:extLst>
              <a:ext uri="{FF2B5EF4-FFF2-40B4-BE49-F238E27FC236}">
                <a16:creationId xmlns:a16="http://schemas.microsoft.com/office/drawing/2014/main" id="{80197CFA-45B6-9B0D-D492-CF3FE1F8F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377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nk_blue">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pic>
        <p:nvPicPr>
          <p:cNvPr id="2" name="Picture 1" descr="University of Nottingham castle icon">
            <a:extLst>
              <a:ext uri="{FF2B5EF4-FFF2-40B4-BE49-F238E27FC236}">
                <a16:creationId xmlns:a16="http://schemas.microsoft.com/office/drawing/2014/main" id="{C5BFE164-6BFE-040B-E8AE-85C76B8E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pic>
        <p:nvPicPr>
          <p:cNvPr id="3" name="Picture 2" descr="University of Nottingham castle icon">
            <a:extLst>
              <a:ext uri="{FF2B5EF4-FFF2-40B4-BE49-F238E27FC236}">
                <a16:creationId xmlns:a16="http://schemas.microsoft.com/office/drawing/2014/main" id="{5F3B7A97-0278-2573-95EE-0719B9C8C2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17485882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End_slide">
    <p:bg>
      <p:bgPr>
        <a:solidFill>
          <a:schemeClr val="tx1"/>
        </a:solidFill>
        <a:effectLst/>
      </p:bgPr>
    </p:bg>
    <p:spTree>
      <p:nvGrpSpPr>
        <p:cNvPr id="1" name=""/>
        <p:cNvGrpSpPr/>
        <p:nvPr/>
      </p:nvGrpSpPr>
      <p:grpSpPr>
        <a:xfrm>
          <a:off x="0" y="0"/>
          <a:ext cx="0" cy="0"/>
          <a:chOff x="0" y="0"/>
          <a:chExt cx="0" cy="0"/>
        </a:xfrm>
      </p:grpSpPr>
      <p:pic>
        <p:nvPicPr>
          <p:cNvPr id="2" name="Picture 1" descr="University of Nottingham Logo.">
            <a:extLst>
              <a:ext uri="{FF2B5EF4-FFF2-40B4-BE49-F238E27FC236}">
                <a16:creationId xmlns:a16="http://schemas.microsoft.com/office/drawing/2014/main" id="{4F1ADCAE-67D1-E4DF-B7A1-5951DE4C0D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extBox 6">
            <a:extLst>
              <a:ext uri="{FF2B5EF4-FFF2-40B4-BE49-F238E27FC236}">
                <a16:creationId xmlns:a16="http://schemas.microsoft.com/office/drawing/2014/main" id="{34A48EF3-956C-7FE0-B44A-55E4E8B574B2}"/>
              </a:ext>
            </a:extLst>
          </p:cNvPr>
          <p:cNvSpPr txBox="1"/>
          <p:nvPr/>
        </p:nvSpPr>
        <p:spPr>
          <a:xfrm>
            <a:off x="877173" y="2258844"/>
            <a:ext cx="6571467" cy="923330"/>
          </a:xfrm>
          <a:prstGeom prst="rect">
            <a:avLst/>
          </a:prstGeom>
          <a:noFill/>
        </p:spPr>
        <p:txBody>
          <a:bodyPr wrap="square" lIns="0" tIns="0" rIns="0" bIns="0" rtlCol="0">
            <a:spAutoFit/>
          </a:bodyPr>
          <a:lstStyle/>
          <a:p>
            <a:r>
              <a:rPr lang="en-US" sz="6000" b="1" i="0">
                <a:solidFill>
                  <a:schemeClr val="bg1"/>
                </a:solidFill>
                <a:latin typeface="+mj-lt"/>
              </a:rPr>
              <a:t>Thank you</a:t>
            </a:r>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882474" y="3722240"/>
            <a:ext cx="9144000" cy="426687"/>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Any questions?</a:t>
            </a:r>
            <a:endParaRPr lang="en-US"/>
          </a:p>
        </p:txBody>
      </p:sp>
      <p:pic>
        <p:nvPicPr>
          <p:cNvPr id="4" name="Picture 3" descr="University of Nottingham Logo.">
            <a:extLst>
              <a:ext uri="{FF2B5EF4-FFF2-40B4-BE49-F238E27FC236}">
                <a16:creationId xmlns:a16="http://schemas.microsoft.com/office/drawing/2014/main" id="{9289179D-6004-2704-138F-CD629590AD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extBox 4">
            <a:extLst>
              <a:ext uri="{FF2B5EF4-FFF2-40B4-BE49-F238E27FC236}">
                <a16:creationId xmlns:a16="http://schemas.microsoft.com/office/drawing/2014/main" id="{927B82E1-9A0E-59E5-DF66-092240979662}"/>
              </a:ext>
            </a:extLst>
          </p:cNvPr>
          <p:cNvSpPr txBox="1"/>
          <p:nvPr userDrawn="1"/>
        </p:nvSpPr>
        <p:spPr>
          <a:xfrm>
            <a:off x="877173" y="2258844"/>
            <a:ext cx="6571467" cy="923330"/>
          </a:xfrm>
          <a:prstGeom prst="rect">
            <a:avLst/>
          </a:prstGeom>
          <a:noFill/>
        </p:spPr>
        <p:txBody>
          <a:bodyPr wrap="square" lIns="0" tIns="0" rIns="0" bIns="0" rtlCol="0">
            <a:spAutoFit/>
          </a:bodyPr>
          <a:lstStyle/>
          <a:p>
            <a:r>
              <a:rPr lang="en-US" sz="6000" b="1" i="0">
                <a:solidFill>
                  <a:schemeClr val="bg1"/>
                </a:solidFill>
                <a:latin typeface="+mj-lt"/>
              </a:rPr>
              <a:t>Thank you</a:t>
            </a:r>
          </a:p>
        </p:txBody>
      </p:sp>
    </p:spTree>
    <p:extLst>
      <p:ext uri="{BB962C8B-B14F-4D97-AF65-F5344CB8AC3E}">
        <p14:creationId xmlns:p14="http://schemas.microsoft.com/office/powerpoint/2010/main" val="2944574702"/>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lock 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97768A-E936-2047-B272-A71830C2F46A}"/>
              </a:ext>
              <a:ext uri="{C183D7F6-B498-43B3-948B-1728B52AA6E4}">
                <adec:decorative xmlns:adec="http://schemas.microsoft.com/office/drawing/2017/decorative" val="1"/>
              </a:ext>
            </a:extLst>
          </p:cNvPr>
          <p:cNvSpPr/>
          <p:nvPr userDrawn="1"/>
        </p:nvSpPr>
        <p:spPr>
          <a:xfrm>
            <a:off x="6096000" y="1029589"/>
            <a:ext cx="6096000" cy="5828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305C388A-4F4A-D046-A14C-1966CD505AF0}"/>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18" name="Text Placeholder 6">
            <a:extLst>
              <a:ext uri="{FF2B5EF4-FFF2-40B4-BE49-F238E27FC236}">
                <a16:creationId xmlns:a16="http://schemas.microsoft.com/office/drawing/2014/main" id="{01B3FD81-10DD-0342-9AA1-E2491DE80161}"/>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2A486383-7D66-0D46-B7B2-852429AEEE8A}"/>
              </a:ext>
            </a:extLst>
          </p:cNvPr>
          <p:cNvSpPr>
            <a:spLocks noGrp="1"/>
          </p:cNvSpPr>
          <p:nvPr>
            <p:ph type="dt" sz="half" idx="10"/>
          </p:nvPr>
        </p:nvSpPr>
        <p:spPr>
          <a:xfrm>
            <a:off x="479375" y="6356350"/>
            <a:ext cx="1613716" cy="365125"/>
          </a:xfrm>
          <a:prstGeom prst="rect">
            <a:avLst/>
          </a:prstGeom>
        </p:spPr>
        <p:txBody>
          <a:bodyPr/>
          <a:lstStyle/>
          <a:p>
            <a:endParaRPr lang="en-GB"/>
          </a:p>
        </p:txBody>
      </p:sp>
      <p:sp>
        <p:nvSpPr>
          <p:cNvPr id="13" name="Content Placeholder 6">
            <a:extLst>
              <a:ext uri="{FF2B5EF4-FFF2-40B4-BE49-F238E27FC236}">
                <a16:creationId xmlns:a16="http://schemas.microsoft.com/office/drawing/2014/main" id="{FE17E21C-B85B-934A-BF9C-B51FD202E06D}"/>
              </a:ext>
            </a:extLst>
          </p:cNvPr>
          <p:cNvSpPr>
            <a:spLocks noGrp="1"/>
          </p:cNvSpPr>
          <p:nvPr>
            <p:ph sz="quarter" idx="16" hasCustomPrompt="1"/>
          </p:nvPr>
        </p:nvSpPr>
        <p:spPr>
          <a:xfrm>
            <a:off x="6539555" y="2133603"/>
            <a:ext cx="5197519" cy="3746498"/>
          </a:xfrm>
          <a:prstGeom prst="rect">
            <a:avLst/>
          </a:prstGeom>
        </p:spPr>
        <p:txBody>
          <a:bodyPr/>
          <a:lstStyle>
            <a:lvl1pPr>
              <a:buClr>
                <a:schemeClr val="bg1"/>
              </a:buClr>
              <a:defRPr lang="en-GB" sz="2800" smtClean="0">
                <a:solidFill>
                  <a:schemeClr val="bg1"/>
                </a:solidFill>
                <a:effectLst/>
              </a:defRPr>
            </a:lvl1pPr>
            <a:lvl2pPr>
              <a:buClr>
                <a:schemeClr val="bg1"/>
              </a:buClr>
              <a:defRPr sz="2800">
                <a:solidFill>
                  <a:schemeClr val="bg1"/>
                </a:solidFill>
              </a:defRPr>
            </a:lvl2pPr>
            <a:lvl3pPr>
              <a:buClr>
                <a:schemeClr val="bg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022519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Fact &amp; Figures Slide 1">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this slide to showcase key facts and figures by editing the text in these boxes. Options with less boxes are also available in under the ’Layouts’ button.</a:t>
            </a:r>
          </a:p>
        </p:txBody>
      </p:sp>
      <p:sp>
        <p:nvSpPr>
          <p:cNvPr id="29" name="Text Placeholder 3">
            <a:extLst>
              <a:ext uri="{FF2B5EF4-FFF2-40B4-BE49-F238E27FC236}">
                <a16:creationId xmlns:a16="http://schemas.microsoft.com/office/drawing/2014/main" id="{3E8FE9F4-4522-2A4A-9C2C-E14E46615C79}"/>
              </a:ext>
              <a:ext uri="{C183D7F6-B498-43B3-948B-1728B52AA6E4}">
                <adec:decorative xmlns:adec="http://schemas.microsoft.com/office/drawing/2017/decorative" val="1"/>
              </a:ext>
            </a:extLst>
          </p:cNvPr>
          <p:cNvSpPr>
            <a:spLocks noGrp="1"/>
          </p:cNvSpPr>
          <p:nvPr>
            <p:ph type="body" sz="quarter" idx="26" hasCustomPrompt="1"/>
          </p:nvPr>
        </p:nvSpPr>
        <p:spPr>
          <a:xfrm>
            <a:off x="6102114" y="3806825"/>
            <a:ext cx="3041886" cy="3051175"/>
          </a:xfrm>
          <a:prstGeom prst="rect">
            <a:avLst/>
          </a:prstGeom>
          <a:solidFill>
            <a:schemeClr val="accent5"/>
          </a:solidFill>
        </p:spPr>
        <p:txBody>
          <a:bodyPr/>
          <a:lstStyle>
            <a:lvl1pPr marL="0" indent="0">
              <a:buNone/>
              <a:defRPr/>
            </a:lvl1pPr>
          </a:lstStyle>
          <a:p>
            <a:pPr lvl="0"/>
            <a:r>
              <a:rPr lang="en-US"/>
              <a:t> </a:t>
            </a:r>
          </a:p>
        </p:txBody>
      </p:sp>
      <p:sp>
        <p:nvSpPr>
          <p:cNvPr id="24" name="Text Placeholder 3">
            <a:extLst>
              <a:ext uri="{FF2B5EF4-FFF2-40B4-BE49-F238E27FC236}">
                <a16:creationId xmlns:a16="http://schemas.microsoft.com/office/drawing/2014/main" id="{EB8BEFA4-C2B9-BD42-A0A5-04F3692367BB}"/>
              </a:ext>
              <a:ext uri="{C183D7F6-B498-43B3-948B-1728B52AA6E4}">
                <adec:decorative xmlns:adec="http://schemas.microsoft.com/office/drawing/2017/decorative" val="1"/>
              </a:ext>
            </a:extLst>
          </p:cNvPr>
          <p:cNvSpPr>
            <a:spLocks noGrp="1"/>
          </p:cNvSpPr>
          <p:nvPr>
            <p:ph type="body" sz="quarter" idx="24" hasCustomPrompt="1"/>
          </p:nvPr>
        </p:nvSpPr>
        <p:spPr>
          <a:xfrm>
            <a:off x="9153231" y="3806825"/>
            <a:ext cx="3041886" cy="3051175"/>
          </a:xfrm>
          <a:prstGeom prst="rect">
            <a:avLst/>
          </a:prstGeom>
          <a:solidFill>
            <a:schemeClr val="accent3"/>
          </a:solidFill>
        </p:spPr>
        <p:txBody>
          <a:bodyPr/>
          <a:lstStyle>
            <a:lvl1pPr marL="0" indent="0">
              <a:buNone/>
              <a:defRPr/>
            </a:lvl1pPr>
          </a:lstStyle>
          <a:p>
            <a:pPr lvl="0"/>
            <a:r>
              <a:rPr lang="en-US"/>
              <a:t> </a:t>
            </a:r>
          </a:p>
        </p:txBody>
      </p:sp>
      <p:sp>
        <p:nvSpPr>
          <p:cNvPr id="25" name="Text Placeholder 3">
            <a:extLst>
              <a:ext uri="{FF2B5EF4-FFF2-40B4-BE49-F238E27FC236}">
                <a16:creationId xmlns:a16="http://schemas.microsoft.com/office/drawing/2014/main" id="{38429D8B-070F-B34C-94B7-DEF1C90FAA04}"/>
              </a:ext>
              <a:ext uri="{C183D7F6-B498-43B3-948B-1728B52AA6E4}">
                <adec:decorative xmlns:adec="http://schemas.microsoft.com/office/drawing/2017/decorative" val="1"/>
              </a:ext>
            </a:extLst>
          </p:cNvPr>
          <p:cNvSpPr>
            <a:spLocks noGrp="1"/>
          </p:cNvSpPr>
          <p:nvPr>
            <p:ph type="body" sz="quarter" idx="25"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a:t> </a:t>
            </a:r>
          </a:p>
        </p:txBody>
      </p:sp>
      <p:sp>
        <p:nvSpPr>
          <p:cNvPr id="35" name="Footer Placeholder 3">
            <a:extLst>
              <a:ext uri="{FF2B5EF4-FFF2-40B4-BE49-F238E27FC236}">
                <a16:creationId xmlns:a16="http://schemas.microsoft.com/office/drawing/2014/main" id="{BEACFBAF-3C16-9442-B6F6-4613A5BB53E4}"/>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36" name="Text Placeholder 6">
            <a:extLst>
              <a:ext uri="{FF2B5EF4-FFF2-40B4-BE49-F238E27FC236}">
                <a16:creationId xmlns:a16="http://schemas.microsoft.com/office/drawing/2014/main" id="{E8A77961-1C22-C74B-9FA8-22E6A417D980}"/>
              </a:ext>
            </a:extLst>
          </p:cNvPr>
          <p:cNvSpPr>
            <a:spLocks noGrp="1"/>
          </p:cNvSpPr>
          <p:nvPr>
            <p:ph type="body" sz="quarter" idx="27"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34" name="Date Placeholder 2">
            <a:extLst>
              <a:ext uri="{FF2B5EF4-FFF2-40B4-BE49-F238E27FC236}">
                <a16:creationId xmlns:a16="http://schemas.microsoft.com/office/drawing/2014/main" id="{2987AD34-27BC-A940-9D49-9B42BCBEFDB6}"/>
              </a:ext>
            </a:extLst>
          </p:cNvPr>
          <p:cNvSpPr>
            <a:spLocks noGrp="1"/>
          </p:cNvSpPr>
          <p:nvPr>
            <p:ph type="dt" sz="half" idx="10"/>
          </p:nvPr>
        </p:nvSpPr>
        <p:spPr>
          <a:xfrm>
            <a:off x="479375" y="6356350"/>
            <a:ext cx="1613716"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33" name="Text Placeholder 25">
            <a:extLst>
              <a:ext uri="{FF2B5EF4-FFF2-40B4-BE49-F238E27FC236}">
                <a16:creationId xmlns:a16="http://schemas.microsoft.com/office/drawing/2014/main" id="{47168AAF-B20D-5A42-B75B-7723535923C5}"/>
              </a:ext>
            </a:extLst>
          </p:cNvPr>
          <p:cNvSpPr>
            <a:spLocks noGrp="1"/>
          </p:cNvSpPr>
          <p:nvPr>
            <p:ph type="body" sz="quarter" idx="22" hasCustomPrompt="1"/>
          </p:nvPr>
        </p:nvSpPr>
        <p:spPr>
          <a:xfrm>
            <a:off x="9313082" y="5799705"/>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Dolor sit </a:t>
            </a:r>
            <a:r>
              <a:rPr lang="en-US" err="1"/>
              <a:t>amet</a:t>
            </a:r>
            <a:endParaRPr lang="en-US"/>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9312665" y="4521347"/>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a:t>£2m</a:t>
            </a:r>
          </a:p>
        </p:txBody>
      </p:sp>
      <p:sp>
        <p:nvSpPr>
          <p:cNvPr id="26" name="Text Placeholder 25">
            <a:extLst>
              <a:ext uri="{FF2B5EF4-FFF2-40B4-BE49-F238E27FC236}">
                <a16:creationId xmlns:a16="http://schemas.microsoft.com/office/drawing/2014/main" id="{2269F27E-1C0A-A446-B7C7-C4A5F893663E}"/>
              </a:ext>
            </a:extLst>
          </p:cNvPr>
          <p:cNvSpPr>
            <a:spLocks noGrp="1"/>
          </p:cNvSpPr>
          <p:nvPr>
            <p:ph type="body" sz="quarter" idx="19" hasCustomPrompt="1"/>
          </p:nvPr>
        </p:nvSpPr>
        <p:spPr>
          <a:xfrm>
            <a:off x="6316663" y="5308600"/>
            <a:ext cx="2616200" cy="867930"/>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23" name="Text Placeholder 14">
            <a:extLst>
              <a:ext uri="{FF2B5EF4-FFF2-40B4-BE49-F238E27FC236}">
                <a16:creationId xmlns:a16="http://schemas.microsoft.com/office/drawing/2014/main" id="{45F9D20A-60A4-B749-9837-8CF6B9AF3549}"/>
              </a:ext>
            </a:extLst>
          </p:cNvPr>
          <p:cNvSpPr>
            <a:spLocks noGrp="1"/>
          </p:cNvSpPr>
          <p:nvPr>
            <p:ph type="body" sz="quarter" idx="18" hasCustomPrompt="1"/>
          </p:nvPr>
        </p:nvSpPr>
        <p:spPr>
          <a:xfrm>
            <a:off x="6316246" y="3997876"/>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a:t>75%</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6321909" y="3053645"/>
            <a:ext cx="5611786" cy="480131"/>
          </a:xfrm>
          <a:prstGeom prst="rect">
            <a:avLst/>
          </a:prstGeom>
        </p:spPr>
        <p:txBody>
          <a:bodyPr wrap="square">
            <a:spAutoFit/>
          </a:bodyPr>
          <a:lstStyle>
            <a:lvl1pPr marL="0" indent="0">
              <a:buNone/>
              <a:defRPr sz="2800" b="0">
                <a:solidFill>
                  <a:schemeClr val="tx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a:t>1 in 5</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50217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act &amp; Figures Slide 2">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this slide to showcase key facts and figures by editing the text in these boxes. Options with more boxes are also available in under the ’Layouts’ button.</a:t>
            </a:r>
          </a:p>
        </p:txBody>
      </p:sp>
      <p:sp>
        <p:nvSpPr>
          <p:cNvPr id="23" name="Text Placeholder 3">
            <a:extLst>
              <a:ext uri="{FF2B5EF4-FFF2-40B4-BE49-F238E27FC236}">
                <a16:creationId xmlns:a16="http://schemas.microsoft.com/office/drawing/2014/main" id="{D944C8EB-D3E3-3B4F-9FC5-E6B185D2F57B}"/>
              </a:ext>
              <a:ext uri="{C183D7F6-B498-43B3-948B-1728B52AA6E4}">
                <adec:decorative xmlns:adec="http://schemas.microsoft.com/office/drawing/2017/decorative" val="1"/>
              </a:ext>
            </a:extLst>
          </p:cNvPr>
          <p:cNvSpPr>
            <a:spLocks noGrp="1"/>
          </p:cNvSpPr>
          <p:nvPr>
            <p:ph type="body" sz="quarter" idx="23" hasCustomPrompt="1"/>
          </p:nvPr>
        </p:nvSpPr>
        <p:spPr>
          <a:xfrm>
            <a:off x="6099117" y="3806825"/>
            <a:ext cx="6096000" cy="3051175"/>
          </a:xfrm>
          <a:prstGeom prst="rect">
            <a:avLst/>
          </a:prstGeom>
          <a:solidFill>
            <a:schemeClr val="accent3"/>
          </a:solidFill>
        </p:spPr>
        <p:txBody>
          <a:bodyPr/>
          <a:lstStyle>
            <a:lvl1pPr marL="0" indent="0">
              <a:buNone/>
              <a:defRPr/>
            </a:lvl1pPr>
          </a:lstStyle>
          <a:p>
            <a:pPr lvl="0"/>
            <a:r>
              <a:rPr lang="en-US"/>
              <a:t> </a:t>
            </a:r>
          </a:p>
        </p:txBody>
      </p:sp>
      <p:sp>
        <p:nvSpPr>
          <p:cNvPr id="4" name="Text Placeholder 3">
            <a:extLst>
              <a:ext uri="{FF2B5EF4-FFF2-40B4-BE49-F238E27FC236}">
                <a16:creationId xmlns:a16="http://schemas.microsoft.com/office/drawing/2014/main" id="{DAA563FF-1797-7C47-B195-3DD52F253B47}"/>
              </a:ext>
              <a:ext uri="{C183D7F6-B498-43B3-948B-1728B52AA6E4}">
                <adec:decorative xmlns:adec="http://schemas.microsoft.com/office/drawing/2017/decorative" val="1"/>
              </a:ext>
            </a:extLst>
          </p:cNvPr>
          <p:cNvSpPr>
            <a:spLocks noGrp="1"/>
          </p:cNvSpPr>
          <p:nvPr>
            <p:ph type="body" sz="quarter" idx="22"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21" name="Footer Placeholder 3">
            <a:extLst>
              <a:ext uri="{FF2B5EF4-FFF2-40B4-BE49-F238E27FC236}">
                <a16:creationId xmlns:a16="http://schemas.microsoft.com/office/drawing/2014/main" id="{0DDCE267-4A5F-E145-8792-06BF12597399}"/>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24" name="Text Placeholder 6">
            <a:extLst>
              <a:ext uri="{FF2B5EF4-FFF2-40B4-BE49-F238E27FC236}">
                <a16:creationId xmlns:a16="http://schemas.microsoft.com/office/drawing/2014/main" id="{8880FF51-74C3-C140-A39F-F630B1448049}"/>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9" name="Date Placeholder 2">
            <a:extLst>
              <a:ext uri="{FF2B5EF4-FFF2-40B4-BE49-F238E27FC236}">
                <a16:creationId xmlns:a16="http://schemas.microsoft.com/office/drawing/2014/main" id="{F5E29404-E355-8C40-B064-5EED9D5084BE}"/>
              </a:ext>
            </a:extLst>
          </p:cNvPr>
          <p:cNvSpPr>
            <a:spLocks noGrp="1"/>
          </p:cNvSpPr>
          <p:nvPr>
            <p:ph type="dt" sz="half" idx="10"/>
          </p:nvPr>
        </p:nvSpPr>
        <p:spPr>
          <a:xfrm>
            <a:off x="479375" y="6356350"/>
            <a:ext cx="1613716" cy="365125"/>
          </a:xfrm>
          <a:prstGeom prst="rect">
            <a:avLst/>
          </a:prstGeom>
        </p:spPr>
        <p:txBody>
          <a:bodyPr/>
          <a:lstStyle/>
          <a:p>
            <a:endParaRPr lang="en-GB"/>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526771" y="4633351"/>
            <a:ext cx="2242659" cy="12557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a:t>Lorem ipsum dolor sit </a:t>
            </a:r>
            <a:r>
              <a:rPr lang="en-US" err="1"/>
              <a:t>amet</a:t>
            </a:r>
            <a:endParaRPr lang="en-US"/>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6316246" y="4337926"/>
            <a:ext cx="3210526" cy="1685077"/>
          </a:xfrm>
          <a:prstGeom prst="rect">
            <a:avLst/>
          </a:prstGeom>
        </p:spPr>
        <p:txBody>
          <a:bodyPr wrap="square">
            <a:spAutoFit/>
          </a:bodyPr>
          <a:lstStyle>
            <a:lvl1pPr marL="0" indent="0">
              <a:buNone/>
              <a:defRPr sz="11500" b="1">
                <a:solidFill>
                  <a:schemeClr val="bg1"/>
                </a:solidFill>
              </a:defRPr>
            </a:lvl1pPr>
            <a:lvl2pPr>
              <a:defRPr sz="3600"/>
            </a:lvl2pPr>
            <a:lvl3pPr>
              <a:defRPr sz="3600"/>
            </a:lvl3pPr>
            <a:lvl4pPr>
              <a:defRPr sz="3600"/>
            </a:lvl4pPr>
            <a:lvl5pPr>
              <a:defRPr sz="3600"/>
            </a:lvl5pPr>
          </a:lstStyle>
          <a:p>
            <a:pPr lvl="0"/>
            <a:r>
              <a:rPr lang="en-US"/>
              <a:t>£2m</a:t>
            </a:r>
          </a:p>
        </p:txBody>
      </p:sp>
      <p:sp>
        <p:nvSpPr>
          <p:cNvPr id="25" name="Text Placeholder 25">
            <a:extLst>
              <a:ext uri="{FF2B5EF4-FFF2-40B4-BE49-F238E27FC236}">
                <a16:creationId xmlns:a16="http://schemas.microsoft.com/office/drawing/2014/main" id="{068041AD-7E16-B244-948E-4A952E4DA0BA}"/>
              </a:ext>
            </a:extLst>
          </p:cNvPr>
          <p:cNvSpPr>
            <a:spLocks noGrp="1"/>
          </p:cNvSpPr>
          <p:nvPr>
            <p:ph type="body" sz="quarter" idx="24" hasCustomPrompt="1"/>
          </p:nvPr>
        </p:nvSpPr>
        <p:spPr>
          <a:xfrm>
            <a:off x="6321909" y="3053645"/>
            <a:ext cx="5611786" cy="480131"/>
          </a:xfrm>
          <a:prstGeom prst="rect">
            <a:avLst/>
          </a:prstGeom>
        </p:spPr>
        <p:txBody>
          <a:bodyPr wrap="square">
            <a:spAutoFit/>
          </a:bodyPr>
          <a:lstStyle>
            <a:lvl1pPr marL="0" indent="0">
              <a:buNone/>
              <a:defRPr sz="2800" b="0">
                <a:solidFill>
                  <a:schemeClr val="tx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a:t>1 in 5</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61774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Text Grid Slide">
    <p:bg>
      <p:bgPr>
        <a:solidFill>
          <a:schemeClr val="accent5">
            <a:alpha val="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24" name="Footer Placeholder 3">
            <a:extLst>
              <a:ext uri="{FF2B5EF4-FFF2-40B4-BE49-F238E27FC236}">
                <a16:creationId xmlns:a16="http://schemas.microsoft.com/office/drawing/2014/main" id="{84666CE4-75BF-B34F-8276-FC5F1A57F120}"/>
              </a:ext>
            </a:extLst>
          </p:cNvPr>
          <p:cNvSpPr>
            <a:spLocks noGrp="1"/>
          </p:cNvSpPr>
          <p:nvPr>
            <p:ph type="ftr" sz="quarter" idx="11"/>
          </p:nvPr>
        </p:nvSpPr>
        <p:spPr>
          <a:xfrm>
            <a:off x="2207644" y="6356350"/>
            <a:ext cx="3469252" cy="365125"/>
          </a:xfrm>
        </p:spPr>
        <p:txBody>
          <a:bodyPr/>
          <a:lstStyle>
            <a:lvl1pPr algn="l">
              <a:defRPr/>
            </a:lvl1pPr>
          </a:lstStyle>
          <a:p>
            <a:r>
              <a:rPr lang="en-GB"/>
              <a:t>Name, Department</a:t>
            </a:r>
          </a:p>
        </p:txBody>
      </p:sp>
      <p:sp>
        <p:nvSpPr>
          <p:cNvPr id="25" name="Text Placeholder 6">
            <a:extLst>
              <a:ext uri="{FF2B5EF4-FFF2-40B4-BE49-F238E27FC236}">
                <a16:creationId xmlns:a16="http://schemas.microsoft.com/office/drawing/2014/main" id="{FAD10673-0692-CB4F-8CF7-113E83741640}"/>
              </a:ext>
            </a:extLst>
          </p:cNvPr>
          <p:cNvSpPr>
            <a:spLocks noGrp="1"/>
          </p:cNvSpPr>
          <p:nvPr>
            <p:ph type="body" sz="quarter" idx="23"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23" name="Date Placeholder 2">
            <a:extLst>
              <a:ext uri="{FF2B5EF4-FFF2-40B4-BE49-F238E27FC236}">
                <a16:creationId xmlns:a16="http://schemas.microsoft.com/office/drawing/2014/main" id="{8C5D4842-7C0F-EC46-A474-5DF0CEC9CED8}"/>
              </a:ext>
            </a:extLst>
          </p:cNvPr>
          <p:cNvSpPr>
            <a:spLocks noGrp="1"/>
          </p:cNvSpPr>
          <p:nvPr>
            <p:ph type="dt" sz="half" idx="10"/>
          </p:nvPr>
        </p:nvSpPr>
        <p:spPr>
          <a:xfrm>
            <a:off x="479375" y="6356350"/>
            <a:ext cx="1486993" cy="365125"/>
          </a:xfrm>
          <a:prstGeom prst="rect">
            <a:avLst/>
          </a:prstGeom>
        </p:spPr>
        <p:txBody>
          <a:bodyPr/>
          <a:lstStyle/>
          <a:p>
            <a:fld id="{285EAF73-EE3C-41B7-AE89-4A15C844158B}" type="datetime4">
              <a:rPr lang="en-GB" smtClean="0"/>
              <a:t>19 May 2026</a:t>
            </a:fld>
            <a:endParaRPr lang="en-GB"/>
          </a:p>
        </p:txBody>
      </p:sp>
      <p:sp>
        <p:nvSpPr>
          <p:cNvPr id="53" name="Text Placeholder 47">
            <a:extLst>
              <a:ext uri="{FF2B5EF4-FFF2-40B4-BE49-F238E27FC236}">
                <a16:creationId xmlns:a16="http://schemas.microsoft.com/office/drawing/2014/main" id="{1D5925E4-B891-944B-91DC-A261A1D5FDE6}"/>
              </a:ext>
            </a:extLst>
          </p:cNvPr>
          <p:cNvSpPr>
            <a:spLocks noGrp="1"/>
          </p:cNvSpPr>
          <p:nvPr>
            <p:ph type="body" sz="quarter" idx="22"/>
          </p:nvPr>
        </p:nvSpPr>
        <p:spPr>
          <a:xfrm>
            <a:off x="9753600" y="3450545"/>
            <a:ext cx="2438400" cy="2438400"/>
          </a:xfrm>
          <a:prstGeom prst="rect">
            <a:avLst/>
          </a:prstGeom>
          <a:solidFill>
            <a:schemeClr val="accent1"/>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a:t>Click to edit Master text styles</a:t>
            </a:r>
          </a:p>
        </p:txBody>
      </p:sp>
      <p:sp>
        <p:nvSpPr>
          <p:cNvPr id="43" name="Picture Placeholder 16">
            <a:extLst>
              <a:ext uri="{FF2B5EF4-FFF2-40B4-BE49-F238E27FC236}">
                <a16:creationId xmlns:a16="http://schemas.microsoft.com/office/drawing/2014/main" id="{0963E11F-32F1-6544-8FF4-C1EF6F642B91}"/>
              </a:ext>
            </a:extLst>
          </p:cNvPr>
          <p:cNvSpPr>
            <a:spLocks noGrp="1"/>
          </p:cNvSpPr>
          <p:nvPr>
            <p:ph type="pic" sz="quarter" idx="15"/>
          </p:nvPr>
        </p:nvSpPr>
        <p:spPr>
          <a:xfrm>
            <a:off x="9753600" y="1018730"/>
            <a:ext cx="2438400" cy="2438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4" name="Picture Placeholder 16">
            <a:extLst>
              <a:ext uri="{FF2B5EF4-FFF2-40B4-BE49-F238E27FC236}">
                <a16:creationId xmlns:a16="http://schemas.microsoft.com/office/drawing/2014/main" id="{FF92A6B8-47C8-B244-9D3E-90F39EE69398}"/>
              </a:ext>
            </a:extLst>
          </p:cNvPr>
          <p:cNvSpPr>
            <a:spLocks noGrp="1"/>
          </p:cNvSpPr>
          <p:nvPr>
            <p:ph type="pic" sz="quarter" idx="16"/>
          </p:nvPr>
        </p:nvSpPr>
        <p:spPr>
          <a:xfrm>
            <a:off x="7315200" y="3450545"/>
            <a:ext cx="2438400" cy="2438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2" name="Text Placeholder 47">
            <a:extLst>
              <a:ext uri="{FF2B5EF4-FFF2-40B4-BE49-F238E27FC236}">
                <a16:creationId xmlns:a16="http://schemas.microsoft.com/office/drawing/2014/main" id="{FAC8937D-B337-F944-8F1C-14A4768CD593}"/>
              </a:ext>
            </a:extLst>
          </p:cNvPr>
          <p:cNvSpPr>
            <a:spLocks noGrp="1"/>
          </p:cNvSpPr>
          <p:nvPr>
            <p:ph type="body" sz="quarter" idx="21"/>
          </p:nvPr>
        </p:nvSpPr>
        <p:spPr>
          <a:xfrm>
            <a:off x="7315200" y="1018730"/>
            <a:ext cx="2438400" cy="2438400"/>
          </a:xfrm>
          <a:prstGeom prst="rect">
            <a:avLst/>
          </a:prstGeom>
          <a:solidFill>
            <a:schemeClr val="accent2"/>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a:t>Click to edit Master text styles</a:t>
            </a:r>
          </a:p>
        </p:txBody>
      </p:sp>
      <p:sp>
        <p:nvSpPr>
          <p:cNvPr id="51" name="Text Placeholder 47">
            <a:extLst>
              <a:ext uri="{FF2B5EF4-FFF2-40B4-BE49-F238E27FC236}">
                <a16:creationId xmlns:a16="http://schemas.microsoft.com/office/drawing/2014/main" id="{887255BA-4BF0-E844-8BE7-3D125B568E2A}"/>
              </a:ext>
            </a:extLst>
          </p:cNvPr>
          <p:cNvSpPr>
            <a:spLocks noGrp="1"/>
          </p:cNvSpPr>
          <p:nvPr>
            <p:ph type="body" sz="quarter" idx="20"/>
          </p:nvPr>
        </p:nvSpPr>
        <p:spPr>
          <a:xfrm>
            <a:off x="4876800" y="3450545"/>
            <a:ext cx="2438400" cy="2438400"/>
          </a:xfrm>
          <a:prstGeom prst="rect">
            <a:avLst/>
          </a:prstGeom>
          <a:solidFill>
            <a:schemeClr val="accent3"/>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42" name="Picture Placeholder 16">
            <a:extLst>
              <a:ext uri="{FF2B5EF4-FFF2-40B4-BE49-F238E27FC236}">
                <a16:creationId xmlns:a16="http://schemas.microsoft.com/office/drawing/2014/main" id="{98C0DB2D-35D1-F142-B809-1833736CA623}"/>
              </a:ext>
            </a:extLst>
          </p:cNvPr>
          <p:cNvSpPr>
            <a:spLocks noGrp="1"/>
          </p:cNvSpPr>
          <p:nvPr>
            <p:ph type="pic" sz="quarter" idx="14"/>
          </p:nvPr>
        </p:nvSpPr>
        <p:spPr>
          <a:xfrm>
            <a:off x="4876800" y="1018730"/>
            <a:ext cx="2438400" cy="2438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5" name="Picture Placeholder 16">
            <a:extLst>
              <a:ext uri="{FF2B5EF4-FFF2-40B4-BE49-F238E27FC236}">
                <a16:creationId xmlns:a16="http://schemas.microsoft.com/office/drawing/2014/main" id="{5BBCD3E3-1554-B049-8AAF-DF0C933C46FA}"/>
              </a:ext>
            </a:extLst>
          </p:cNvPr>
          <p:cNvSpPr>
            <a:spLocks noGrp="1"/>
          </p:cNvSpPr>
          <p:nvPr>
            <p:ph type="pic" sz="quarter" idx="17"/>
          </p:nvPr>
        </p:nvSpPr>
        <p:spPr>
          <a:xfrm>
            <a:off x="2438400" y="3450545"/>
            <a:ext cx="2438400" cy="2438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0" name="Text Placeholder 47">
            <a:extLst>
              <a:ext uri="{FF2B5EF4-FFF2-40B4-BE49-F238E27FC236}">
                <a16:creationId xmlns:a16="http://schemas.microsoft.com/office/drawing/2014/main" id="{7C62DAF7-D2F9-5D47-AB79-7712B92267C1}"/>
              </a:ext>
            </a:extLst>
          </p:cNvPr>
          <p:cNvSpPr>
            <a:spLocks noGrp="1"/>
          </p:cNvSpPr>
          <p:nvPr>
            <p:ph type="body" sz="quarter" idx="19"/>
          </p:nvPr>
        </p:nvSpPr>
        <p:spPr>
          <a:xfrm>
            <a:off x="2438400" y="1018730"/>
            <a:ext cx="2438400" cy="2438400"/>
          </a:xfrm>
          <a:prstGeom prst="rect">
            <a:avLst/>
          </a:prstGeom>
          <a:solidFill>
            <a:schemeClr val="accent4"/>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48" name="Text Placeholder 47">
            <a:extLst>
              <a:ext uri="{FF2B5EF4-FFF2-40B4-BE49-F238E27FC236}">
                <a16:creationId xmlns:a16="http://schemas.microsoft.com/office/drawing/2014/main" id="{BBB06489-33E6-1442-BC2F-397F1EC4EAB5}"/>
              </a:ext>
            </a:extLst>
          </p:cNvPr>
          <p:cNvSpPr>
            <a:spLocks noGrp="1"/>
          </p:cNvSpPr>
          <p:nvPr>
            <p:ph type="body" sz="quarter" idx="18"/>
          </p:nvPr>
        </p:nvSpPr>
        <p:spPr>
          <a:xfrm>
            <a:off x="0" y="3450545"/>
            <a:ext cx="2438400" cy="2438400"/>
          </a:xfrm>
          <a:prstGeom prst="rect">
            <a:avLst/>
          </a:prstGeom>
          <a:solidFill>
            <a:schemeClr val="accent5"/>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17" name="Picture Placeholder 16">
            <a:extLst>
              <a:ext uri="{FF2B5EF4-FFF2-40B4-BE49-F238E27FC236}">
                <a16:creationId xmlns:a16="http://schemas.microsoft.com/office/drawing/2014/main" id="{CE0FFA53-4B53-0345-BD1D-3380331FADAF}"/>
              </a:ext>
            </a:extLst>
          </p:cNvPr>
          <p:cNvSpPr>
            <a:spLocks noGrp="1"/>
          </p:cNvSpPr>
          <p:nvPr>
            <p:ph type="pic" sz="quarter" idx="13"/>
          </p:nvPr>
        </p:nvSpPr>
        <p:spPr>
          <a:xfrm>
            <a:off x="0" y="1018730"/>
            <a:ext cx="2438400" cy="24384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61534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Slide">
    <p:bg>
      <p:bgPr>
        <a:solidFill>
          <a:schemeClr val="accent5">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a:t>
            </a:r>
            <a:r>
              <a:rPr lang="en-US" sz="1600" err="1">
                <a:solidFill>
                  <a:schemeClr val="tx2"/>
                </a:solidFill>
              </a:rPr>
              <a:t>imagebank</a:t>
            </a:r>
            <a:r>
              <a:rPr lang="en-US" sz="1600">
                <a:solidFill>
                  <a:schemeClr val="tx2"/>
                </a:solidFill>
              </a:rPr>
              <a:t> here:</a:t>
            </a:r>
          </a:p>
          <a:p>
            <a:pPr algn="l"/>
            <a:r>
              <a:rPr lang="en-US" sz="1600" err="1">
                <a:solidFill>
                  <a:schemeClr val="tx2"/>
                </a:solidFill>
                <a:hlinkClick r:id="rId2"/>
              </a:rPr>
              <a:t>www.nottingham.ac.uk</a:t>
            </a:r>
            <a:r>
              <a:rPr lang="en-US" sz="1600">
                <a:solidFill>
                  <a:schemeClr val="tx2"/>
                </a:solidFill>
                <a:hlinkClick r:id="rId2"/>
              </a:rPr>
              <a:t>/</a:t>
            </a:r>
            <a:r>
              <a:rPr lang="en-US" sz="1600" err="1">
                <a:solidFill>
                  <a:schemeClr val="tx2"/>
                </a:solidFill>
                <a:hlinkClick r:id="rId2"/>
              </a:rPr>
              <a:t>imagebank</a:t>
            </a:r>
            <a:r>
              <a:rPr lang="en-US" sz="1600">
                <a:solidFill>
                  <a:schemeClr val="tx2"/>
                </a:solidFill>
                <a:hlinkClick r:id="rId2"/>
              </a:rPr>
              <a:t> </a:t>
            </a:r>
            <a:endParaRPr lang="en-US" sz="1600">
              <a:solidFill>
                <a:schemeClr val="tx2"/>
              </a:solidFill>
            </a:endParaRPr>
          </a:p>
        </p:txBody>
      </p:sp>
      <p:sp>
        <p:nvSpPr>
          <p:cNvPr id="18" name="Footer Placeholder 3">
            <a:extLst>
              <a:ext uri="{FF2B5EF4-FFF2-40B4-BE49-F238E27FC236}">
                <a16:creationId xmlns:a16="http://schemas.microsoft.com/office/drawing/2014/main" id="{68816193-F97B-4A43-B903-C799F573E1C7}"/>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22" name="Text Placeholder 6">
            <a:extLst>
              <a:ext uri="{FF2B5EF4-FFF2-40B4-BE49-F238E27FC236}">
                <a16:creationId xmlns:a16="http://schemas.microsoft.com/office/drawing/2014/main" id="{DE47A69B-7B76-B441-995B-5AF421342390}"/>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478D9FEA-DB2B-6A45-97A4-F6B0D4E2E4A5}"/>
              </a:ext>
            </a:extLst>
          </p:cNvPr>
          <p:cNvSpPr>
            <a:spLocks noGrp="1"/>
          </p:cNvSpPr>
          <p:nvPr>
            <p:ph type="dt" sz="half" idx="10"/>
          </p:nvPr>
        </p:nvSpPr>
        <p:spPr>
          <a:xfrm>
            <a:off x="479375" y="6356350"/>
            <a:ext cx="1613716" cy="365125"/>
          </a:xfrm>
          <a:prstGeom prst="rect">
            <a:avLst/>
          </a:prstGeom>
        </p:spPr>
        <p:txBody>
          <a:bodyPr/>
          <a:lstStyle/>
          <a:p>
            <a:endParaRPr lang="en-GB"/>
          </a:p>
        </p:txBody>
      </p:sp>
      <p:pic>
        <p:nvPicPr>
          <p:cNvPr id="17" name="Picture 16">
            <a:extLst>
              <a:ext uri="{FF2B5EF4-FFF2-40B4-BE49-F238E27FC236}">
                <a16:creationId xmlns:a16="http://schemas.microsoft.com/office/drawing/2014/main" id="{AD3390C2-6273-9244-A9F3-90837D6D6F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217105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Slide Dark">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a:t>
            </a:r>
            <a:r>
              <a:rPr lang="en-US" sz="1600" err="1">
                <a:solidFill>
                  <a:schemeClr val="tx2"/>
                </a:solidFill>
              </a:rPr>
              <a:t>imagebank</a:t>
            </a:r>
            <a:r>
              <a:rPr lang="en-US" sz="1600">
                <a:solidFill>
                  <a:schemeClr val="tx2"/>
                </a:solidFill>
              </a:rPr>
              <a:t> here:</a:t>
            </a:r>
          </a:p>
          <a:p>
            <a:pPr algn="l"/>
            <a:r>
              <a:rPr lang="en-US" sz="1600" err="1">
                <a:solidFill>
                  <a:schemeClr val="tx2"/>
                </a:solidFill>
                <a:hlinkClick r:id="rId2"/>
              </a:rPr>
              <a:t>www.nottingham.ac.uk</a:t>
            </a:r>
            <a:r>
              <a:rPr lang="en-US" sz="1600">
                <a:solidFill>
                  <a:schemeClr val="tx2"/>
                </a:solidFill>
                <a:hlinkClick r:id="rId2"/>
              </a:rPr>
              <a:t>/</a:t>
            </a:r>
            <a:r>
              <a:rPr lang="en-US" sz="1600" err="1">
                <a:solidFill>
                  <a:schemeClr val="tx2"/>
                </a:solidFill>
                <a:hlinkClick r:id="rId2"/>
              </a:rPr>
              <a:t>imagebank</a:t>
            </a:r>
            <a:r>
              <a:rPr lang="en-US" sz="1600">
                <a:solidFill>
                  <a:schemeClr val="tx2"/>
                </a:solidFill>
                <a:hlinkClick r:id="rId2"/>
              </a:rPr>
              <a:t> </a:t>
            </a:r>
            <a:endParaRPr lang="en-US" sz="1600">
              <a:solidFill>
                <a:schemeClr val="tx2"/>
              </a:solidFill>
            </a:endParaRPr>
          </a:p>
        </p:txBody>
      </p:sp>
      <p:sp>
        <p:nvSpPr>
          <p:cNvPr id="18" name="Footer Placeholder 3">
            <a:extLst>
              <a:ext uri="{FF2B5EF4-FFF2-40B4-BE49-F238E27FC236}">
                <a16:creationId xmlns:a16="http://schemas.microsoft.com/office/drawing/2014/main" id="{D90419B6-7C51-714B-B9AF-5A83311100C1}"/>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Name, Department</a:t>
            </a:r>
          </a:p>
        </p:txBody>
      </p:sp>
      <p:sp>
        <p:nvSpPr>
          <p:cNvPr id="22" name="Text Placeholder 6">
            <a:extLst>
              <a:ext uri="{FF2B5EF4-FFF2-40B4-BE49-F238E27FC236}">
                <a16:creationId xmlns:a16="http://schemas.microsoft.com/office/drawing/2014/main" id="{F403D8CA-B469-274B-A619-DD30F98BF647}"/>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6" name="Date Placeholder 2">
            <a:extLst>
              <a:ext uri="{FF2B5EF4-FFF2-40B4-BE49-F238E27FC236}">
                <a16:creationId xmlns:a16="http://schemas.microsoft.com/office/drawing/2014/main" id="{2829581F-89A7-2F45-AEDF-13BBA609D001}"/>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endParaRPr lang="en-GB"/>
          </a:p>
        </p:txBody>
      </p:sp>
      <p:pic>
        <p:nvPicPr>
          <p:cNvPr id="17" name="Picture 16">
            <a:extLst>
              <a:ext uri="{FF2B5EF4-FFF2-40B4-BE49-F238E27FC236}">
                <a16:creationId xmlns:a16="http://schemas.microsoft.com/office/drawing/2014/main" id="{AD3390C2-6273-9244-A9F3-90837D6D6F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259756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1D62B56-9FE8-D94E-A6EA-EC6A8F16943B}"/>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6" name="Title 1">
            <a:extLst>
              <a:ext uri="{FF2B5EF4-FFF2-40B4-BE49-F238E27FC236}">
                <a16:creationId xmlns:a16="http://schemas.microsoft.com/office/drawing/2014/main" id="{B3B6D91D-08CC-8B40-9A20-FA411810223C}"/>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7" name="Picture 6" descr="University of Nottingham logo">
            <a:extLst>
              <a:ext uri="{FF2B5EF4-FFF2-40B4-BE49-F238E27FC236}">
                <a16:creationId xmlns:a16="http://schemas.microsoft.com/office/drawing/2014/main" id="{9AE23AA1-5E84-1542-85FA-0AD28CCBD6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1844644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CD7C8D-4EBF-E54E-8157-B82F50C7805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2539"/>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0" y="1030288"/>
            <a:ext cx="12192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13" name="Text Placeholder 12">
            <a:extLst>
              <a:ext uri="{FF2B5EF4-FFF2-40B4-BE49-F238E27FC236}">
                <a16:creationId xmlns:a16="http://schemas.microsoft.com/office/drawing/2014/main" id="{B347CCA2-0399-254E-ACFE-E5730EC8E4FA}"/>
              </a:ext>
            </a:extLst>
          </p:cNvPr>
          <p:cNvSpPr>
            <a:spLocks noGrp="1"/>
          </p:cNvSpPr>
          <p:nvPr>
            <p:ph type="body" sz="quarter" idx="17" hasCustomPrompt="1"/>
          </p:nvPr>
        </p:nvSpPr>
        <p:spPr>
          <a:xfrm>
            <a:off x="0" y="4895850"/>
            <a:ext cx="12192000"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8" name="Footer Placeholder 3">
            <a:extLst>
              <a:ext uri="{FF2B5EF4-FFF2-40B4-BE49-F238E27FC236}">
                <a16:creationId xmlns:a16="http://schemas.microsoft.com/office/drawing/2014/main" id="{89377BC7-EA60-2841-8608-D79A7C3B71EB}"/>
              </a:ext>
            </a:extLst>
          </p:cNvPr>
          <p:cNvSpPr>
            <a:spLocks noGrp="1"/>
          </p:cNvSpPr>
          <p:nvPr>
            <p:ph type="ftr" sz="quarter" idx="11"/>
          </p:nvPr>
        </p:nvSpPr>
        <p:spPr>
          <a:xfrm>
            <a:off x="2207644" y="6356350"/>
            <a:ext cx="3469252" cy="365125"/>
          </a:xfrm>
        </p:spPr>
        <p:txBody>
          <a:bodyPr/>
          <a:lstStyle>
            <a:lvl1pPr algn="l">
              <a:defRPr>
                <a:solidFill>
                  <a:schemeClr val="bg1"/>
                </a:solidFill>
              </a:defRPr>
            </a:lvl1pPr>
          </a:lstStyle>
          <a:p>
            <a:r>
              <a:rPr lang="en-GB"/>
              <a:t>Name, Department</a:t>
            </a:r>
          </a:p>
        </p:txBody>
      </p:sp>
      <p:sp>
        <p:nvSpPr>
          <p:cNvPr id="20" name="Text Placeholder 6">
            <a:extLst>
              <a:ext uri="{FF2B5EF4-FFF2-40B4-BE49-F238E27FC236}">
                <a16:creationId xmlns:a16="http://schemas.microsoft.com/office/drawing/2014/main" id="{77ECF5E4-B74A-FB48-B872-16F3292CF9EA}"/>
              </a:ext>
            </a:extLst>
          </p:cNvPr>
          <p:cNvSpPr>
            <a:spLocks noGrp="1"/>
          </p:cNvSpPr>
          <p:nvPr>
            <p:ph type="body" sz="quarter" idx="18" hasCustomPrompt="1"/>
          </p:nvPr>
        </p:nvSpPr>
        <p:spPr>
          <a:xfrm>
            <a:off x="2082291" y="6356350"/>
            <a:ext cx="10800" cy="365125"/>
          </a:xfrm>
          <a:prstGeom prst="rect">
            <a:avLst/>
          </a:prstGeom>
          <a:solidFill>
            <a:schemeClr val="bg1"/>
          </a:solidFill>
          <a:ln>
            <a:noFill/>
          </a:ln>
        </p:spPr>
        <p:txBody>
          <a:bodyPr/>
          <a:lstStyle>
            <a:lvl1pPr marL="0" indent="0">
              <a:buNone/>
              <a:defRPr/>
            </a:lvl1pPr>
          </a:lstStyle>
          <a:p>
            <a:pPr lvl="0"/>
            <a:r>
              <a:rPr lang="en-US"/>
              <a:t> </a:t>
            </a:r>
          </a:p>
        </p:txBody>
      </p:sp>
      <p:sp>
        <p:nvSpPr>
          <p:cNvPr id="17" name="Date Placeholder 2">
            <a:extLst>
              <a:ext uri="{FF2B5EF4-FFF2-40B4-BE49-F238E27FC236}">
                <a16:creationId xmlns:a16="http://schemas.microsoft.com/office/drawing/2014/main" id="{71412D12-3864-394B-985D-3364B1646D30}"/>
              </a:ext>
            </a:extLst>
          </p:cNvPr>
          <p:cNvSpPr>
            <a:spLocks noGrp="1"/>
          </p:cNvSpPr>
          <p:nvPr>
            <p:ph type="dt" sz="half" idx="10"/>
          </p:nvPr>
        </p:nvSpPr>
        <p:spPr>
          <a:xfrm>
            <a:off x="479375" y="6356350"/>
            <a:ext cx="1486993" cy="365125"/>
          </a:xfrm>
          <a:prstGeom prst="rect">
            <a:avLst/>
          </a:prstGeom>
        </p:spPr>
        <p:txBody>
          <a:bodyPr/>
          <a:lstStyle>
            <a:lvl1pPr>
              <a:defRPr>
                <a:solidFill>
                  <a:schemeClr val="bg1"/>
                </a:solidFill>
              </a:defRPr>
            </a:lvl1pPr>
          </a:lstStyle>
          <a:p>
            <a:fld id="{285EAF73-EE3C-41B7-AE89-4A15C844158B}" type="datetime4">
              <a:rPr lang="en-GB" smtClean="0"/>
              <a:pPr/>
              <a:t>19 May 2026</a:t>
            </a:fld>
            <a:endParaRPr lang="en-GB"/>
          </a:p>
        </p:txBody>
      </p:sp>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a:t>
            </a:r>
            <a:r>
              <a:rPr lang="en-US" sz="1600" err="1">
                <a:solidFill>
                  <a:schemeClr val="tx2"/>
                </a:solidFill>
              </a:rPr>
              <a:t>imagebank</a:t>
            </a:r>
            <a:r>
              <a:rPr lang="en-US" sz="1600">
                <a:solidFill>
                  <a:schemeClr val="tx2"/>
                </a:solidFill>
              </a:rPr>
              <a:t> here:</a:t>
            </a:r>
          </a:p>
          <a:p>
            <a:pPr algn="l"/>
            <a:r>
              <a:rPr lang="en-US" sz="1600" err="1">
                <a:solidFill>
                  <a:schemeClr val="tx2"/>
                </a:solidFill>
                <a:hlinkClick r:id="rId3"/>
              </a:rPr>
              <a:t>www.nottingham.ac.uk</a:t>
            </a:r>
            <a:r>
              <a:rPr lang="en-US" sz="1600">
                <a:solidFill>
                  <a:schemeClr val="tx2"/>
                </a:solidFill>
                <a:hlinkClick r:id="rId3"/>
              </a:rPr>
              <a:t>/</a:t>
            </a:r>
            <a:r>
              <a:rPr lang="en-US" sz="1600" err="1">
                <a:solidFill>
                  <a:schemeClr val="tx2"/>
                </a:solidFill>
                <a:hlinkClick r:id="rId3"/>
              </a:rPr>
              <a:t>imagebank</a:t>
            </a:r>
            <a:r>
              <a:rPr lang="en-US" sz="1600">
                <a:solidFill>
                  <a:schemeClr val="tx2"/>
                </a:solidFill>
                <a:hlinkClick r:id="rId3"/>
              </a:rPr>
              <a:t> </a:t>
            </a:r>
            <a:endParaRPr lang="en-US" sz="1600">
              <a:solidFill>
                <a:schemeClr val="tx2"/>
              </a:solidFill>
            </a:endParaRP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36271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accent5">
            <a:alpha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65D2-2D2D-DB44-9415-42AF00917298}"/>
              </a:ext>
            </a:extLst>
          </p:cNvPr>
          <p:cNvSpPr>
            <a:spLocks noGrp="1"/>
          </p:cNvSpPr>
          <p:nvPr>
            <p:ph type="title" hasCustomPrompt="1"/>
          </p:nvPr>
        </p:nvSpPr>
        <p:spPr>
          <a:xfrm>
            <a:off x="555125" y="442011"/>
            <a:ext cx="10578834" cy="1035050"/>
          </a:xfrm>
          <a:prstGeom prst="rect">
            <a:avLst/>
          </a:prstGeom>
        </p:spPr>
        <p:txBody>
          <a:bodyPr anchor="ctr"/>
          <a:lstStyle>
            <a:lvl1pPr algn="l">
              <a:defRPr sz="2800" baseline="0">
                <a:solidFill>
                  <a:schemeClr val="accent5"/>
                </a:solidFill>
              </a:defRPr>
            </a:lvl1pPr>
          </a:lstStyle>
          <a:p>
            <a:r>
              <a:rPr lang="en-US"/>
              <a:t>Blank slide</a:t>
            </a:r>
            <a:endParaRPr lang="en-GB"/>
          </a:p>
        </p:txBody>
      </p:sp>
    </p:spTree>
    <p:extLst>
      <p:ext uri="{BB962C8B-B14F-4D97-AF65-F5344CB8AC3E}">
        <p14:creationId xmlns:p14="http://schemas.microsoft.com/office/powerpoint/2010/main" val="3857142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with Castle Icon">
    <p:bg>
      <p:bgPr>
        <a:solidFill>
          <a:schemeClr val="accent5">
            <a:alpha val="5000"/>
          </a:schemeClr>
        </a:solidFill>
        <a:effectLst/>
      </p:bgPr>
    </p:bg>
    <p:spTree>
      <p:nvGrpSpPr>
        <p:cNvPr id="1" name=""/>
        <p:cNvGrpSpPr/>
        <p:nvPr/>
      </p:nvGrpSpPr>
      <p:grpSpPr>
        <a:xfrm>
          <a:off x="0" y="0"/>
          <a:ext cx="0" cy="0"/>
          <a:chOff x="0" y="0"/>
          <a:chExt cx="0" cy="0"/>
        </a:xfrm>
      </p:grpSpPr>
      <p:pic>
        <p:nvPicPr>
          <p:cNvPr id="6" name="Picture 5" descr="University of Nottingham logo">
            <a:extLst>
              <a:ext uri="{FF2B5EF4-FFF2-40B4-BE49-F238E27FC236}">
                <a16:creationId xmlns:a16="http://schemas.microsoft.com/office/drawing/2014/main" id="{05AFCAE9-B754-8C4D-B7F9-C051D54669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596841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483873-86BD-454E-AF6E-E4D2764B65F0}"/>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End slide</a:t>
            </a:r>
            <a:br>
              <a:rPr lang="en-US"/>
            </a:br>
            <a:r>
              <a:rPr lang="en-US"/>
              <a:t>questions?</a:t>
            </a:r>
            <a:endParaRPr lang="en-GB"/>
          </a:p>
        </p:txBody>
      </p:sp>
      <p:pic>
        <p:nvPicPr>
          <p:cNvPr id="9" name="Picture 8" descr="University of Nottingham logo">
            <a:extLst>
              <a:ext uri="{FF2B5EF4-FFF2-40B4-BE49-F238E27FC236}">
                <a16:creationId xmlns:a16="http://schemas.microsoft.com/office/drawing/2014/main" id="{2B7EDC40-08B7-C54D-9A16-7B5D3FDD4F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2484411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67C3C0-F69E-E643-A32B-61F2F310AA47}"/>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End slide</a:t>
            </a:r>
            <a:br>
              <a:rPr lang="en-US"/>
            </a:br>
            <a:r>
              <a:rPr lang="en-US"/>
              <a:t>questions?</a:t>
            </a:r>
            <a:endParaRPr lang="en-GB"/>
          </a:p>
        </p:txBody>
      </p:sp>
      <p:pic>
        <p:nvPicPr>
          <p:cNvPr id="7" name="Picture 6" descr="University of Nottingham logo">
            <a:extLst>
              <a:ext uri="{FF2B5EF4-FFF2-40B4-BE49-F238E27FC236}">
                <a16:creationId xmlns:a16="http://schemas.microsoft.com/office/drawing/2014/main" id="{0DB07C01-E6FE-374C-80D0-F5676A0E07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3963364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plates">
    <p:bg>
      <p:bgPr>
        <a:solidFill>
          <a:schemeClr val="accent5">
            <a:alpha val="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3F670C-95B5-454E-9804-5609FD32D6F9}"/>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All items on these slides are editable. You can change the </a:t>
            </a:r>
            <a:r>
              <a:rPr lang="en-US" sz="1600" err="1">
                <a:solidFill>
                  <a:schemeClr val="tx2"/>
                </a:solidFill>
              </a:rPr>
              <a:t>colour</a:t>
            </a:r>
            <a:r>
              <a:rPr lang="en-US" sz="1600">
                <a:solidFill>
                  <a:schemeClr val="tx2"/>
                </a:solidFill>
              </a:rPr>
              <a:t>, outline and size easily as you do with other PowerPoint shapes.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Name, Department</a:t>
            </a:r>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285EAF73-EE3C-41B7-AE89-4A15C844158B}" type="datetime4">
              <a:rPr lang="en-GB" smtClean="0"/>
              <a:t>19 May 2026</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619044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Grid">
    <p:bg>
      <p:bgPr>
        <a:solidFill>
          <a:schemeClr val="accent5">
            <a:alpha val="5000"/>
          </a:schemeClr>
        </a:solidFill>
        <a:effectLst/>
      </p:bgPr>
    </p:bg>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3665E85D-8861-794D-A0B5-7227A4A9BDE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All items on these slides are editable. You can change the </a:t>
            </a:r>
            <a:r>
              <a:rPr lang="en-US" sz="1600" err="1">
                <a:solidFill>
                  <a:schemeClr val="tx2"/>
                </a:solidFill>
              </a:rPr>
              <a:t>colour</a:t>
            </a:r>
            <a:r>
              <a:rPr lang="en-US" sz="1600">
                <a:solidFill>
                  <a:schemeClr val="tx2"/>
                </a:solidFill>
              </a:rPr>
              <a:t>, outline and size easily as you do with other PowerPoint shapes.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Name, Department</a:t>
            </a:r>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285EAF73-EE3C-41B7-AE89-4A15C844158B}" type="datetime4">
              <a:rPr lang="en-GB" smtClean="0"/>
              <a:t>19 May 2026</a:t>
            </a:fld>
            <a:endParaRPr lang="en-GB"/>
          </a:p>
        </p:txBody>
      </p:sp>
      <p:sp>
        <p:nvSpPr>
          <p:cNvPr id="60" name="Rectangle 59">
            <a:extLst>
              <a:ext uri="{FF2B5EF4-FFF2-40B4-BE49-F238E27FC236}">
                <a16:creationId xmlns:a16="http://schemas.microsoft.com/office/drawing/2014/main" id="{4C76EA1E-DDD4-3C48-962B-715F6034D482}"/>
              </a:ext>
              <a:ext uri="{C183D7F6-B498-43B3-948B-1728B52AA6E4}">
                <adec:decorative xmlns:adec="http://schemas.microsoft.com/office/drawing/2017/decorative" val="1"/>
              </a:ext>
            </a:extLst>
          </p:cNvPr>
          <p:cNvSpPr/>
          <p:nvPr userDrawn="1"/>
        </p:nvSpPr>
        <p:spPr>
          <a:xfrm>
            <a:off x="47937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FAD833-6EA6-CF4E-A26E-B6FDE789CD8B}"/>
              </a:ext>
              <a:ext uri="{C183D7F6-B498-43B3-948B-1728B52AA6E4}">
                <adec:decorative xmlns:adec="http://schemas.microsoft.com/office/drawing/2017/decorative" val="1"/>
              </a:ext>
            </a:extLst>
          </p:cNvPr>
          <p:cNvSpPr/>
          <p:nvPr userDrawn="1"/>
        </p:nvSpPr>
        <p:spPr>
          <a:xfrm>
            <a:off x="1495424"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9D51130-6DBC-B947-B5BA-B65F7AAB5E83}"/>
              </a:ext>
              <a:ext uri="{C183D7F6-B498-43B3-948B-1728B52AA6E4}">
                <adec:decorative xmlns:adec="http://schemas.microsoft.com/office/drawing/2017/decorative" val="1"/>
              </a:ext>
            </a:extLst>
          </p:cNvPr>
          <p:cNvSpPr/>
          <p:nvPr userDrawn="1"/>
        </p:nvSpPr>
        <p:spPr>
          <a:xfrm>
            <a:off x="2511472"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49BC211-0BDE-F247-BCA6-AFE6CBE484EE}"/>
              </a:ext>
              <a:ext uri="{C183D7F6-B498-43B3-948B-1728B52AA6E4}">
                <adec:decorative xmlns:adec="http://schemas.microsoft.com/office/drawing/2017/decorative" val="1"/>
              </a:ext>
            </a:extLst>
          </p:cNvPr>
          <p:cNvSpPr/>
          <p:nvPr userDrawn="1"/>
        </p:nvSpPr>
        <p:spPr>
          <a:xfrm>
            <a:off x="3527520"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2608658-76A6-4649-8FAC-7587274B2DF9}"/>
              </a:ext>
              <a:ext uri="{C183D7F6-B498-43B3-948B-1728B52AA6E4}">
                <adec:decorative xmlns:adec="http://schemas.microsoft.com/office/drawing/2017/decorative" val="1"/>
              </a:ext>
            </a:extLst>
          </p:cNvPr>
          <p:cNvSpPr/>
          <p:nvPr userDrawn="1"/>
        </p:nvSpPr>
        <p:spPr>
          <a:xfrm>
            <a:off x="4543568"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7CD998D-A504-2046-9915-EC22DA08B192}"/>
              </a:ext>
              <a:ext uri="{C183D7F6-B498-43B3-948B-1728B52AA6E4}">
                <adec:decorative xmlns:adec="http://schemas.microsoft.com/office/drawing/2017/decorative" val="1"/>
              </a:ext>
            </a:extLst>
          </p:cNvPr>
          <p:cNvSpPr/>
          <p:nvPr userDrawn="1"/>
        </p:nvSpPr>
        <p:spPr>
          <a:xfrm>
            <a:off x="555961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BA829B4-C56F-B347-BFDB-414400402ADF}"/>
              </a:ext>
              <a:ext uri="{C183D7F6-B498-43B3-948B-1728B52AA6E4}">
                <adec:decorative xmlns:adec="http://schemas.microsoft.com/office/drawing/2017/decorative" val="1"/>
              </a:ext>
            </a:extLst>
          </p:cNvPr>
          <p:cNvSpPr/>
          <p:nvPr userDrawn="1"/>
        </p:nvSpPr>
        <p:spPr>
          <a:xfrm>
            <a:off x="6575664"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C6FE5D-AA56-FE47-B996-1170E8CED2BE}"/>
              </a:ext>
              <a:ext uri="{C183D7F6-B498-43B3-948B-1728B52AA6E4}">
                <adec:decorative xmlns:adec="http://schemas.microsoft.com/office/drawing/2017/decorative" val="1"/>
              </a:ext>
            </a:extLst>
          </p:cNvPr>
          <p:cNvSpPr/>
          <p:nvPr userDrawn="1"/>
        </p:nvSpPr>
        <p:spPr>
          <a:xfrm>
            <a:off x="7591712"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E6118C8-C196-874E-AD11-AFD75EFC5DB1}"/>
              </a:ext>
              <a:ext uri="{C183D7F6-B498-43B3-948B-1728B52AA6E4}">
                <adec:decorative xmlns:adec="http://schemas.microsoft.com/office/drawing/2017/decorative" val="1"/>
              </a:ext>
            </a:extLst>
          </p:cNvPr>
          <p:cNvSpPr/>
          <p:nvPr userDrawn="1"/>
        </p:nvSpPr>
        <p:spPr>
          <a:xfrm>
            <a:off x="8607760"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818FB46-1242-314A-AA24-56DEFFE7F884}"/>
              </a:ext>
              <a:ext uri="{C183D7F6-B498-43B3-948B-1728B52AA6E4}">
                <adec:decorative xmlns:adec="http://schemas.microsoft.com/office/drawing/2017/decorative" val="1"/>
              </a:ext>
            </a:extLst>
          </p:cNvPr>
          <p:cNvSpPr/>
          <p:nvPr userDrawn="1"/>
        </p:nvSpPr>
        <p:spPr>
          <a:xfrm>
            <a:off x="9623808"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B9B69D-3C0B-2647-95F9-0A10DF633026}"/>
              </a:ext>
              <a:ext uri="{C183D7F6-B498-43B3-948B-1728B52AA6E4}">
                <adec:decorative xmlns:adec="http://schemas.microsoft.com/office/drawing/2017/decorative" val="1"/>
              </a:ext>
            </a:extLst>
          </p:cNvPr>
          <p:cNvSpPr/>
          <p:nvPr userDrawn="1"/>
        </p:nvSpPr>
        <p:spPr>
          <a:xfrm>
            <a:off x="1063985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F523F24-CB29-4C41-AA9D-97A31EB1E255}"/>
              </a:ext>
              <a:ext uri="{C183D7F6-B498-43B3-948B-1728B52AA6E4}">
                <adec:decorative xmlns:adec="http://schemas.microsoft.com/office/drawing/2017/decorative" val="1"/>
              </a:ext>
            </a:extLst>
          </p:cNvPr>
          <p:cNvSpPr/>
          <p:nvPr userDrawn="1"/>
        </p:nvSpPr>
        <p:spPr>
          <a:xfrm>
            <a:off x="47937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C448243-5866-954D-BA91-678DECE88B0A}"/>
              </a:ext>
              <a:ext uri="{C183D7F6-B498-43B3-948B-1728B52AA6E4}">
                <adec:decorative xmlns:adec="http://schemas.microsoft.com/office/drawing/2017/decorative" val="1"/>
              </a:ext>
            </a:extLst>
          </p:cNvPr>
          <p:cNvSpPr/>
          <p:nvPr userDrawn="1"/>
        </p:nvSpPr>
        <p:spPr>
          <a:xfrm>
            <a:off x="1495424"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686F0C8-D62F-8249-80D5-912801A3F4B3}"/>
              </a:ext>
              <a:ext uri="{C183D7F6-B498-43B3-948B-1728B52AA6E4}">
                <adec:decorative xmlns:adec="http://schemas.microsoft.com/office/drawing/2017/decorative" val="1"/>
              </a:ext>
            </a:extLst>
          </p:cNvPr>
          <p:cNvSpPr/>
          <p:nvPr userDrawn="1"/>
        </p:nvSpPr>
        <p:spPr>
          <a:xfrm>
            <a:off x="2511472"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52E35A-D5C2-3A4E-978C-E493D92D6A24}"/>
              </a:ext>
              <a:ext uri="{C183D7F6-B498-43B3-948B-1728B52AA6E4}">
                <adec:decorative xmlns:adec="http://schemas.microsoft.com/office/drawing/2017/decorative" val="1"/>
              </a:ext>
            </a:extLst>
          </p:cNvPr>
          <p:cNvSpPr/>
          <p:nvPr userDrawn="1"/>
        </p:nvSpPr>
        <p:spPr>
          <a:xfrm>
            <a:off x="3527520"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96DCCD-13ED-F640-8F62-02E7AA83E40D}"/>
              </a:ext>
              <a:ext uri="{C183D7F6-B498-43B3-948B-1728B52AA6E4}">
                <adec:decorative xmlns:adec="http://schemas.microsoft.com/office/drawing/2017/decorative" val="1"/>
              </a:ext>
            </a:extLst>
          </p:cNvPr>
          <p:cNvSpPr/>
          <p:nvPr userDrawn="1"/>
        </p:nvSpPr>
        <p:spPr>
          <a:xfrm>
            <a:off x="4543568"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588D2C8-948B-C34F-8DB9-C63AF94FCC35}"/>
              </a:ext>
              <a:ext uri="{C183D7F6-B498-43B3-948B-1728B52AA6E4}">
                <adec:decorative xmlns:adec="http://schemas.microsoft.com/office/drawing/2017/decorative" val="1"/>
              </a:ext>
            </a:extLst>
          </p:cNvPr>
          <p:cNvSpPr/>
          <p:nvPr userDrawn="1"/>
        </p:nvSpPr>
        <p:spPr>
          <a:xfrm>
            <a:off x="555961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9BBB31-E9CF-B349-B152-D698680DF4DF}"/>
              </a:ext>
              <a:ext uri="{C183D7F6-B498-43B3-948B-1728B52AA6E4}">
                <adec:decorative xmlns:adec="http://schemas.microsoft.com/office/drawing/2017/decorative" val="1"/>
              </a:ext>
            </a:extLst>
          </p:cNvPr>
          <p:cNvSpPr/>
          <p:nvPr userDrawn="1"/>
        </p:nvSpPr>
        <p:spPr>
          <a:xfrm>
            <a:off x="6575664"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D54F1B-2D5C-484A-8D1E-09241BBD8BF3}"/>
              </a:ext>
              <a:ext uri="{C183D7F6-B498-43B3-948B-1728B52AA6E4}">
                <adec:decorative xmlns:adec="http://schemas.microsoft.com/office/drawing/2017/decorative" val="1"/>
              </a:ext>
            </a:extLst>
          </p:cNvPr>
          <p:cNvSpPr/>
          <p:nvPr userDrawn="1"/>
        </p:nvSpPr>
        <p:spPr>
          <a:xfrm>
            <a:off x="7591712"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EC7455F-8851-2E43-8B67-4A3649CEC8D7}"/>
              </a:ext>
              <a:ext uri="{C183D7F6-B498-43B3-948B-1728B52AA6E4}">
                <adec:decorative xmlns:adec="http://schemas.microsoft.com/office/drawing/2017/decorative" val="1"/>
              </a:ext>
            </a:extLst>
          </p:cNvPr>
          <p:cNvSpPr/>
          <p:nvPr userDrawn="1"/>
        </p:nvSpPr>
        <p:spPr>
          <a:xfrm>
            <a:off x="8607760"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BABBA1C-E822-E940-9148-A5487BDD8AEA}"/>
              </a:ext>
              <a:ext uri="{C183D7F6-B498-43B3-948B-1728B52AA6E4}">
                <adec:decorative xmlns:adec="http://schemas.microsoft.com/office/drawing/2017/decorative" val="1"/>
              </a:ext>
            </a:extLst>
          </p:cNvPr>
          <p:cNvSpPr/>
          <p:nvPr userDrawn="1"/>
        </p:nvSpPr>
        <p:spPr>
          <a:xfrm>
            <a:off x="9623808"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908A034-F2FC-E641-9D92-8CFE594C1639}"/>
              </a:ext>
              <a:ext uri="{C183D7F6-B498-43B3-948B-1728B52AA6E4}">
                <adec:decorative xmlns:adec="http://schemas.microsoft.com/office/drawing/2017/decorative" val="1"/>
              </a:ext>
            </a:extLst>
          </p:cNvPr>
          <p:cNvSpPr/>
          <p:nvPr userDrawn="1"/>
        </p:nvSpPr>
        <p:spPr>
          <a:xfrm>
            <a:off x="1063985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C56D07C-2B40-1346-8517-D086B1FFF5F0}"/>
              </a:ext>
              <a:ext uri="{C183D7F6-B498-43B3-948B-1728B52AA6E4}">
                <adec:decorative xmlns:adec="http://schemas.microsoft.com/office/drawing/2017/decorative" val="1"/>
              </a:ext>
            </a:extLst>
          </p:cNvPr>
          <p:cNvSpPr/>
          <p:nvPr userDrawn="1"/>
        </p:nvSpPr>
        <p:spPr>
          <a:xfrm>
            <a:off x="47937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FABD5C5-0264-2F49-8C19-F2C627B54D83}"/>
              </a:ext>
              <a:ext uri="{C183D7F6-B498-43B3-948B-1728B52AA6E4}">
                <adec:decorative xmlns:adec="http://schemas.microsoft.com/office/drawing/2017/decorative" val="1"/>
              </a:ext>
            </a:extLst>
          </p:cNvPr>
          <p:cNvSpPr/>
          <p:nvPr userDrawn="1"/>
        </p:nvSpPr>
        <p:spPr>
          <a:xfrm>
            <a:off x="1495424"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E2DCE88-820C-0347-87F1-2F20466148AA}"/>
              </a:ext>
              <a:ext uri="{C183D7F6-B498-43B3-948B-1728B52AA6E4}">
                <adec:decorative xmlns:adec="http://schemas.microsoft.com/office/drawing/2017/decorative" val="1"/>
              </a:ext>
            </a:extLst>
          </p:cNvPr>
          <p:cNvSpPr/>
          <p:nvPr userDrawn="1"/>
        </p:nvSpPr>
        <p:spPr>
          <a:xfrm>
            <a:off x="2511472"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0D35FA6-7BEF-234E-9F42-2311FD2F4AA2}"/>
              </a:ext>
              <a:ext uri="{C183D7F6-B498-43B3-948B-1728B52AA6E4}">
                <adec:decorative xmlns:adec="http://schemas.microsoft.com/office/drawing/2017/decorative" val="1"/>
              </a:ext>
            </a:extLst>
          </p:cNvPr>
          <p:cNvSpPr/>
          <p:nvPr userDrawn="1"/>
        </p:nvSpPr>
        <p:spPr>
          <a:xfrm>
            <a:off x="3527520"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ABFF75B-7609-8448-B68E-E5C15C923097}"/>
              </a:ext>
              <a:ext uri="{C183D7F6-B498-43B3-948B-1728B52AA6E4}">
                <adec:decorative xmlns:adec="http://schemas.microsoft.com/office/drawing/2017/decorative" val="1"/>
              </a:ext>
            </a:extLst>
          </p:cNvPr>
          <p:cNvSpPr/>
          <p:nvPr userDrawn="1"/>
        </p:nvSpPr>
        <p:spPr>
          <a:xfrm>
            <a:off x="4543568"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A96E601-59F3-0F46-A3D6-6C77B2A5D315}"/>
              </a:ext>
              <a:ext uri="{C183D7F6-B498-43B3-948B-1728B52AA6E4}">
                <adec:decorative xmlns:adec="http://schemas.microsoft.com/office/drawing/2017/decorative" val="1"/>
              </a:ext>
            </a:extLst>
          </p:cNvPr>
          <p:cNvSpPr/>
          <p:nvPr userDrawn="1"/>
        </p:nvSpPr>
        <p:spPr>
          <a:xfrm>
            <a:off x="555961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D65771C-6846-2743-997B-88678013BC34}"/>
              </a:ext>
              <a:ext uri="{C183D7F6-B498-43B3-948B-1728B52AA6E4}">
                <adec:decorative xmlns:adec="http://schemas.microsoft.com/office/drawing/2017/decorative" val="1"/>
              </a:ext>
            </a:extLst>
          </p:cNvPr>
          <p:cNvSpPr/>
          <p:nvPr userDrawn="1"/>
        </p:nvSpPr>
        <p:spPr>
          <a:xfrm>
            <a:off x="6575664"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CC5F643-98D6-B84E-872E-A198ADAC580A}"/>
              </a:ext>
              <a:ext uri="{C183D7F6-B498-43B3-948B-1728B52AA6E4}">
                <adec:decorative xmlns:adec="http://schemas.microsoft.com/office/drawing/2017/decorative" val="1"/>
              </a:ext>
            </a:extLst>
          </p:cNvPr>
          <p:cNvSpPr/>
          <p:nvPr userDrawn="1"/>
        </p:nvSpPr>
        <p:spPr>
          <a:xfrm>
            <a:off x="7591712"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B93A778-C3EE-A84B-B356-B8459C22E9AD}"/>
              </a:ext>
              <a:ext uri="{C183D7F6-B498-43B3-948B-1728B52AA6E4}">
                <adec:decorative xmlns:adec="http://schemas.microsoft.com/office/drawing/2017/decorative" val="1"/>
              </a:ext>
            </a:extLst>
          </p:cNvPr>
          <p:cNvSpPr/>
          <p:nvPr userDrawn="1"/>
        </p:nvSpPr>
        <p:spPr>
          <a:xfrm>
            <a:off x="8607760"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0788B4-C3F0-9047-80BA-AB87DC1E320B}"/>
              </a:ext>
              <a:ext uri="{C183D7F6-B498-43B3-948B-1728B52AA6E4}">
                <adec:decorative xmlns:adec="http://schemas.microsoft.com/office/drawing/2017/decorative" val="1"/>
              </a:ext>
            </a:extLst>
          </p:cNvPr>
          <p:cNvSpPr/>
          <p:nvPr userDrawn="1"/>
        </p:nvSpPr>
        <p:spPr>
          <a:xfrm>
            <a:off x="9623808"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4ADC236-12A6-F643-8463-1FD369222EBD}"/>
              </a:ext>
              <a:ext uri="{C183D7F6-B498-43B3-948B-1728B52AA6E4}">
                <adec:decorative xmlns:adec="http://schemas.microsoft.com/office/drawing/2017/decorative" val="1"/>
              </a:ext>
            </a:extLst>
          </p:cNvPr>
          <p:cNvSpPr/>
          <p:nvPr userDrawn="1"/>
        </p:nvSpPr>
        <p:spPr>
          <a:xfrm>
            <a:off x="1063985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EA95CDD-4ACA-6E45-9E03-DED57B7A17B1}"/>
              </a:ext>
              <a:ext uri="{C183D7F6-B498-43B3-948B-1728B52AA6E4}">
                <adec:decorative xmlns:adec="http://schemas.microsoft.com/office/drawing/2017/decorative" val="1"/>
              </a:ext>
            </a:extLst>
          </p:cNvPr>
          <p:cNvSpPr/>
          <p:nvPr userDrawn="1"/>
        </p:nvSpPr>
        <p:spPr>
          <a:xfrm>
            <a:off x="47937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076A291-1120-D841-A17C-4744BD31119E}"/>
              </a:ext>
              <a:ext uri="{C183D7F6-B498-43B3-948B-1728B52AA6E4}">
                <adec:decorative xmlns:adec="http://schemas.microsoft.com/office/drawing/2017/decorative" val="1"/>
              </a:ext>
            </a:extLst>
          </p:cNvPr>
          <p:cNvSpPr/>
          <p:nvPr userDrawn="1"/>
        </p:nvSpPr>
        <p:spPr>
          <a:xfrm>
            <a:off x="1495424"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2D9F7EB-EB5B-5849-8960-87554EFE96A2}"/>
              </a:ext>
              <a:ext uri="{C183D7F6-B498-43B3-948B-1728B52AA6E4}">
                <adec:decorative xmlns:adec="http://schemas.microsoft.com/office/drawing/2017/decorative" val="1"/>
              </a:ext>
            </a:extLst>
          </p:cNvPr>
          <p:cNvSpPr/>
          <p:nvPr userDrawn="1"/>
        </p:nvSpPr>
        <p:spPr>
          <a:xfrm>
            <a:off x="2511472"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CE8B47E-F0B9-2F48-81E2-0CFF01F4019C}"/>
              </a:ext>
              <a:ext uri="{C183D7F6-B498-43B3-948B-1728B52AA6E4}">
                <adec:decorative xmlns:adec="http://schemas.microsoft.com/office/drawing/2017/decorative" val="1"/>
              </a:ext>
            </a:extLst>
          </p:cNvPr>
          <p:cNvSpPr/>
          <p:nvPr userDrawn="1"/>
        </p:nvSpPr>
        <p:spPr>
          <a:xfrm>
            <a:off x="3527520"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A52769C-586D-0547-8B43-FDA5D125AC4A}"/>
              </a:ext>
              <a:ext uri="{C183D7F6-B498-43B3-948B-1728B52AA6E4}">
                <adec:decorative xmlns:adec="http://schemas.microsoft.com/office/drawing/2017/decorative" val="1"/>
              </a:ext>
            </a:extLst>
          </p:cNvPr>
          <p:cNvSpPr/>
          <p:nvPr userDrawn="1"/>
        </p:nvSpPr>
        <p:spPr>
          <a:xfrm>
            <a:off x="4543568"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4832484-9AF3-3040-B362-12AFCE82E568}"/>
              </a:ext>
              <a:ext uri="{C183D7F6-B498-43B3-948B-1728B52AA6E4}">
                <adec:decorative xmlns:adec="http://schemas.microsoft.com/office/drawing/2017/decorative" val="1"/>
              </a:ext>
            </a:extLst>
          </p:cNvPr>
          <p:cNvSpPr/>
          <p:nvPr userDrawn="1"/>
        </p:nvSpPr>
        <p:spPr>
          <a:xfrm>
            <a:off x="555961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9B343D7-5277-2544-8430-448DEC700E1E}"/>
              </a:ext>
              <a:ext uri="{C183D7F6-B498-43B3-948B-1728B52AA6E4}">
                <adec:decorative xmlns:adec="http://schemas.microsoft.com/office/drawing/2017/decorative" val="1"/>
              </a:ext>
            </a:extLst>
          </p:cNvPr>
          <p:cNvSpPr/>
          <p:nvPr userDrawn="1"/>
        </p:nvSpPr>
        <p:spPr>
          <a:xfrm>
            <a:off x="6575664"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2C02EB-B68E-9044-994A-65588C5F126D}"/>
              </a:ext>
              <a:ext uri="{C183D7F6-B498-43B3-948B-1728B52AA6E4}">
                <adec:decorative xmlns:adec="http://schemas.microsoft.com/office/drawing/2017/decorative" val="1"/>
              </a:ext>
            </a:extLst>
          </p:cNvPr>
          <p:cNvSpPr/>
          <p:nvPr userDrawn="1"/>
        </p:nvSpPr>
        <p:spPr>
          <a:xfrm>
            <a:off x="7591712"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2BE44DB-D273-AB46-89D2-7C2B30912659}"/>
              </a:ext>
              <a:ext uri="{C183D7F6-B498-43B3-948B-1728B52AA6E4}">
                <adec:decorative xmlns:adec="http://schemas.microsoft.com/office/drawing/2017/decorative" val="1"/>
              </a:ext>
            </a:extLst>
          </p:cNvPr>
          <p:cNvSpPr/>
          <p:nvPr userDrawn="1"/>
        </p:nvSpPr>
        <p:spPr>
          <a:xfrm>
            <a:off x="8607760"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3E20485-2E4B-9B4C-AE6B-3C1B1509B043}"/>
              </a:ext>
              <a:ext uri="{C183D7F6-B498-43B3-948B-1728B52AA6E4}">
                <adec:decorative xmlns:adec="http://schemas.microsoft.com/office/drawing/2017/decorative" val="1"/>
              </a:ext>
            </a:extLst>
          </p:cNvPr>
          <p:cNvSpPr/>
          <p:nvPr userDrawn="1"/>
        </p:nvSpPr>
        <p:spPr>
          <a:xfrm>
            <a:off x="9623808"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284C2AF-F9F6-6943-AF27-AD08B011A677}"/>
              </a:ext>
              <a:ext uri="{C183D7F6-B498-43B3-948B-1728B52AA6E4}">
                <adec:decorative xmlns:adec="http://schemas.microsoft.com/office/drawing/2017/decorative" val="1"/>
              </a:ext>
            </a:extLst>
          </p:cNvPr>
          <p:cNvSpPr/>
          <p:nvPr userDrawn="1"/>
        </p:nvSpPr>
        <p:spPr>
          <a:xfrm>
            <a:off x="1063985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748687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_blue">
    <p:bg>
      <p:bgPr>
        <a:solidFill>
          <a:schemeClr val="tx1"/>
        </a:solidFill>
        <a:effectLst/>
      </p:bgPr>
    </p:bg>
    <p:spTree>
      <p:nvGrpSpPr>
        <p:cNvPr id="1" name=""/>
        <p:cNvGrpSpPr/>
        <p:nvPr/>
      </p:nvGrpSpPr>
      <p:grpSpPr>
        <a:xfrm>
          <a:off x="0" y="0"/>
          <a:ext cx="0" cy="0"/>
          <a:chOff x="0" y="0"/>
          <a:chExt cx="0" cy="0"/>
        </a:xfrm>
      </p:grpSpPr>
      <p:pic>
        <p:nvPicPr>
          <p:cNvPr id="5" name="Picture 4" descr="University of Nottingham logo">
            <a:extLst>
              <a:ext uri="{FF2B5EF4-FFF2-40B4-BE49-F238E27FC236}">
                <a16:creationId xmlns:a16="http://schemas.microsoft.com/office/drawing/2014/main" id="{15DABD73-1F59-7DE4-286D-42E72C4D32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solidFill>
                  <a:schemeClr val="bg1"/>
                </a:solidFill>
              </a:defRPr>
            </a:lvl1pPr>
          </a:lstStyle>
          <a:p>
            <a:r>
              <a:rPr lang="en-GB"/>
              <a:t>The title of your presentation 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11077D18-4A41-F2FC-BDBD-1952BE2667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4" name="Picture Placeholder 2" descr="Partner logo.">
            <a:extLst>
              <a:ext uri="{FF2B5EF4-FFF2-40B4-BE49-F238E27FC236}">
                <a16:creationId xmlns:a16="http://schemas.microsoft.com/office/drawing/2014/main" id="{CBC67323-FEAE-C279-D467-27C99A9CED1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70668271"/>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_half_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a:t>Text goes here</a:t>
            </a: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133544925"/>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73FB3-9B19-99C1-3D3B-5F99A94D0E99}"/>
              </a:ext>
            </a:extLst>
          </p:cNvPr>
          <p:cNvSpPr/>
          <p:nvPr userDrawn="1"/>
        </p:nvSpPr>
        <p:spPr>
          <a:xfrm>
            <a:off x="-1315704" y="900000"/>
            <a:ext cx="1284984" cy="719250"/>
          </a:xfrm>
          <a:prstGeom prst="rect">
            <a:avLst/>
          </a:prstGeom>
          <a:solidFill>
            <a:srgbClr val="92D4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4" name="Title Placeholder 1">
            <a:extLst>
              <a:ext uri="{FF2B5EF4-FFF2-40B4-BE49-F238E27FC236}">
                <a16:creationId xmlns:a16="http://schemas.microsoft.com/office/drawing/2014/main" id="{E2FC18C2-35C0-6A2D-7CC1-B9CB79EDB5D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1" y="1358900"/>
            <a:ext cx="11341100" cy="48609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20546942"/>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eo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14EC60C8-55FD-084A-BE95-B2E766446720}"/>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7" name="Title 1">
            <a:extLst>
              <a:ext uri="{FF2B5EF4-FFF2-40B4-BE49-F238E27FC236}">
                <a16:creationId xmlns:a16="http://schemas.microsoft.com/office/drawing/2014/main" id="{EE0A4753-72CA-6241-85A5-FA5F9E40DCA1}"/>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12" name="Picture 11" descr="University of Nottingham logo">
            <a:extLst>
              <a:ext uri="{FF2B5EF4-FFF2-40B4-BE49-F238E27FC236}">
                <a16:creationId xmlns:a16="http://schemas.microsoft.com/office/drawing/2014/main" id="{6385F48C-130A-074B-BAE4-5071492DF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74767" cy="1030941"/>
          </a:xfrm>
          <a:prstGeom prst="rect">
            <a:avLst/>
          </a:prstGeom>
        </p:spPr>
      </p:pic>
    </p:spTree>
    <p:extLst>
      <p:ext uri="{BB962C8B-B14F-4D97-AF65-F5344CB8AC3E}">
        <p14:creationId xmlns:p14="http://schemas.microsoft.com/office/powerpoint/2010/main" val="1708043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_slide">
    <p:bg>
      <p:bgPr>
        <a:solidFill>
          <a:schemeClr val="tx1"/>
        </a:solidFill>
        <a:effectLst/>
      </p:bgPr>
    </p:bg>
    <p:spTree>
      <p:nvGrpSpPr>
        <p:cNvPr id="1" name=""/>
        <p:cNvGrpSpPr/>
        <p:nvPr/>
      </p:nvGrpSpPr>
      <p:grpSpPr>
        <a:xfrm>
          <a:off x="0" y="0"/>
          <a:ext cx="0" cy="0"/>
          <a:chOff x="0" y="0"/>
          <a:chExt cx="0" cy="0"/>
        </a:xfrm>
      </p:grpSpPr>
      <p:pic>
        <p:nvPicPr>
          <p:cNvPr id="2" name="Picture 1" descr="University of Nottingham Logo.">
            <a:extLst>
              <a:ext uri="{FF2B5EF4-FFF2-40B4-BE49-F238E27FC236}">
                <a16:creationId xmlns:a16="http://schemas.microsoft.com/office/drawing/2014/main" id="{4F1ADCAE-67D1-E4DF-B7A1-5951DE4C0D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extBox 6">
            <a:extLst>
              <a:ext uri="{FF2B5EF4-FFF2-40B4-BE49-F238E27FC236}">
                <a16:creationId xmlns:a16="http://schemas.microsoft.com/office/drawing/2014/main" id="{34A48EF3-956C-7FE0-B44A-55E4E8B574B2}"/>
              </a:ext>
            </a:extLst>
          </p:cNvPr>
          <p:cNvSpPr txBox="1"/>
          <p:nvPr userDrawn="1"/>
        </p:nvSpPr>
        <p:spPr>
          <a:xfrm>
            <a:off x="877173" y="2258844"/>
            <a:ext cx="6571467" cy="923330"/>
          </a:xfrm>
          <a:prstGeom prst="rect">
            <a:avLst/>
          </a:prstGeom>
          <a:noFill/>
        </p:spPr>
        <p:txBody>
          <a:bodyPr wrap="square" lIns="0" tIns="0" rIns="0" bIns="0" rtlCol="0">
            <a:spAutoFit/>
          </a:bodyPr>
          <a:lstStyle/>
          <a:p>
            <a:r>
              <a:rPr lang="en-US" sz="6000" b="1" i="0">
                <a:solidFill>
                  <a:schemeClr val="bg1"/>
                </a:solidFill>
                <a:latin typeface="+mj-lt"/>
              </a:rPr>
              <a:t>Thank you</a:t>
            </a:r>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882474" y="3722240"/>
            <a:ext cx="9144000" cy="426687"/>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Any questions?</a:t>
            </a:r>
            <a:endParaRPr lang="en-US"/>
          </a:p>
        </p:txBody>
      </p:sp>
    </p:spTree>
    <p:extLst>
      <p:ext uri="{BB962C8B-B14F-4D97-AF65-F5344CB8AC3E}">
        <p14:creationId xmlns:p14="http://schemas.microsoft.com/office/powerpoint/2010/main" val="4226687957"/>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lvl1pPr>
          </a:lstStyle>
          <a:p>
            <a:r>
              <a:rPr lang="en-GB"/>
              <a:t>The title of your presentation 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1568672638"/>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research_1">
    <p:spTree>
      <p:nvGrpSpPr>
        <p:cNvPr id="1" name=""/>
        <p:cNvGrpSpPr/>
        <p:nvPr/>
      </p:nvGrpSpPr>
      <p:grpSpPr>
        <a:xfrm>
          <a:off x="0" y="0"/>
          <a:ext cx="0" cy="0"/>
          <a:chOff x="0" y="0"/>
          <a:chExt cx="0" cy="0"/>
        </a:xfrm>
      </p:grpSpPr>
      <p:pic>
        <p:nvPicPr>
          <p:cNvPr id="4" name="Picture 3" descr="A person wearing a VR headset and holding their hands up to represent research at the university">
            <a:extLst>
              <a:ext uri="{FF2B5EF4-FFF2-40B4-BE49-F238E27FC236}">
                <a16:creationId xmlns:a16="http://schemas.microsoft.com/office/drawing/2014/main" id="{88BA64FE-DCFE-E987-F49F-BD6E89D41E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Rectangle 1">
            <a:extLst>
              <a:ext uri="{FF2B5EF4-FFF2-40B4-BE49-F238E27FC236}">
                <a16:creationId xmlns:a16="http://schemas.microsoft.com/office/drawing/2014/main" id="{8293D777-56E9-B4C4-902D-3069A7237E8C}"/>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alpha val="98824"/>
                </a:srgbClr>
              </a:gs>
              <a:gs pos="93000">
                <a:srgbClr val="1026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itle 1">
            <a:extLst>
              <a:ext uri="{FF2B5EF4-FFF2-40B4-BE49-F238E27FC236}">
                <a16:creationId xmlns:a16="http://schemas.microsoft.com/office/drawing/2014/main" id="{B46D8DE2-D7AF-CBE9-C1E8-EFF240B06434}"/>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8" name="Subtitle 2">
            <a:extLst>
              <a:ext uri="{FF2B5EF4-FFF2-40B4-BE49-F238E27FC236}">
                <a16:creationId xmlns:a16="http://schemas.microsoft.com/office/drawing/2014/main" id="{0F683EFB-0B47-EE2D-87FD-BFB068E2BC68}"/>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AA233DC0-9F51-CF33-DAEF-5730C674243D}"/>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3" name="Picture Placeholder 2" descr="Partner logo.">
            <a:extLst>
              <a:ext uri="{FF2B5EF4-FFF2-40B4-BE49-F238E27FC236}">
                <a16:creationId xmlns:a16="http://schemas.microsoft.com/office/drawing/2014/main" id="{AB9F89D2-B938-55F7-2390-59CE40180F81}"/>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25270969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ampus">
    <p:spTree>
      <p:nvGrpSpPr>
        <p:cNvPr id="1" name=""/>
        <p:cNvGrpSpPr/>
        <p:nvPr/>
      </p:nvGrpSpPr>
      <p:grpSpPr>
        <a:xfrm>
          <a:off x="0" y="0"/>
          <a:ext cx="0" cy="0"/>
          <a:chOff x="0" y="0"/>
          <a:chExt cx="0" cy="0"/>
        </a:xfrm>
      </p:grpSpPr>
      <p:pic>
        <p:nvPicPr>
          <p:cNvPr id="20" name="Picture 19" descr="A group of students walking outside at the Jubilee campus">
            <a:extLst>
              <a:ext uri="{FF2B5EF4-FFF2-40B4-BE49-F238E27FC236}">
                <a16:creationId xmlns:a16="http://schemas.microsoft.com/office/drawing/2014/main" id="{F3A6E300-C087-BDE0-B7B6-C71E0D2AF2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F266575-181D-0C2D-D064-10CE7F267DBB}"/>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7DCA2C24-5EEB-AB5B-F13B-1437BFDCD4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13" name="Title 1">
            <a:extLst>
              <a:ext uri="{FF2B5EF4-FFF2-40B4-BE49-F238E27FC236}">
                <a16:creationId xmlns:a16="http://schemas.microsoft.com/office/drawing/2014/main" id="{A28B6B83-73D3-39B9-342E-9B160749B29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14" name="Subtitle 2">
            <a:extLst>
              <a:ext uri="{FF2B5EF4-FFF2-40B4-BE49-F238E27FC236}">
                <a16:creationId xmlns:a16="http://schemas.microsoft.com/office/drawing/2014/main" id="{3D2952EF-E6DB-4C48-B20B-247CE285725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6" name="Text Placeholder 9">
            <a:extLst>
              <a:ext uri="{FF2B5EF4-FFF2-40B4-BE49-F238E27FC236}">
                <a16:creationId xmlns:a16="http://schemas.microsoft.com/office/drawing/2014/main" id="{654BEC63-1276-D73F-6E8D-64F2FF3847A8}"/>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5" name="Picture Placeholder 2" descr="Partner logo.&#10;">
            <a:extLst>
              <a:ext uri="{FF2B5EF4-FFF2-40B4-BE49-F238E27FC236}">
                <a16:creationId xmlns:a16="http://schemas.microsoft.com/office/drawing/2014/main" id="{87051EF0-A3DE-6CC6-7FB7-69634DED9EC8}"/>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0693019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teaching">
    <p:spTree>
      <p:nvGrpSpPr>
        <p:cNvPr id="1" name=""/>
        <p:cNvGrpSpPr/>
        <p:nvPr/>
      </p:nvGrpSpPr>
      <p:grpSpPr>
        <a:xfrm>
          <a:off x="0" y="0"/>
          <a:ext cx="0" cy="0"/>
          <a:chOff x="0" y="0"/>
          <a:chExt cx="0" cy="0"/>
        </a:xfrm>
      </p:grpSpPr>
      <p:pic>
        <p:nvPicPr>
          <p:cNvPr id="9" name="Picture 8" descr="A lecturer writing on a white board">
            <a:extLst>
              <a:ext uri="{FF2B5EF4-FFF2-40B4-BE49-F238E27FC236}">
                <a16:creationId xmlns:a16="http://schemas.microsoft.com/office/drawing/2014/main" id="{9D7E975D-7EAA-8A13-F793-C7ECAFA89B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83678E8-BAEC-EEB9-4524-7F5094060FB0}"/>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University of Nottingham logo">
            <a:extLst>
              <a:ext uri="{FF2B5EF4-FFF2-40B4-BE49-F238E27FC236}">
                <a16:creationId xmlns:a16="http://schemas.microsoft.com/office/drawing/2014/main" id="{3078B252-73A9-8E34-6C5E-BAD062758BCE}"/>
              </a:ext>
            </a:extLst>
          </p:cNvPr>
          <p:cNvGrpSpPr/>
          <p:nvPr userDrawn="1"/>
        </p:nvGrpSpPr>
        <p:grpSpPr>
          <a:xfrm>
            <a:off x="0" y="0"/>
            <a:ext cx="2414586" cy="900112"/>
            <a:chOff x="0" y="0"/>
            <a:chExt cx="2414586" cy="900112"/>
          </a:xfrm>
        </p:grpSpPr>
        <p:pic>
          <p:nvPicPr>
            <p:cNvPr id="2" name="Picture 1" descr="University of Nottingham logo">
              <a:extLst>
                <a:ext uri="{FF2B5EF4-FFF2-40B4-BE49-F238E27FC236}">
                  <a16:creationId xmlns:a16="http://schemas.microsoft.com/office/drawing/2014/main" id="{DAE6A334-8BAA-FF81-501D-901663A8A2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4" name="Picture 3" descr="University of Nottingham logo">
              <a:extLst>
                <a:ext uri="{FF2B5EF4-FFF2-40B4-BE49-F238E27FC236}">
                  <a16:creationId xmlns:a16="http://schemas.microsoft.com/office/drawing/2014/main" id="{99027B22-A8ED-5D91-EFD1-E3AC533D7C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DB6A4C14-B5C9-AA71-CA7D-1FE42F599BE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8" name="Subtitle 2">
            <a:extLst>
              <a:ext uri="{FF2B5EF4-FFF2-40B4-BE49-F238E27FC236}">
                <a16:creationId xmlns:a16="http://schemas.microsoft.com/office/drawing/2014/main" id="{CF8056D7-DE00-AEA8-6D9E-F000D561AD14}"/>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1" name="Text Placeholder 9">
            <a:extLst>
              <a:ext uri="{FF2B5EF4-FFF2-40B4-BE49-F238E27FC236}">
                <a16:creationId xmlns:a16="http://schemas.microsoft.com/office/drawing/2014/main" id="{D3A581F9-D81B-A0D3-54C1-4A8DFB1730FE}"/>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0" name="Picture Placeholder 2" descr="Partner logo.&#10;">
            <a:extLst>
              <a:ext uri="{FF2B5EF4-FFF2-40B4-BE49-F238E27FC236}">
                <a16:creationId xmlns:a16="http://schemas.microsoft.com/office/drawing/2014/main" id="{C4FF0AC7-FEE7-726F-206C-31391A208623}"/>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12404939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UK">
    <p:spTree>
      <p:nvGrpSpPr>
        <p:cNvPr id="1" name=""/>
        <p:cNvGrpSpPr/>
        <p:nvPr/>
      </p:nvGrpSpPr>
      <p:grpSpPr>
        <a:xfrm>
          <a:off x="0" y="0"/>
          <a:ext cx="0" cy="0"/>
          <a:chOff x="0" y="0"/>
          <a:chExt cx="0" cy="0"/>
        </a:xfrm>
      </p:grpSpPr>
      <p:pic>
        <p:nvPicPr>
          <p:cNvPr id="3" name="Picture 2" descr="I picture of the Trent Building on a bright day">
            <a:extLst>
              <a:ext uri="{FF2B5EF4-FFF2-40B4-BE49-F238E27FC236}">
                <a16:creationId xmlns:a16="http://schemas.microsoft.com/office/drawing/2014/main" id="{6BD05CDF-6F3D-E5F3-AAAF-26A13E5C44A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7EB532D-E8E1-8966-DC50-74E1AF744B21}"/>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University of Nottingham logo">
            <a:extLst>
              <a:ext uri="{FF2B5EF4-FFF2-40B4-BE49-F238E27FC236}">
                <a16:creationId xmlns:a16="http://schemas.microsoft.com/office/drawing/2014/main" id="{2B2D1A39-0397-9271-C41D-BD0DDBC49432}"/>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5132A84A-F57F-6FA7-519F-93E0C35B71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4" name="Title 1">
            <a:extLst>
              <a:ext uri="{FF2B5EF4-FFF2-40B4-BE49-F238E27FC236}">
                <a16:creationId xmlns:a16="http://schemas.microsoft.com/office/drawing/2014/main" id="{BC1D7A32-2962-8D38-3872-0223C4B7CB6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4D72A9E-1EF8-9E50-2D9F-E2FBD578FFB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0B8EA4E0-4AC7-76E6-62C9-CEEC9D8C2C87}"/>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10;">
            <a:extLst>
              <a:ext uri="{FF2B5EF4-FFF2-40B4-BE49-F238E27FC236}">
                <a16:creationId xmlns:a16="http://schemas.microsoft.com/office/drawing/2014/main" id="{C5153F9A-EC43-77E6-376C-598AC060ADFA}"/>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90697581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7793990" cy="1620837"/>
          </a:xfrm>
          <a:prstGeom prst="rect">
            <a:avLst/>
          </a:prstGeom>
        </p:spPr>
        <p:txBody>
          <a:bodyPr anchor="ctr"/>
          <a:lstStyle>
            <a:lvl1pPr algn="l">
              <a:lnSpc>
                <a:spcPts val="6000"/>
              </a:lnSpc>
              <a:defRPr sz="6000">
                <a:latin typeface="Georgia" panose="02040502050405020303" pitchFamily="18" charset="0"/>
              </a:defRPr>
            </a:lvl1pPr>
          </a:lstStyle>
          <a:p>
            <a:r>
              <a:rPr lang="en-GB"/>
              <a:t>The title </a:t>
            </a:r>
            <a:br>
              <a:rPr lang="en-GB"/>
            </a:br>
            <a:r>
              <a:rPr lang="en-GB"/>
              <a:t>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7793990"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endParaRPr lang="en-US"/>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add text</a:t>
            </a:r>
            <a:endParaRPr lang="en-US"/>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329628349"/>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China">
    <p:spTree>
      <p:nvGrpSpPr>
        <p:cNvPr id="1" name=""/>
        <p:cNvGrpSpPr/>
        <p:nvPr/>
      </p:nvGrpSpPr>
      <p:grpSpPr>
        <a:xfrm>
          <a:off x="0" y="0"/>
          <a:ext cx="0" cy="0"/>
          <a:chOff x="0" y="0"/>
          <a:chExt cx="0" cy="0"/>
        </a:xfrm>
      </p:grpSpPr>
      <p:pic>
        <p:nvPicPr>
          <p:cNvPr id="17" name="Picture 16" descr="A picture of the China campus at sunset">
            <a:extLst>
              <a:ext uri="{FF2B5EF4-FFF2-40B4-BE49-F238E27FC236}">
                <a16:creationId xmlns:a16="http://schemas.microsoft.com/office/drawing/2014/main" id="{3362EB9C-5AAD-43BA-3FD9-74FC97B7F0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 name="Group 3" descr="University of Nottingham logo">
            <a:extLst>
              <a:ext uri="{FF2B5EF4-FFF2-40B4-BE49-F238E27FC236}">
                <a16:creationId xmlns:a16="http://schemas.microsoft.com/office/drawing/2014/main" id="{64A855BE-1E23-08C7-2D4C-463A35683911}"/>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262AEAE6-DD60-DF47-23EC-66DCA2A258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C0D04B19-D275-4903-FB7C-59F4342B7BB9}"/>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5" name="Subtitle 2">
            <a:extLst>
              <a:ext uri="{FF2B5EF4-FFF2-40B4-BE49-F238E27FC236}">
                <a16:creationId xmlns:a16="http://schemas.microsoft.com/office/drawing/2014/main" id="{74706116-848E-CFD6-3CFC-91CCB1945E2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8" name="Text Placeholder 9">
            <a:extLst>
              <a:ext uri="{FF2B5EF4-FFF2-40B4-BE49-F238E27FC236}">
                <a16:creationId xmlns:a16="http://schemas.microsoft.com/office/drawing/2014/main" id="{6619C8FE-768C-3612-1440-9A6561A8B3CE}"/>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7" name="Picture Placeholder 2" descr="Partner logo.">
            <a:extLst>
              <a:ext uri="{FF2B5EF4-FFF2-40B4-BE49-F238E27FC236}">
                <a16:creationId xmlns:a16="http://schemas.microsoft.com/office/drawing/2014/main" id="{D36CBA7F-C2A7-43D6-A0CA-C9D42B551B9E}"/>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170657285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Malaysia">
    <p:spTree>
      <p:nvGrpSpPr>
        <p:cNvPr id="1" name=""/>
        <p:cNvGrpSpPr/>
        <p:nvPr/>
      </p:nvGrpSpPr>
      <p:grpSpPr>
        <a:xfrm>
          <a:off x="0" y="0"/>
          <a:ext cx="0" cy="0"/>
          <a:chOff x="0" y="0"/>
          <a:chExt cx="0" cy="0"/>
        </a:xfrm>
      </p:grpSpPr>
      <p:pic>
        <p:nvPicPr>
          <p:cNvPr id="40" name="Picture 39" descr="View of the Malaysia campus through the trees with a body of water in front of the building&#10;">
            <a:extLst>
              <a:ext uri="{FF2B5EF4-FFF2-40B4-BE49-F238E27FC236}">
                <a16:creationId xmlns:a16="http://schemas.microsoft.com/office/drawing/2014/main" id="{8A8D9DF8-CB1D-EAF2-E07B-89D7D22340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D6A51CC-9C5E-8F0A-07A8-7AFF5C6C357F}"/>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University of Nottingham logo">
            <a:extLst>
              <a:ext uri="{FF2B5EF4-FFF2-40B4-BE49-F238E27FC236}">
                <a16:creationId xmlns:a16="http://schemas.microsoft.com/office/drawing/2014/main" id="{E88CCC24-EB1E-6A4A-85E4-27558E4718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09FB2E1-0CA5-164F-BB88-A99DCC79315E}"/>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5" name="Subtitle 2">
            <a:extLst>
              <a:ext uri="{FF2B5EF4-FFF2-40B4-BE49-F238E27FC236}">
                <a16:creationId xmlns:a16="http://schemas.microsoft.com/office/drawing/2014/main" id="{4CC4A3B0-71B3-4C2B-7CB1-FF680E1BD51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953B9A27-851E-55AB-119E-61C5C475DA46}"/>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6" name="Picture Placeholder 2" descr="Partner logo.">
            <a:extLst>
              <a:ext uri="{FF2B5EF4-FFF2-40B4-BE49-F238E27FC236}">
                <a16:creationId xmlns:a16="http://schemas.microsoft.com/office/drawing/2014/main" id="{32116587-F663-143F-75BC-3014C842DB40}"/>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1677060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Sutton_Bonington">
    <p:spTree>
      <p:nvGrpSpPr>
        <p:cNvPr id="1" name=""/>
        <p:cNvGrpSpPr/>
        <p:nvPr/>
      </p:nvGrpSpPr>
      <p:grpSpPr>
        <a:xfrm>
          <a:off x="0" y="0"/>
          <a:ext cx="0" cy="0"/>
          <a:chOff x="0" y="0"/>
          <a:chExt cx="0" cy="0"/>
        </a:xfrm>
      </p:grpSpPr>
      <p:pic>
        <p:nvPicPr>
          <p:cNvPr id="10" name="Picture 9" descr="A view of the Sutton Bonington campus on a bright day">
            <a:extLst>
              <a:ext uri="{FF2B5EF4-FFF2-40B4-BE49-F238E27FC236}">
                <a16:creationId xmlns:a16="http://schemas.microsoft.com/office/drawing/2014/main" id="{7B4A215F-5265-E937-A182-3ADB3161F9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89"/>
            <a:ext cx="12192000" cy="6864789"/>
          </a:xfrm>
          <a:prstGeom prst="rect">
            <a:avLst/>
          </a:prstGeom>
        </p:spPr>
      </p:pic>
      <p:sp>
        <p:nvSpPr>
          <p:cNvPr id="2" name="Rectangle 1">
            <a:extLst>
              <a:ext uri="{FF2B5EF4-FFF2-40B4-BE49-F238E27FC236}">
                <a16:creationId xmlns:a16="http://schemas.microsoft.com/office/drawing/2014/main" id="{F460E3A8-D46A-44E5-62CB-ED130CE69E4E}"/>
              </a:ext>
              <a:ext uri="{C183D7F6-B498-43B3-948B-1728B52AA6E4}">
                <adec:decorative xmlns:adec="http://schemas.microsoft.com/office/drawing/2017/decorative" val="1"/>
              </a:ext>
            </a:extLst>
          </p:cNvPr>
          <p:cNvSpPr/>
          <p:nvPr userDrawn="1"/>
        </p:nvSpPr>
        <p:spPr>
          <a:xfrm>
            <a:off x="0" y="-6789"/>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93224729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Science &amp; Technolog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Arc 11">
            <a:extLst>
              <a:ext uri="{FF2B5EF4-FFF2-40B4-BE49-F238E27FC236}">
                <a16:creationId xmlns:a16="http://schemas.microsoft.com/office/drawing/2014/main" id="{D7715FAF-431F-0947-BA32-CCCAE21D6FF6}"/>
              </a:ext>
              <a:ext uri="{C183D7F6-B498-43B3-948B-1728B52AA6E4}">
                <adec:decorative xmlns:adec="http://schemas.microsoft.com/office/drawing/2017/decorative" val="1"/>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 Placeholder 3" descr="Logo box">
            <a:extLst>
              <a:ext uri="{FF2B5EF4-FFF2-40B4-BE49-F238E27FC236}">
                <a16:creationId xmlns:a16="http://schemas.microsoft.com/office/drawing/2014/main" id="{F89BE0EF-B1BD-4F49-A571-A9C3B39F741A}"/>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a:t> </a:t>
            </a:r>
            <a:endParaRPr lang="en-US"/>
          </a:p>
        </p:txBody>
      </p:sp>
      <p:sp>
        <p:nvSpPr>
          <p:cNvPr id="9" name="Rectangle 8">
            <a:extLst>
              <a:ext uri="{FF2B5EF4-FFF2-40B4-BE49-F238E27FC236}">
                <a16:creationId xmlns:a16="http://schemas.microsoft.com/office/drawing/2014/main" id="{91EF5119-3C31-2042-9116-20C98F254CA9}"/>
              </a:ext>
              <a:ext uri="{C183D7F6-B498-43B3-948B-1728B52AA6E4}">
                <adec:decorative xmlns:adec="http://schemas.microsoft.com/office/drawing/2017/decorative" val="1"/>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Add a partner logo</a:t>
            </a:r>
            <a:br>
              <a:rPr lang="en-US" sz="1600">
                <a:solidFill>
                  <a:schemeClr val="tx2"/>
                </a:solidFill>
              </a:rPr>
            </a:br>
            <a:r>
              <a:rPr lang="en-US" sz="1600">
                <a:solidFill>
                  <a:schemeClr val="tx2"/>
                </a:solidFill>
              </a:rPr>
              <a:t>here if required</a:t>
            </a:r>
          </a:p>
        </p:txBody>
      </p:sp>
      <p:sp>
        <p:nvSpPr>
          <p:cNvPr id="11" name="Subtitle 2">
            <a:extLst>
              <a:ext uri="{FF2B5EF4-FFF2-40B4-BE49-F238E27FC236}">
                <a16:creationId xmlns:a16="http://schemas.microsoft.com/office/drawing/2014/main" id="{94D1AC89-727B-C049-9CD3-8F38C0F22C9E}"/>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8" name="Title 1">
            <a:extLst>
              <a:ext uri="{FF2B5EF4-FFF2-40B4-BE49-F238E27FC236}">
                <a16:creationId xmlns:a16="http://schemas.microsoft.com/office/drawing/2014/main" id="{EBD7A035-88C0-B640-91D8-3B73C2244888}"/>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6" name="Picture 5" descr="University of Nottingham logo">
            <a:extLst>
              <a:ext uri="{FF2B5EF4-FFF2-40B4-BE49-F238E27FC236}">
                <a16:creationId xmlns:a16="http://schemas.microsoft.com/office/drawing/2014/main" id="{A3BA9BED-34B5-9D4D-A988-760726B7CE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338458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Jubilee">
    <p:spTree>
      <p:nvGrpSpPr>
        <p:cNvPr id="1" name=""/>
        <p:cNvGrpSpPr/>
        <p:nvPr/>
      </p:nvGrpSpPr>
      <p:grpSpPr>
        <a:xfrm>
          <a:off x="0" y="0"/>
          <a:ext cx="0" cy="0"/>
          <a:chOff x="0" y="0"/>
          <a:chExt cx="0" cy="0"/>
        </a:xfrm>
      </p:grpSpPr>
      <p:pic>
        <p:nvPicPr>
          <p:cNvPr id="6" name="Picture 5" descr="A view of the Jubilee campus with the buildings reflecting in the water.">
            <a:extLst>
              <a:ext uri="{FF2B5EF4-FFF2-40B4-BE49-F238E27FC236}">
                <a16:creationId xmlns:a16="http://schemas.microsoft.com/office/drawing/2014/main" id="{77FD8D84-1679-38C7-0289-DCCDBBF42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E28E206-4F63-08F4-8670-D6D0CE43DA30}"/>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88820714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sustainability">
    <p:spTree>
      <p:nvGrpSpPr>
        <p:cNvPr id="1" name=""/>
        <p:cNvGrpSpPr/>
        <p:nvPr/>
      </p:nvGrpSpPr>
      <p:grpSpPr>
        <a:xfrm>
          <a:off x="0" y="0"/>
          <a:ext cx="0" cy="0"/>
          <a:chOff x="0" y="0"/>
          <a:chExt cx="0" cy="0"/>
        </a:xfrm>
      </p:grpSpPr>
      <p:pic>
        <p:nvPicPr>
          <p:cNvPr id="3" name="Picture 2" descr="A blue sky with the GSK Building, Jubilee Campus. This represents sustainability.">
            <a:extLst>
              <a:ext uri="{FF2B5EF4-FFF2-40B4-BE49-F238E27FC236}">
                <a16:creationId xmlns:a16="http://schemas.microsoft.com/office/drawing/2014/main" id="{8E0A4445-18E5-C130-2732-8D1767178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grpSp>
        <p:nvGrpSpPr>
          <p:cNvPr id="4" name="Group 3" descr="University of Nottingham logo">
            <a:extLst>
              <a:ext uri="{FF2B5EF4-FFF2-40B4-BE49-F238E27FC236}">
                <a16:creationId xmlns:a16="http://schemas.microsoft.com/office/drawing/2014/main" id="{B3F55132-FFB5-5664-C457-AAEEBC1C9461}"/>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E56D2AD0-5B66-68D3-EC24-8D74D025FE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450" y="1526601"/>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450" y="3474734"/>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372" y="4594902"/>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66907683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research_2">
    <p:spTree>
      <p:nvGrpSpPr>
        <p:cNvPr id="1" name=""/>
        <p:cNvGrpSpPr/>
        <p:nvPr/>
      </p:nvGrpSpPr>
      <p:grpSpPr>
        <a:xfrm>
          <a:off x="0" y="0"/>
          <a:ext cx="0" cy="0"/>
          <a:chOff x="0" y="0"/>
          <a:chExt cx="0" cy="0"/>
        </a:xfrm>
      </p:grpSpPr>
      <p:pic>
        <p:nvPicPr>
          <p:cNvPr id="11" name="Picture 10" descr="Close up image of a solder iron and circuit board representing research and the university">
            <a:extLst>
              <a:ext uri="{FF2B5EF4-FFF2-40B4-BE49-F238E27FC236}">
                <a16:creationId xmlns:a16="http://schemas.microsoft.com/office/drawing/2014/main" id="{B2FCE108-38BB-55A0-EDF7-8C89407783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Rectangle 1">
            <a:extLst>
              <a:ext uri="{FF2B5EF4-FFF2-40B4-BE49-F238E27FC236}">
                <a16:creationId xmlns:a16="http://schemas.microsoft.com/office/drawing/2014/main" id="{CA88DF4C-B16B-F94B-4B24-CA9F60B9B474}"/>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1954F94-8460-0421-7AB1-DA51CF9FF5B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5" name="Subtitle 2">
            <a:extLst>
              <a:ext uri="{FF2B5EF4-FFF2-40B4-BE49-F238E27FC236}">
                <a16:creationId xmlns:a16="http://schemas.microsoft.com/office/drawing/2014/main" id="{55D9DFDB-5A7C-D207-F19E-20F14279B08B}"/>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920E116F-B78E-E6CF-85BA-9F027A61F56F}"/>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9" name="Picture Placeholder 2" descr="Partner logo.">
            <a:extLst>
              <a:ext uri="{FF2B5EF4-FFF2-40B4-BE49-F238E27FC236}">
                <a16:creationId xmlns:a16="http://schemas.microsoft.com/office/drawing/2014/main" id="{8B1269C2-F17F-E221-0E5A-FBA04F2F119E}"/>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73833407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research_3">
    <p:spTree>
      <p:nvGrpSpPr>
        <p:cNvPr id="1" name=""/>
        <p:cNvGrpSpPr/>
        <p:nvPr/>
      </p:nvGrpSpPr>
      <p:grpSpPr>
        <a:xfrm>
          <a:off x="0" y="0"/>
          <a:ext cx="0" cy="0"/>
          <a:chOff x="0" y="0"/>
          <a:chExt cx="0" cy="0"/>
        </a:xfrm>
      </p:grpSpPr>
      <p:pic>
        <p:nvPicPr>
          <p:cNvPr id="3" name="Picture 2" descr="A close up image of a Petri dish representing research at the university.">
            <a:extLst>
              <a:ext uri="{FF2B5EF4-FFF2-40B4-BE49-F238E27FC236}">
                <a16:creationId xmlns:a16="http://schemas.microsoft.com/office/drawing/2014/main" id="{960DD3FF-75B1-18A9-9303-69E04FC310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Rectangle 4">
            <a:extLst>
              <a:ext uri="{FF2B5EF4-FFF2-40B4-BE49-F238E27FC236}">
                <a16:creationId xmlns:a16="http://schemas.microsoft.com/office/drawing/2014/main" id="{C56850A0-B8B9-FF66-3068-158E81F693A1}"/>
              </a:ext>
              <a:ext uri="{C183D7F6-B498-43B3-948B-1728B52AA6E4}">
                <adec:decorative xmlns:adec="http://schemas.microsoft.com/office/drawing/2017/decorative" val="1"/>
              </a:ext>
            </a:extLst>
          </p:cNvPr>
          <p:cNvSpPr/>
          <p:nvPr userDrawn="1"/>
        </p:nvSpPr>
        <p:spPr>
          <a:xfrm>
            <a:off x="0" y="0"/>
            <a:ext cx="6096000" cy="6858000"/>
          </a:xfrm>
          <a:prstGeom prst="rect">
            <a:avLst/>
          </a:prstGeom>
          <a:gradFill>
            <a:gsLst>
              <a:gs pos="68000">
                <a:schemeClr val="bg1">
                  <a:alpha val="77000"/>
                </a:schemeClr>
              </a:gs>
              <a:gs pos="0">
                <a:schemeClr val="bg1">
                  <a:alpha val="90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University of Nottingham logo">
            <a:extLst>
              <a:ext uri="{FF2B5EF4-FFF2-40B4-BE49-F238E27FC236}">
                <a16:creationId xmlns:a16="http://schemas.microsoft.com/office/drawing/2014/main" id="{FE1D6E92-5290-1C2E-0615-02172335E21D}"/>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3751951F-6AEC-26B3-51D3-81A4705EA8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7" name="Title 1">
            <a:extLst>
              <a:ext uri="{FF2B5EF4-FFF2-40B4-BE49-F238E27FC236}">
                <a16:creationId xmlns:a16="http://schemas.microsoft.com/office/drawing/2014/main" id="{51C3934D-A361-752E-306D-CABE6FAC90D1}"/>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8" name="Subtitle 2">
            <a:extLst>
              <a:ext uri="{FF2B5EF4-FFF2-40B4-BE49-F238E27FC236}">
                <a16:creationId xmlns:a16="http://schemas.microsoft.com/office/drawing/2014/main" id="{3E713FE3-C318-030C-E350-B79800091D70}"/>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2" name="Text Placeholder 9">
            <a:extLst>
              <a:ext uri="{FF2B5EF4-FFF2-40B4-BE49-F238E27FC236}">
                <a16:creationId xmlns:a16="http://schemas.microsoft.com/office/drawing/2014/main" id="{64A1B2BA-B0FF-65C8-752C-032EA5940AB5}"/>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E868E9B4-6EE2-4451-F95E-40AABDC86B3B}"/>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52259622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knowledge_exchange">
    <p:spTree>
      <p:nvGrpSpPr>
        <p:cNvPr id="1" name=""/>
        <p:cNvGrpSpPr/>
        <p:nvPr/>
      </p:nvGrpSpPr>
      <p:grpSpPr>
        <a:xfrm>
          <a:off x="0" y="0"/>
          <a:ext cx="0" cy="0"/>
          <a:chOff x="0" y="0"/>
          <a:chExt cx="0" cy="0"/>
        </a:xfrm>
      </p:grpSpPr>
      <p:pic>
        <p:nvPicPr>
          <p:cNvPr id="19" name="Picture 18" descr="A group of students with a lecturer in a classroom">
            <a:extLst>
              <a:ext uri="{FF2B5EF4-FFF2-40B4-BE49-F238E27FC236}">
                <a16:creationId xmlns:a16="http://schemas.microsoft.com/office/drawing/2014/main" id="{ACBFB2E8-6E89-BBAA-618E-AEFB63004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Rectangle 10">
            <a:extLst>
              <a:ext uri="{FF2B5EF4-FFF2-40B4-BE49-F238E27FC236}">
                <a16:creationId xmlns:a16="http://schemas.microsoft.com/office/drawing/2014/main" id="{B19D4243-D09B-4010-00ED-52DEA9510D1F}"/>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alpha val="7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University of Nottingham logo">
            <a:extLst>
              <a:ext uri="{FF2B5EF4-FFF2-40B4-BE49-F238E27FC236}">
                <a16:creationId xmlns:a16="http://schemas.microsoft.com/office/drawing/2014/main" id="{99F41044-EE70-E9F2-8436-AFD161FB20CE}"/>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06622354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faculty_arts">
    <p:spTree>
      <p:nvGrpSpPr>
        <p:cNvPr id="1" name=""/>
        <p:cNvGrpSpPr/>
        <p:nvPr/>
      </p:nvGrpSpPr>
      <p:grpSpPr>
        <a:xfrm>
          <a:off x="0" y="0"/>
          <a:ext cx="0" cy="0"/>
          <a:chOff x="0" y="0"/>
          <a:chExt cx="0" cy="0"/>
        </a:xfrm>
      </p:grpSpPr>
      <p:pic>
        <p:nvPicPr>
          <p:cNvPr id="5" name="Picture 4" descr="Student indoor looking at printed posters to represent the arts faculty at the university">
            <a:extLst>
              <a:ext uri="{FF2B5EF4-FFF2-40B4-BE49-F238E27FC236}">
                <a16:creationId xmlns:a16="http://schemas.microsoft.com/office/drawing/2014/main" id="{9C68E323-7A9A-640F-9BA6-836C099A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8BABB96-EBB8-3E88-4702-73479B334BB3}"/>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14686114-02E6-D92C-A5FC-B12555FEF7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595385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faculty_social_sciences">
    <p:spTree>
      <p:nvGrpSpPr>
        <p:cNvPr id="1" name=""/>
        <p:cNvGrpSpPr/>
        <p:nvPr/>
      </p:nvGrpSpPr>
      <p:grpSpPr>
        <a:xfrm>
          <a:off x="0" y="0"/>
          <a:ext cx="0" cy="0"/>
          <a:chOff x="0" y="0"/>
          <a:chExt cx="0" cy="0"/>
        </a:xfrm>
      </p:grpSpPr>
      <p:pic>
        <p:nvPicPr>
          <p:cNvPr id="5" name="Picture 4" descr="A student sitting in a library reading a book to represent social sciences faculty">
            <a:extLst>
              <a:ext uri="{FF2B5EF4-FFF2-40B4-BE49-F238E27FC236}">
                <a16:creationId xmlns:a16="http://schemas.microsoft.com/office/drawing/2014/main" id="{B565E0CA-EE73-59A5-7B15-8184F1AF3A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 y="0"/>
            <a:ext cx="12197032" cy="6858000"/>
          </a:xfrm>
          <a:prstGeom prst="rect">
            <a:avLst/>
          </a:prstGeom>
        </p:spPr>
      </p:pic>
      <p:sp>
        <p:nvSpPr>
          <p:cNvPr id="3" name="Rectangle 2">
            <a:extLst>
              <a:ext uri="{FF2B5EF4-FFF2-40B4-BE49-F238E27FC236}">
                <a16:creationId xmlns:a16="http://schemas.microsoft.com/office/drawing/2014/main" id="{368267CD-D760-80CB-6ECD-FEC9C2891901}"/>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The University of Nottingham logo.">
            <a:extLst>
              <a:ext uri="{FF2B5EF4-FFF2-40B4-BE49-F238E27FC236}">
                <a16:creationId xmlns:a16="http://schemas.microsoft.com/office/drawing/2014/main" id="{F5B6BDB7-93E8-A9D5-A974-108B82ACE397}"/>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166665572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faculty_engineering">
    <p:spTree>
      <p:nvGrpSpPr>
        <p:cNvPr id="1" name=""/>
        <p:cNvGrpSpPr/>
        <p:nvPr/>
      </p:nvGrpSpPr>
      <p:grpSpPr>
        <a:xfrm>
          <a:off x="0" y="0"/>
          <a:ext cx="0" cy="0"/>
          <a:chOff x="0" y="0"/>
          <a:chExt cx="0" cy="0"/>
        </a:xfrm>
      </p:grpSpPr>
      <p:pic>
        <p:nvPicPr>
          <p:cNvPr id="11" name="Picture 10" descr="A picture containing person wearing goggles while operating machinery to represent the engineering faculty">
            <a:extLst>
              <a:ext uri="{FF2B5EF4-FFF2-40B4-BE49-F238E27FC236}">
                <a16:creationId xmlns:a16="http://schemas.microsoft.com/office/drawing/2014/main" id="{937042E3-1F94-D876-D855-C0086C1E1D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 name="Rectangle 2">
            <a:extLst>
              <a:ext uri="{FF2B5EF4-FFF2-40B4-BE49-F238E27FC236}">
                <a16:creationId xmlns:a16="http://schemas.microsoft.com/office/drawing/2014/main" id="{BAC677D0-4A7D-B2D4-5884-B7CA0698A545}"/>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52000">
                <a:schemeClr val="bg1">
                  <a:alpha val="60000"/>
                </a:schemeClr>
              </a:gs>
              <a:gs pos="0">
                <a:schemeClr val="bg1"/>
              </a:gs>
              <a:gs pos="7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University of Nottingham logo">
            <a:extLst>
              <a:ext uri="{FF2B5EF4-FFF2-40B4-BE49-F238E27FC236}">
                <a16:creationId xmlns:a16="http://schemas.microsoft.com/office/drawing/2014/main" id="{183F7270-4379-F8B2-5D8E-518A76505B08}"/>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10;">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a:prstGeom prst="rect">
            <a:avLst/>
          </a:prstGeo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6257215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blue_1">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2" name="Text Placeholder 9">
            <a:extLst>
              <a:ext uri="{FF2B5EF4-FFF2-40B4-BE49-F238E27FC236}">
                <a16:creationId xmlns:a16="http://schemas.microsoft.com/office/drawing/2014/main" id="{B93E08E4-1BF9-8CA3-4C65-FF7B43AB225D}"/>
              </a:ext>
            </a:extLst>
          </p:cNvPr>
          <p:cNvSpPr>
            <a:spLocks noGrp="1"/>
          </p:cNvSpPr>
          <p:nvPr>
            <p:ph type="body" sz="quarter" idx="11" hasCustomPrompt="1"/>
          </p:nvPr>
        </p:nvSpPr>
        <p:spPr>
          <a:xfrm>
            <a:off x="425989" y="5229240"/>
            <a:ext cx="4225925"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0" name="Picture Placeholder 2" descr="Partner logo.">
            <a:extLst>
              <a:ext uri="{FF2B5EF4-FFF2-40B4-BE49-F238E27FC236}">
                <a16:creationId xmlns:a16="http://schemas.microsoft.com/office/drawing/2014/main" id="{320CE6D5-BD3C-E1D9-4759-3B4EA6BE4B38}"/>
              </a:ext>
            </a:extLst>
          </p:cNvPr>
          <p:cNvSpPr>
            <a:spLocks noGrp="1"/>
          </p:cNvSpPr>
          <p:nvPr>
            <p:ph type="pic" sz="quarter" idx="12" hasCustomPrompt="1"/>
          </p:nvPr>
        </p:nvSpPr>
        <p:spPr>
          <a:xfrm>
            <a:off x="9557363"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75774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blue_2">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FD2D73A5-D9F3-41EE-E7DB-D68266D900C2}"/>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E54708EE-9DCC-D954-B2AB-46FED4C0EAF1}"/>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FB033AEE-5A46-6AD6-1141-0D13DA32B825}"/>
              </a:ext>
            </a:extLst>
          </p:cNvPr>
          <p:cNvSpPr>
            <a:spLocks noGrp="1"/>
          </p:cNvSpPr>
          <p:nvPr>
            <p:ph type="body" sz="quarter" idx="11" hasCustomPrompt="1"/>
          </p:nvPr>
        </p:nvSpPr>
        <p:spPr>
          <a:xfrm>
            <a:off x="425989" y="5229240"/>
            <a:ext cx="4225925"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236E9D49-337F-82A4-1332-A4CD0B82E4CB}"/>
              </a:ext>
            </a:extLst>
          </p:cNvPr>
          <p:cNvSpPr>
            <a:spLocks noGrp="1"/>
          </p:cNvSpPr>
          <p:nvPr>
            <p:ph type="pic" sz="quarter" idx="12" hasCustomPrompt="1"/>
          </p:nvPr>
        </p:nvSpPr>
        <p:spPr>
          <a:xfrm>
            <a:off x="9557363"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07363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B682B-CBE5-0E46-8A20-FBDCFD217D46}"/>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divider slide options.</a:t>
            </a:r>
          </a:p>
        </p:txBody>
      </p:sp>
      <p:sp>
        <p:nvSpPr>
          <p:cNvPr id="3" name="Text Placeholder 2"/>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2" name="Title 1"/>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7" name="Picture 6" descr="University of Nottingham logo">
            <a:extLst>
              <a:ext uri="{FF2B5EF4-FFF2-40B4-BE49-F238E27FC236}">
                <a16:creationId xmlns:a16="http://schemas.microsoft.com/office/drawing/2014/main" id="{6F81B442-D23E-CA47-8B99-3C2A297ACC4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3341245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blue_3">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5B4F4275-3E4F-D80E-F9C8-47C67E6181CD}"/>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C1D309B2-0B3C-7544-CF55-A9DA0836EA0D}"/>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453F9965-8A47-94FA-C04E-A27D2EA8DD9D}"/>
              </a:ext>
            </a:extLst>
          </p:cNvPr>
          <p:cNvSpPr>
            <a:spLocks noGrp="1"/>
          </p:cNvSpPr>
          <p:nvPr>
            <p:ph type="body" sz="quarter" idx="11" hasCustomPrompt="1"/>
          </p:nvPr>
        </p:nvSpPr>
        <p:spPr>
          <a:xfrm>
            <a:off x="425989" y="5229240"/>
            <a:ext cx="4225925"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17790C14-E84E-D22B-241E-70A189E4A886}"/>
              </a:ext>
            </a:extLst>
          </p:cNvPr>
          <p:cNvSpPr>
            <a:spLocks noGrp="1"/>
          </p:cNvSpPr>
          <p:nvPr>
            <p:ph type="pic" sz="quarter" idx="12" hasCustomPrompt="1"/>
          </p:nvPr>
        </p:nvSpPr>
        <p:spPr>
          <a:xfrm>
            <a:off x="9557363"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0475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blue_4">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998903FF-2ED4-C86B-64A8-AC2ED1D19996}"/>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E65196FB-C293-6637-2C20-F6F5A3B3F2FB}"/>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8FEF38FB-2DE7-E0FC-2BEF-2C1C3010133B}"/>
              </a:ext>
            </a:extLst>
          </p:cNvPr>
          <p:cNvSpPr>
            <a:spLocks noGrp="1"/>
          </p:cNvSpPr>
          <p:nvPr>
            <p:ph type="body" sz="quarter" idx="11" hasCustomPrompt="1"/>
          </p:nvPr>
        </p:nvSpPr>
        <p:spPr>
          <a:xfrm>
            <a:off x="425989" y="5229240"/>
            <a:ext cx="4225925" cy="36069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D29B8919-ECAB-740A-54B2-F6ADBF999ED0}"/>
              </a:ext>
            </a:extLst>
          </p:cNvPr>
          <p:cNvSpPr>
            <a:spLocks noGrp="1"/>
          </p:cNvSpPr>
          <p:nvPr>
            <p:ph type="pic" sz="quarter" idx="12" hasCustomPrompt="1"/>
          </p:nvPr>
        </p:nvSpPr>
        <p:spPr>
          <a:xfrm>
            <a:off x="9557363" y="5499101"/>
            <a:ext cx="1800000" cy="900112"/>
          </a:xfrm>
          <a:prstGeom prst="rect">
            <a:avLst/>
          </a:prstGeo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89580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_blue_1">
    <p:bg>
      <p:bgPr>
        <a:solidFill>
          <a:schemeClr val="tx1"/>
        </a:solidFill>
        <a:effectLst/>
      </p:bgPr>
    </p:bg>
    <p:spTree>
      <p:nvGrpSpPr>
        <p:cNvPr id="1" name=""/>
        <p:cNvGrpSpPr/>
        <p:nvPr/>
      </p:nvGrpSpPr>
      <p:grpSpPr>
        <a:xfrm>
          <a:off x="0" y="0"/>
          <a:ext cx="0" cy="0"/>
          <a:chOff x="0" y="0"/>
          <a:chExt cx="0" cy="0"/>
        </a:xfrm>
      </p:grpSpPr>
      <p:pic>
        <p:nvPicPr>
          <p:cNvPr id="3" name="Picture 2" descr="University of Nottingham castle icon">
            <a:extLst>
              <a:ext uri="{FF2B5EF4-FFF2-40B4-BE49-F238E27FC236}">
                <a16:creationId xmlns:a16="http://schemas.microsoft.com/office/drawing/2014/main" id="{ABE46430-C869-FB5B-1543-5658FF4DB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3696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_blue_2">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0F4B7E7B-C184-0FD6-967A-1495A016AA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9C167CB6-25ED-5142-E060-0D1155D6892C}"/>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C0ED93F1-6799-698D-3691-2B55FC98EC6A}"/>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3590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_blue_3">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4674787E-5F7F-8AEF-E91C-2886513254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C312E4A-B2A7-E044-D5F9-97AD9A7D5544}"/>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AAE034DB-22D0-BF2A-EC1A-44865177D672}"/>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604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_blue_4">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EE74AC68-18AF-B6C5-ADFC-35E4DB4B92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91B7C56-46BC-877A-A8BB-101B90BFD2BB}"/>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7C2F8BB8-6D58-2478-03AA-191002128E5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69693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BF756-7938-DF8A-6396-399256C9906D}"/>
              </a:ext>
            </a:extLst>
          </p:cNvPr>
          <p:cNvSpPr/>
          <p:nvPr userDrawn="1"/>
        </p:nvSpPr>
        <p:spPr>
          <a:xfrm>
            <a:off x="-1315704" y="9000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6" name="Title Placeholder 1">
            <a:extLst>
              <a:ext uri="{FF2B5EF4-FFF2-40B4-BE49-F238E27FC236}">
                <a16:creationId xmlns:a16="http://schemas.microsoft.com/office/drawing/2014/main" id="{E7C0ADF4-0D4B-B1BD-FF64-E8E537692D8A}"/>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cs typeface="Arial" panose="020B0604020202020204" pitchFamily="34" charset="0"/>
              </a:defRPr>
            </a:lvl1pPr>
          </a:lstStyle>
          <a:p>
            <a:r>
              <a:rPr lang="en-GB"/>
              <a:t>Your title goes here</a:t>
            </a:r>
            <a:endParaRPr lang="en-US"/>
          </a:p>
        </p:txBody>
      </p:sp>
      <p:sp>
        <p:nvSpPr>
          <p:cNvPr id="2" name="Text Placeholder 2">
            <a:extLst>
              <a:ext uri="{FF2B5EF4-FFF2-40B4-BE49-F238E27FC236}">
                <a16:creationId xmlns:a16="http://schemas.microsoft.com/office/drawing/2014/main" id="{2F1BA355-872A-DEBD-83F0-DEB26F407380}"/>
              </a:ext>
            </a:extLst>
          </p:cNvPr>
          <p:cNvSpPr>
            <a:spLocks noGrp="1"/>
          </p:cNvSpPr>
          <p:nvPr>
            <p:ph type="body" idx="15" hasCustomPrompt="1"/>
          </p:nvPr>
        </p:nvSpPr>
        <p:spPr>
          <a:xfrm>
            <a:off x="433472" y="1358900"/>
            <a:ext cx="11333076"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0" y="2158669"/>
            <a:ext cx="11341100" cy="377796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751026920"/>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half">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B2B3E-7582-7286-13C3-D6FB10512B0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8" name="Title Placeholder 1">
            <a:extLst>
              <a:ext uri="{FF2B5EF4-FFF2-40B4-BE49-F238E27FC236}">
                <a16:creationId xmlns:a16="http://schemas.microsoft.com/office/drawing/2014/main" id="{C7E7DBA9-86CE-B2F4-C934-CC6EEA02C1E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570903176"/>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_half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181FBF-FF29-7EEB-B956-87316803BB80}"/>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534CF4F-FADD-27CF-D87D-D9D07A4A137B}"/>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11" name="Text Placeholder 2">
            <a:extLst>
              <a:ext uri="{FF2B5EF4-FFF2-40B4-BE49-F238E27FC236}">
                <a16:creationId xmlns:a16="http://schemas.microsoft.com/office/drawing/2014/main" id="{087C9B7B-EA93-3AB0-06E0-7F98E483636F}"/>
              </a:ext>
            </a:extLst>
          </p:cNvPr>
          <p:cNvSpPr>
            <a:spLocks noGrp="1"/>
          </p:cNvSpPr>
          <p:nvPr>
            <p:ph type="body" idx="15" hasCustomPrompt="1"/>
          </p:nvPr>
        </p:nvSpPr>
        <p:spPr>
          <a:xfrm>
            <a:off x="433473" y="2707856"/>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4" name="Content Placeholder 2">
            <a:extLst>
              <a:ext uri="{FF2B5EF4-FFF2-40B4-BE49-F238E27FC236}">
                <a16:creationId xmlns:a16="http://schemas.microsoft.com/office/drawing/2014/main" id="{4DEDEE7F-F97B-7B97-02BF-AF74423C78AE}"/>
              </a:ext>
            </a:extLst>
          </p:cNvPr>
          <p:cNvSpPr>
            <a:spLocks noGrp="1"/>
          </p:cNvSpPr>
          <p:nvPr>
            <p:ph idx="1" hasCustomPrompt="1"/>
          </p:nvPr>
        </p:nvSpPr>
        <p:spPr>
          <a:xfrm>
            <a:off x="433473" y="3519012"/>
            <a:ext cx="5211677" cy="2700813"/>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BCB23B47-37ED-75C0-0F34-9D3C03F7930F}"/>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709080025"/>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half_header_subtit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a:t>Your title goes here</a:t>
            </a:r>
            <a:endParaRPr lang="en-US"/>
          </a:p>
        </p:txBody>
      </p:sp>
      <p:sp>
        <p:nvSpPr>
          <p:cNvPr id="9" name="Text Placeholder 2">
            <a:extLst>
              <a:ext uri="{FF2B5EF4-FFF2-40B4-BE49-F238E27FC236}">
                <a16:creationId xmlns:a16="http://schemas.microsoft.com/office/drawing/2014/main" id="{A116A886-E557-330B-11EE-42F5D3EE412A}"/>
              </a:ext>
            </a:extLst>
          </p:cNvPr>
          <p:cNvSpPr>
            <a:spLocks noGrp="1"/>
          </p:cNvSpPr>
          <p:nvPr>
            <p:ph type="body" idx="16" hasCustomPrompt="1"/>
          </p:nvPr>
        </p:nvSpPr>
        <p:spPr>
          <a:xfrm>
            <a:off x="433473" y="1812413"/>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8" name="Content Placeholder 2">
            <a:extLst>
              <a:ext uri="{FF2B5EF4-FFF2-40B4-BE49-F238E27FC236}">
                <a16:creationId xmlns:a16="http://schemas.microsoft.com/office/drawing/2014/main" id="{09079674-2601-E1DB-B666-2D0B774D04F2}"/>
              </a:ext>
            </a:extLst>
          </p:cNvPr>
          <p:cNvSpPr>
            <a:spLocks noGrp="1"/>
          </p:cNvSpPr>
          <p:nvPr>
            <p:ph idx="15" hasCustomPrompt="1"/>
          </p:nvPr>
        </p:nvSpPr>
        <p:spPr>
          <a:xfrm>
            <a:off x="433473" y="2623569"/>
            <a:ext cx="5211677" cy="3596255"/>
          </a:xfrm>
          <a:prstGeom prst="rect">
            <a:avLst/>
          </a:prstGeom>
        </p:spPr>
        <p:txBody>
          <a:bodyPr bIns="0"/>
          <a:lstStyle/>
          <a:p>
            <a:pPr lvl="0"/>
            <a:r>
              <a:rPr lang="en-GB"/>
              <a:t>Text goes here</a:t>
            </a: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70787334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8DE1B96-986D-4446-800F-54A0D95D2FB2}"/>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8" name="Title 1">
            <a:extLst>
              <a:ext uri="{FF2B5EF4-FFF2-40B4-BE49-F238E27FC236}">
                <a16:creationId xmlns:a16="http://schemas.microsoft.com/office/drawing/2014/main" id="{CFA4EB9E-FE0B-FF48-B57B-3DBA656E7C4F}"/>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5" name="Picture 4" descr="University of Nottingham logo">
            <a:extLst>
              <a:ext uri="{FF2B5EF4-FFF2-40B4-BE49-F238E27FC236}">
                <a16:creationId xmlns:a16="http://schemas.microsoft.com/office/drawing/2014/main" id="{A418598A-E89A-584D-B315-0C3A8BB5DD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2179118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_thir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571514296"/>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_third_NB">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lvl1pPr>
              <a:defRPr>
                <a:solidFill>
                  <a:srgbClr val="FAF6EF"/>
                </a:solidFill>
              </a:defRPr>
            </a:lvl1pPr>
          </a:lstStyle>
          <a:p>
            <a:pPr lvl="0"/>
            <a:r>
              <a:rPr lang="en-GB"/>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963250856"/>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_third_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686553084"/>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_third_subtitle_NB">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40315"/>
            <a:ext cx="3240087" cy="5761037"/>
          </a:xfrm>
          <a:prstGeom prst="rect">
            <a:avLst/>
          </a:prstGeom>
        </p:spPr>
        <p:txBody>
          <a:bodyPr bIns="0"/>
          <a:lstStyle>
            <a:lvl1pPr>
              <a:defRPr>
                <a:solidFill>
                  <a:srgbClr val="FAF6EF"/>
                </a:solidFill>
              </a:defRPr>
            </a:lvl1pPr>
          </a:lstStyle>
          <a:p>
            <a:pPr lvl="0"/>
            <a:r>
              <a:rPr lang="en-GB"/>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566339301"/>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_column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AA1B0-C99D-5E34-36D6-FAE430BD23A4}"/>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6" name="TextBox 5">
            <a:extLst>
              <a:ext uri="{FF2B5EF4-FFF2-40B4-BE49-F238E27FC236}">
                <a16:creationId xmlns:a16="http://schemas.microsoft.com/office/drawing/2014/main" id="{5F355204-F707-A2D7-9431-4397130C1DC7}"/>
              </a:ext>
            </a:extLst>
          </p:cNvPr>
          <p:cNvSpPr txBox="1"/>
          <p:nvPr userDrawn="1"/>
        </p:nvSpPr>
        <p:spPr>
          <a:xfrm>
            <a:off x="343005" y="1593063"/>
            <a:ext cx="1448319" cy="1323439"/>
          </a:xfrm>
          <a:prstGeom prst="rect">
            <a:avLst/>
          </a:prstGeom>
          <a:noFill/>
        </p:spPr>
        <p:txBody>
          <a:bodyPr wrap="square">
            <a:spAutoFit/>
          </a:bodyPr>
          <a:lstStyle/>
          <a:p>
            <a:pPr lvl="0"/>
            <a:r>
              <a:rPr lang="en-GB" sz="8000" b="1">
                <a:solidFill>
                  <a:srgbClr val="009BC1"/>
                </a:solidFill>
              </a:rPr>
              <a:t>01</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7" name="TextBox 6">
            <a:extLst>
              <a:ext uri="{FF2B5EF4-FFF2-40B4-BE49-F238E27FC236}">
                <a16:creationId xmlns:a16="http://schemas.microsoft.com/office/drawing/2014/main" id="{669B91C6-3DB9-F614-38EC-2285A437201C}"/>
              </a:ext>
            </a:extLst>
          </p:cNvPr>
          <p:cNvSpPr txBox="1"/>
          <p:nvPr userDrawn="1"/>
        </p:nvSpPr>
        <p:spPr>
          <a:xfrm>
            <a:off x="4294951" y="1593063"/>
            <a:ext cx="1448319" cy="1323439"/>
          </a:xfrm>
          <a:prstGeom prst="rect">
            <a:avLst/>
          </a:prstGeom>
          <a:noFill/>
        </p:spPr>
        <p:txBody>
          <a:bodyPr wrap="square">
            <a:spAutoFit/>
          </a:bodyPr>
          <a:lstStyle/>
          <a:p>
            <a:pPr lvl="0"/>
            <a:r>
              <a:rPr lang="en-GB" sz="8000" b="1">
                <a:solidFill>
                  <a:srgbClr val="009BC1"/>
                </a:solidFill>
              </a:rPr>
              <a:t>02</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9" name="TextBox 8">
            <a:extLst>
              <a:ext uri="{FF2B5EF4-FFF2-40B4-BE49-F238E27FC236}">
                <a16:creationId xmlns:a16="http://schemas.microsoft.com/office/drawing/2014/main" id="{0AC90D3A-884C-1A78-8C9D-522CF00F72B3}"/>
              </a:ext>
            </a:extLst>
          </p:cNvPr>
          <p:cNvSpPr txBox="1"/>
          <p:nvPr userDrawn="1"/>
        </p:nvSpPr>
        <p:spPr>
          <a:xfrm>
            <a:off x="8246897" y="1572882"/>
            <a:ext cx="1448319" cy="1323439"/>
          </a:xfrm>
          <a:prstGeom prst="rect">
            <a:avLst/>
          </a:prstGeom>
          <a:noFill/>
        </p:spPr>
        <p:txBody>
          <a:bodyPr wrap="square">
            <a:spAutoFit/>
          </a:bodyPr>
          <a:lstStyle/>
          <a:p>
            <a:pPr lvl="0"/>
            <a:r>
              <a:rPr lang="en-GB" sz="8000" b="1">
                <a:solidFill>
                  <a:srgbClr val="009BC1"/>
                </a:solidFill>
              </a:rPr>
              <a:t>03</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518182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_column_2">
    <p:bg>
      <p:bgPr>
        <a:solidFill>
          <a:schemeClr val="bg1"/>
        </a:solidFill>
        <a:effectLst/>
      </p:bgPr>
    </p:bg>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BA62D1B7-1580-A1C2-197B-0F085CE1F293}"/>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2" name="TextBox 1">
            <a:extLst>
              <a:ext uri="{FF2B5EF4-FFF2-40B4-BE49-F238E27FC236}">
                <a16:creationId xmlns:a16="http://schemas.microsoft.com/office/drawing/2014/main" id="{C6B1A70D-F4F8-FBC6-92C6-09996629C5F8}"/>
              </a:ext>
            </a:extLst>
          </p:cNvPr>
          <p:cNvSpPr txBox="1"/>
          <p:nvPr userDrawn="1"/>
        </p:nvSpPr>
        <p:spPr>
          <a:xfrm>
            <a:off x="343005" y="1593063"/>
            <a:ext cx="1448319" cy="1323439"/>
          </a:xfrm>
          <a:prstGeom prst="rect">
            <a:avLst/>
          </a:prstGeom>
          <a:noFill/>
        </p:spPr>
        <p:txBody>
          <a:bodyPr wrap="square">
            <a:spAutoFit/>
          </a:bodyPr>
          <a:lstStyle/>
          <a:p>
            <a:pPr lvl="0"/>
            <a:r>
              <a:rPr lang="en-GB" sz="8000" b="1">
                <a:solidFill>
                  <a:srgbClr val="009BC1"/>
                </a:solidFill>
              </a:rPr>
              <a:t>04</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4" name="TextBox 3">
            <a:extLst>
              <a:ext uri="{FF2B5EF4-FFF2-40B4-BE49-F238E27FC236}">
                <a16:creationId xmlns:a16="http://schemas.microsoft.com/office/drawing/2014/main" id="{F738888D-3FC8-5D56-A009-4CF75EA4CDC4}"/>
              </a:ext>
            </a:extLst>
          </p:cNvPr>
          <p:cNvSpPr txBox="1"/>
          <p:nvPr userDrawn="1"/>
        </p:nvSpPr>
        <p:spPr>
          <a:xfrm>
            <a:off x="4294951" y="1593063"/>
            <a:ext cx="1448319" cy="1323439"/>
          </a:xfrm>
          <a:prstGeom prst="rect">
            <a:avLst/>
          </a:prstGeom>
          <a:noFill/>
        </p:spPr>
        <p:txBody>
          <a:bodyPr wrap="square">
            <a:spAutoFit/>
          </a:bodyPr>
          <a:lstStyle/>
          <a:p>
            <a:pPr lvl="0"/>
            <a:r>
              <a:rPr lang="en-GB" sz="8000" b="1">
                <a:solidFill>
                  <a:srgbClr val="009BC1"/>
                </a:solidFill>
              </a:rPr>
              <a:t>05</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6" name="TextBox 5">
            <a:extLst>
              <a:ext uri="{FF2B5EF4-FFF2-40B4-BE49-F238E27FC236}">
                <a16:creationId xmlns:a16="http://schemas.microsoft.com/office/drawing/2014/main" id="{43DB0D2A-C2E3-F25D-53F4-CF13865C9109}"/>
              </a:ext>
            </a:extLst>
          </p:cNvPr>
          <p:cNvSpPr txBox="1"/>
          <p:nvPr userDrawn="1"/>
        </p:nvSpPr>
        <p:spPr>
          <a:xfrm>
            <a:off x="8246897" y="1572882"/>
            <a:ext cx="1448319" cy="1323439"/>
          </a:xfrm>
          <a:prstGeom prst="rect">
            <a:avLst/>
          </a:prstGeom>
          <a:noFill/>
        </p:spPr>
        <p:txBody>
          <a:bodyPr wrap="square">
            <a:spAutoFit/>
          </a:bodyPr>
          <a:lstStyle/>
          <a:p>
            <a:pPr lvl="0"/>
            <a:r>
              <a:rPr lang="en-GB" sz="8000" b="1">
                <a:solidFill>
                  <a:srgbClr val="009BC1"/>
                </a:solidFill>
              </a:rPr>
              <a:t>06</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462071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_half_dark">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B74EC4-F077-7ACF-63E6-7A6072899E7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B144ED2-A07C-2BEB-4CC6-8EE32AF098D4}"/>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5ED18B36-7136-2B46-5099-B25A0C21EFC4}"/>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a:t>
            </a:r>
          </a:p>
        </p:txBody>
      </p:sp>
      <p:sp>
        <p:nvSpPr>
          <p:cNvPr id="13" name="Slide Number Placeholder 5">
            <a:extLst>
              <a:ext uri="{FF2B5EF4-FFF2-40B4-BE49-F238E27FC236}">
                <a16:creationId xmlns:a16="http://schemas.microsoft.com/office/drawing/2014/main" id="{2513B074-6D4D-5E65-E763-4CBE80D66406}"/>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737095826"/>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_half_header_revers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FCFD66-2782-25FD-4B6B-8E3FBA800BD4}"/>
              </a:ext>
              <a:ext uri="{C183D7F6-B498-43B3-948B-1728B52AA6E4}">
                <adec:decorative xmlns:adec="http://schemas.microsoft.com/office/drawing/2017/decorative" val="1"/>
              </a:ext>
            </a:extLst>
          </p:cNvPr>
          <p:cNvSpPr/>
          <p:nvPr userDrawn="1"/>
        </p:nvSpPr>
        <p:spPr>
          <a:xfrm>
            <a:off x="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tx1"/>
                </a:solidFill>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lvl1pPr>
              <a:defRPr>
                <a:solidFill>
                  <a:schemeClr val="bg1"/>
                </a:solidFill>
              </a:defRPr>
            </a:lvl1pPr>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447983563"/>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_grid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E44EC-D851-12E4-A4FC-326A1D3AEFC7}"/>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pic>
        <p:nvPicPr>
          <p:cNvPr id="27" name="Picture 26" descr="Image of the Trent Building through the trees">
            <a:extLst>
              <a:ext uri="{FF2B5EF4-FFF2-40B4-BE49-F238E27FC236}">
                <a16:creationId xmlns:a16="http://schemas.microsoft.com/office/drawing/2014/main" id="{9E54FF2A-2B74-5BA4-CF40-EC745ED38F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035299" cy="3429000"/>
          </a:xfrm>
          <a:prstGeom prst="rect">
            <a:avLst/>
          </a:prstGeom>
        </p:spPr>
      </p:pic>
      <p:sp>
        <p:nvSpPr>
          <p:cNvPr id="13" name="Picture Placeholder 12">
            <a:extLst>
              <a:ext uri="{FF2B5EF4-FFF2-40B4-BE49-F238E27FC236}">
                <a16:creationId xmlns:a16="http://schemas.microsoft.com/office/drawing/2014/main" id="{EDCCA7DA-43AB-3A07-EF33-FACF17E6C0B3}"/>
              </a:ext>
            </a:extLst>
          </p:cNvPr>
          <p:cNvSpPr>
            <a:spLocks noGrp="1"/>
          </p:cNvSpPr>
          <p:nvPr>
            <p:ph type="pic" sz="quarter" idx="10" hasCustomPrompt="1"/>
          </p:nvPr>
        </p:nvSpPr>
        <p:spPr>
          <a:xfrm>
            <a:off x="0" y="3429000"/>
            <a:ext cx="3035300" cy="3429000"/>
          </a:xfrm>
          <a:prstGeom prst="rect">
            <a:avLst/>
          </a:prstGeom>
        </p:spPr>
        <p:txBody>
          <a:bodyPr anchor="ctr"/>
          <a:lstStyle>
            <a:lvl1pPr marL="0" indent="0" algn="ctr">
              <a:buNone/>
              <a:defRPr/>
            </a:lvl1pPr>
          </a:lstStyle>
          <a:p>
            <a:r>
              <a:rPr lang="en-US"/>
              <a:t>  </a:t>
            </a:r>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userDrawn="1"/>
        </p:nvSpPr>
        <p:spPr>
          <a:xfrm>
            <a:off x="3035592" y="3429000"/>
            <a:ext cx="3060408" cy="3429000"/>
          </a:xfrm>
          <a:prstGeom prst="rect">
            <a:avLst/>
          </a:prstGeom>
          <a:solidFill>
            <a:srgbClr val="66C3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rtlCol="0" anchor="ctr"/>
          <a:lstStyle/>
          <a:p>
            <a:pPr algn="ctr"/>
            <a:endParaRPr lang="en-US"/>
          </a:p>
        </p:txBody>
      </p:sp>
      <p:sp>
        <p:nvSpPr>
          <p:cNvPr id="17" name="Text Placeholder 16">
            <a:extLst>
              <a:ext uri="{FF2B5EF4-FFF2-40B4-BE49-F238E27FC236}">
                <a16:creationId xmlns:a16="http://schemas.microsoft.com/office/drawing/2014/main" id="{EED4FDFF-01CC-7D91-5FE8-76C56AA43EA9}"/>
              </a:ext>
            </a:extLst>
          </p:cNvPr>
          <p:cNvSpPr>
            <a:spLocks noGrp="1"/>
          </p:cNvSpPr>
          <p:nvPr>
            <p:ph type="body" sz="quarter" idx="12" hasCustomPrompt="1"/>
          </p:nvPr>
        </p:nvSpPr>
        <p:spPr>
          <a:xfrm>
            <a:off x="3035300" y="3429000"/>
            <a:ext cx="3060700" cy="3429000"/>
          </a:xfrm>
          <a:prstGeom prst="rect">
            <a:avLst/>
          </a:prstGeom>
        </p:spPr>
        <p:txBody>
          <a:bodyPr lIns="360000" tIns="360000" rIns="360000" bIns="900000"/>
          <a:lstStyle>
            <a:lvl1pPr marL="0" indent="0">
              <a:buNone/>
              <a:defRPr sz="2800" b="1"/>
            </a:lvl1pPr>
            <a:lvl2pPr marL="0" indent="0">
              <a:buNone/>
              <a:defRPr sz="2400"/>
            </a:lvl2pPr>
          </a:lstStyle>
          <a:p>
            <a:pPr lvl="0"/>
            <a:r>
              <a:rPr lang="en-GB"/>
              <a:t>Text box 1</a:t>
            </a:r>
          </a:p>
          <a:p>
            <a:pPr lvl="1"/>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8" name="Text Placeholder 16">
            <a:extLst>
              <a:ext uri="{FF2B5EF4-FFF2-40B4-BE49-F238E27FC236}">
                <a16:creationId xmlns:a16="http://schemas.microsoft.com/office/drawing/2014/main" id="{CF8E0CD1-94EB-05D7-D056-7768B00D423C}"/>
              </a:ext>
            </a:extLst>
          </p:cNvPr>
          <p:cNvSpPr>
            <a:spLocks noGrp="1"/>
          </p:cNvSpPr>
          <p:nvPr>
            <p:ph type="body" sz="quarter" idx="13" hasCustomPrompt="1"/>
          </p:nvPr>
        </p:nvSpPr>
        <p:spPr>
          <a:xfrm>
            <a:off x="6109950" y="0"/>
            <a:ext cx="3046458" cy="3429000"/>
          </a:xfrm>
          <a:prstGeom prst="rect">
            <a:avLst/>
          </a:prstGeom>
        </p:spPr>
        <p:txBody>
          <a:bodyPr lIns="360000" tIns="432000" rIns="360000" bIns="360000"/>
          <a:lstStyle>
            <a:lvl1pPr marL="0" indent="0">
              <a:buNone/>
              <a:defRPr sz="2800" b="1"/>
            </a:lvl1pPr>
            <a:lvl2pPr marL="0" indent="0">
              <a:buNone/>
              <a:defRPr sz="2400"/>
            </a:lvl2pPr>
          </a:lstStyle>
          <a:p>
            <a:pPr lvl="0"/>
            <a:r>
              <a:rPr lang="en-GB"/>
              <a:t>Text box 2</a:t>
            </a:r>
          </a:p>
          <a:p>
            <a:pPr lvl="1"/>
            <a:r>
              <a:rPr lang="en-GB"/>
              <a:t>Text goes here</a:t>
            </a:r>
            <a:endParaRPr lang="en-US"/>
          </a:p>
        </p:txBody>
      </p:sp>
      <p:sp>
        <p:nvSpPr>
          <p:cNvPr id="6" name="Rectangle 5">
            <a:extLst>
              <a:ext uri="{FF2B5EF4-FFF2-40B4-BE49-F238E27FC236}">
                <a16:creationId xmlns:a16="http://schemas.microsoft.com/office/drawing/2014/main" id="{000767FC-B0EE-2180-5D56-1FD4F2E49ED5}"/>
              </a:ext>
              <a:ext uri="{C183D7F6-B498-43B3-948B-1728B52AA6E4}">
                <adec:decorative xmlns:adec="http://schemas.microsoft.com/office/drawing/2017/decorative" val="1"/>
              </a:ext>
            </a:extLst>
          </p:cNvPr>
          <p:cNvSpPr/>
          <p:nvPr userDrawn="1"/>
        </p:nvSpPr>
        <p:spPr>
          <a:xfrm>
            <a:off x="9156408" y="0"/>
            <a:ext cx="303559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7D5F2ED6-EDF6-AE45-DB32-B0BFFD4C080C}"/>
              </a:ext>
            </a:extLst>
          </p:cNvPr>
          <p:cNvSpPr>
            <a:spLocks noGrp="1"/>
          </p:cNvSpPr>
          <p:nvPr>
            <p:ph type="body" sz="quarter" idx="14" hasCustomPrompt="1"/>
          </p:nvPr>
        </p:nvSpPr>
        <p:spPr>
          <a:xfrm>
            <a:off x="9170358" y="0"/>
            <a:ext cx="3021642"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a:t>Text box 3</a:t>
            </a:r>
          </a:p>
          <a:p>
            <a:pPr lvl="1"/>
            <a:r>
              <a:rPr lang="en-GB"/>
              <a:t>Text goes here</a:t>
            </a:r>
            <a:endParaRPr lang="en-US"/>
          </a:p>
        </p:txBody>
      </p:sp>
      <p:pic>
        <p:nvPicPr>
          <p:cNvPr id="5" name="Picture 4" descr="Two students looking at a computer together.">
            <a:extLst>
              <a:ext uri="{FF2B5EF4-FFF2-40B4-BE49-F238E27FC236}">
                <a16:creationId xmlns:a16="http://schemas.microsoft.com/office/drawing/2014/main" id="{E088E9FE-9D2F-707D-553D-DD7D8D0BF5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75071" y="3429001"/>
            <a:ext cx="6116930" cy="3429000"/>
          </a:xfrm>
          <a:prstGeom prst="rect">
            <a:avLst/>
          </a:prstGeom>
        </p:spPr>
      </p:pic>
      <p:sp>
        <p:nvSpPr>
          <p:cNvPr id="14" name="Picture Placeholder 12">
            <a:extLst>
              <a:ext uri="{FF2B5EF4-FFF2-40B4-BE49-F238E27FC236}">
                <a16:creationId xmlns:a16="http://schemas.microsoft.com/office/drawing/2014/main" id="{15B60017-6E9F-37A8-BC85-B1B623D25C22}"/>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19" name="Slide Number Placeholder 5">
            <a:extLst>
              <a:ext uri="{FF2B5EF4-FFF2-40B4-BE49-F238E27FC236}">
                <a16:creationId xmlns:a16="http://schemas.microsoft.com/office/drawing/2014/main" id="{447ADA44-5ECF-D81F-2E99-B0A321C86A92}"/>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15271570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_grid_2">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FA4EF-A742-5BA9-C34E-7BBDD53BD33E}"/>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userDrawn="1"/>
        </p:nvSpPr>
        <p:spPr>
          <a:xfrm>
            <a:off x="0" y="3429000"/>
            <a:ext cx="609599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6">
            <a:extLst>
              <a:ext uri="{FF2B5EF4-FFF2-40B4-BE49-F238E27FC236}">
                <a16:creationId xmlns:a16="http://schemas.microsoft.com/office/drawing/2014/main" id="{13120BCC-8BEC-DF67-24F5-634A4A8C8B4C}"/>
              </a:ext>
            </a:extLst>
          </p:cNvPr>
          <p:cNvSpPr>
            <a:spLocks noGrp="1"/>
          </p:cNvSpPr>
          <p:nvPr>
            <p:ph type="body" sz="quarter" idx="12" hasCustomPrompt="1"/>
          </p:nvPr>
        </p:nvSpPr>
        <p:spPr>
          <a:xfrm>
            <a:off x="433473" y="3429000"/>
            <a:ext cx="5662527" cy="3429000"/>
          </a:xfrm>
          <a:prstGeom prst="rect">
            <a:avLst/>
          </a:prstGeom>
        </p:spPr>
        <p:txBody>
          <a:bodyPr lIns="0" tIns="360000" rIns="360000" bIns="900000"/>
          <a:lstStyle>
            <a:lvl1pPr marL="0" indent="0">
              <a:buNone/>
              <a:defRPr sz="2800" b="1">
                <a:solidFill>
                  <a:schemeClr val="tx1"/>
                </a:solidFill>
              </a:defRPr>
            </a:lvl1pPr>
            <a:lvl2pPr marL="0" indent="0">
              <a:buNone/>
              <a:defRPr sz="2400">
                <a:solidFill>
                  <a:schemeClr val="tx1"/>
                </a:solidFill>
              </a:defRPr>
            </a:lvl2pPr>
          </a:lstStyle>
          <a:p>
            <a:pPr lvl="0"/>
            <a:r>
              <a:rPr lang="en-GB"/>
              <a:t>Text box 1</a:t>
            </a:r>
          </a:p>
          <a:p>
            <a:pPr lvl="1"/>
            <a:r>
              <a:rPr lang="en-GB"/>
              <a:t>Text goes here</a:t>
            </a:r>
            <a:endParaRPr lang="en-US"/>
          </a:p>
        </p:txBody>
      </p:sp>
      <p:sp>
        <p:nvSpPr>
          <p:cNvPr id="6" name="Rectangle 5">
            <a:extLst>
              <a:ext uri="{FF2B5EF4-FFF2-40B4-BE49-F238E27FC236}">
                <a16:creationId xmlns:a16="http://schemas.microsoft.com/office/drawing/2014/main" id="{97B0674E-8EA7-AED4-D11A-4B5776ED278A}"/>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rgbClr val="10263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3" name="Text Placeholder 16">
            <a:extLst>
              <a:ext uri="{FF2B5EF4-FFF2-40B4-BE49-F238E27FC236}">
                <a16:creationId xmlns:a16="http://schemas.microsoft.com/office/drawing/2014/main" id="{CDB2B333-8E79-CCA2-11F6-ACE5708FCD46}"/>
              </a:ext>
            </a:extLst>
          </p:cNvPr>
          <p:cNvSpPr>
            <a:spLocks noGrp="1"/>
          </p:cNvSpPr>
          <p:nvPr>
            <p:ph type="body" sz="quarter" idx="13" hasCustomPrompt="1"/>
          </p:nvPr>
        </p:nvSpPr>
        <p:spPr>
          <a:xfrm>
            <a:off x="6109950" y="0"/>
            <a:ext cx="5656600"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a:t>Text box 2</a:t>
            </a:r>
          </a:p>
          <a:p>
            <a:pPr lvl="1"/>
            <a:r>
              <a:rPr lang="en-GB"/>
              <a:t>Text goes here</a:t>
            </a:r>
            <a:endParaRPr lang="en-US"/>
          </a:p>
        </p:txBody>
      </p:sp>
      <p:pic>
        <p:nvPicPr>
          <p:cNvPr id="7" name="Picture 6" descr="A group of students sitting at a table discussing their notes">
            <a:extLst>
              <a:ext uri="{FF2B5EF4-FFF2-40B4-BE49-F238E27FC236}">
                <a16:creationId xmlns:a16="http://schemas.microsoft.com/office/drawing/2014/main" id="{277CEDCB-2DF9-43E7-3E2C-8D6555253C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9950" y="3429000"/>
            <a:ext cx="6082050" cy="3429000"/>
          </a:xfrm>
          <a:prstGeom prst="rect">
            <a:avLst/>
          </a:prstGeom>
        </p:spPr>
      </p:pic>
      <p:sp>
        <p:nvSpPr>
          <p:cNvPr id="10" name="Picture Placeholder 12">
            <a:extLst>
              <a:ext uri="{FF2B5EF4-FFF2-40B4-BE49-F238E27FC236}">
                <a16:creationId xmlns:a16="http://schemas.microsoft.com/office/drawing/2014/main" id="{212BCA2A-7A54-C6A7-06AA-26279F9F3116}"/>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27" name="Slide Number Placeholder 5">
            <a:extLst>
              <a:ext uri="{FF2B5EF4-FFF2-40B4-BE49-F238E27FC236}">
                <a16:creationId xmlns:a16="http://schemas.microsoft.com/office/drawing/2014/main" id="{92DEC5A4-D2F7-DF4A-E9B6-9EEEB81A0D46}"/>
              </a:ext>
            </a:extLst>
          </p:cNvPr>
          <p:cNvSpPr txBox="1">
            <a:spLocks/>
          </p:cNvSpPr>
          <p:nvPr userDrawn="1"/>
        </p:nvSpPr>
        <p:spPr>
          <a:xfrm>
            <a:off x="11046660" y="6399212"/>
            <a:ext cx="719890" cy="197810"/>
          </a:xfrm>
          <a:prstGeom prst="rect">
            <a:avLst/>
          </a:prstGeom>
        </p:spPr>
        <p:txBody>
          <a:bodyPr lIns="0" tIns="0" rIns="0" bIns="0"/>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EACED-CA5D-B048-836B-BF30EF0E914A}"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37417496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28BB5A8-2728-CF4C-9063-6BE6445BAAFC}"/>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7" name="Title 1">
            <a:extLst>
              <a:ext uri="{FF2B5EF4-FFF2-40B4-BE49-F238E27FC236}">
                <a16:creationId xmlns:a16="http://schemas.microsoft.com/office/drawing/2014/main" id="{3A61C9F9-E7A2-6342-870C-D685719F3517}"/>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5" name="Picture 4" descr="University of Nottingham logo">
            <a:extLst>
              <a:ext uri="{FF2B5EF4-FFF2-40B4-BE49-F238E27FC236}">
                <a16:creationId xmlns:a16="http://schemas.microsoft.com/office/drawing/2014/main" id="{054B13D2-2048-3D42-80F2-F73F240352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748323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_half_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39AFA-7D75-A7A1-4DAF-0ABAD9DF1B34}"/>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E647E610-1FA4-7CBB-1A5C-327EEBFC458C}"/>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pic>
        <p:nvPicPr>
          <p:cNvPr id="9" name="Picture 8" descr="Picture of a goose at the Jubilee campus surrounded by grass and yellow flowers.&#10;">
            <a:extLst>
              <a:ext uri="{FF2B5EF4-FFF2-40B4-BE49-F238E27FC236}">
                <a16:creationId xmlns:a16="http://schemas.microsoft.com/office/drawing/2014/main" id="{D44FE04A-D494-B805-4FFC-3E58CDD228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3840" y="0"/>
            <a:ext cx="6088160" cy="6858000"/>
          </a:xfrm>
          <a:prstGeom prst="rect">
            <a:avLst/>
          </a:prstGeom>
        </p:spPr>
      </p:pic>
      <p:sp>
        <p:nvSpPr>
          <p:cNvPr id="6" name="Picture Placeholder 4">
            <a:extLst>
              <a:ext uri="{FF2B5EF4-FFF2-40B4-BE49-F238E27FC236}">
                <a16:creationId xmlns:a16="http://schemas.microsoft.com/office/drawing/2014/main" id="{C3D460CB-C830-EC38-98D8-0FCA20D78F62}"/>
              </a:ext>
            </a:extLst>
          </p:cNvPr>
          <p:cNvSpPr>
            <a:spLocks noGrp="1"/>
          </p:cNvSpPr>
          <p:nvPr>
            <p:ph type="pic" sz="quarter" idx="11"/>
          </p:nvPr>
        </p:nvSpPr>
        <p:spPr>
          <a:xfrm>
            <a:off x="6096000" y="0"/>
            <a:ext cx="6096000" cy="6858000"/>
          </a:xfrm>
          <a:prstGeom prst="rect">
            <a:avLst/>
          </a:prstGeom>
        </p:spPr>
        <p:txBody>
          <a:bodyPr anchor="ctr"/>
          <a:lstStyle>
            <a:lvl1pPr marL="0" indent="0" algn="ctr">
              <a:buNone/>
              <a:defRPr>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669705688"/>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_third_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D539C-2810-8838-FCB1-661F2CC4B5E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2BD230BE-0CFA-E6A8-3D27-DD65772DDEF5}"/>
              </a:ext>
            </a:extLst>
          </p:cNvPr>
          <p:cNvSpPr>
            <a:spLocks noGrp="1"/>
          </p:cNvSpPr>
          <p:nvPr>
            <p:ph type="title" hasCustomPrompt="1"/>
          </p:nvPr>
        </p:nvSpPr>
        <p:spPr>
          <a:xfrm>
            <a:off x="433473" y="1358900"/>
            <a:ext cx="71928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6" name="Content Placeholder 2">
            <a:extLst>
              <a:ext uri="{FF2B5EF4-FFF2-40B4-BE49-F238E27FC236}">
                <a16:creationId xmlns:a16="http://schemas.microsoft.com/office/drawing/2014/main" id="{3375DF16-3906-148C-E1CC-C228D62951A9}"/>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pic>
        <p:nvPicPr>
          <p:cNvPr id="4" name="Picture 3" descr="Student sitting at a table looking up in thought">
            <a:extLst>
              <a:ext uri="{FF2B5EF4-FFF2-40B4-BE49-F238E27FC236}">
                <a16:creationId xmlns:a16="http://schemas.microsoft.com/office/drawing/2014/main" id="{1CA42153-23F5-5B5B-930F-FC9F400FB5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79197" y="0"/>
            <a:ext cx="4112804" cy="6858000"/>
          </a:xfrm>
          <a:prstGeom prst="rect">
            <a:avLst/>
          </a:prstGeom>
        </p:spPr>
      </p:pic>
      <p:sp>
        <p:nvSpPr>
          <p:cNvPr id="5" name="Picture Placeholder 4">
            <a:extLst>
              <a:ext uri="{FF2B5EF4-FFF2-40B4-BE49-F238E27FC236}">
                <a16:creationId xmlns:a16="http://schemas.microsoft.com/office/drawing/2014/main" id="{B6FF842C-0A1C-5BFB-750B-CF8A5DCA7216}"/>
              </a:ext>
            </a:extLst>
          </p:cNvPr>
          <p:cNvSpPr>
            <a:spLocks noGrp="1"/>
          </p:cNvSpPr>
          <p:nvPr>
            <p:ph type="pic" sz="quarter" idx="11"/>
          </p:nvPr>
        </p:nvSpPr>
        <p:spPr>
          <a:xfrm>
            <a:off x="8075613" y="0"/>
            <a:ext cx="4116387" cy="6858000"/>
          </a:xfrm>
          <a:prstGeom prst="rect">
            <a:avLst/>
          </a:prstGeom>
        </p:spPr>
        <p:txBody>
          <a:bodyPr anchor="ctr"/>
          <a:lstStyle>
            <a:lvl1pPr marL="0" indent="0" algn="ctr">
              <a:buNone/>
              <a:defRPr>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116937839"/>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acts_figures_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D343D-58FF-90A8-CF12-B58A1EB3555B}"/>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DAA4E089-8BEE-9B30-F0FF-FE3EA050FD8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6851" y="458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a:t>1 in 5</a:t>
            </a:r>
            <a:endParaRPr lang="en-US"/>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6851" y="2005609"/>
            <a:ext cx="521969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userDrawn="1"/>
        </p:nvSpPr>
        <p:spPr>
          <a:xfrm>
            <a:off x="6096000" y="3429000"/>
            <a:ext cx="30604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3876637"/>
            <a:ext cx="2249509" cy="1082568"/>
          </a:xfrm>
          <a:prstGeom prst="rect">
            <a:avLst/>
          </a:prstGeom>
        </p:spPr>
        <p:txBody>
          <a:bodyPr bIns="0">
            <a:noAutofit/>
          </a:bodyPr>
          <a:lstStyle>
            <a:lvl1pPr marL="0" indent="0">
              <a:buNone/>
              <a:defRPr sz="7200" b="1" i="0">
                <a:solidFill>
                  <a:schemeClr val="bg1"/>
                </a:solidFill>
                <a:latin typeface="+mj-lt"/>
              </a:defRPr>
            </a:lvl1pPr>
          </a:lstStyle>
          <a:p>
            <a:pPr lvl="0"/>
            <a:r>
              <a:rPr lang="en-GB"/>
              <a:t>75%</a:t>
            </a:r>
            <a:endParaRPr lang="en-US"/>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5252587"/>
            <a:ext cx="224950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userDrawn="1"/>
        </p:nvSpPr>
        <p:spPr>
          <a:xfrm>
            <a:off x="9156408" y="3429000"/>
            <a:ext cx="3035592"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3876637"/>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£2m</a:t>
            </a:r>
            <a:endParaRPr lang="en-US"/>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5252587"/>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31817069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acts_figures_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AFB14D-FD03-B8EA-7C18-4C05CC9350BB}"/>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676A4589-2070-6A43-66F9-67B8DA6A1173}"/>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userDrawn="1"/>
        </p:nvSpPr>
        <p:spPr>
          <a:xfrm>
            <a:off x="6096000" y="-2273"/>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75%</a:t>
            </a:r>
            <a:endParaRPr lang="en-US"/>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1821314"/>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userDrawn="1"/>
        </p:nvSpPr>
        <p:spPr>
          <a:xfrm>
            <a:off x="9156408" y="-2273"/>
            <a:ext cx="3035592"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£2m</a:t>
            </a:r>
            <a:endParaRPr lang="en-US"/>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1821314"/>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userDrawn="1"/>
        </p:nvSpPr>
        <p:spPr>
          <a:xfrm>
            <a:off x="6094062"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4913" y="3887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a:t>1 in 5</a:t>
            </a:r>
            <a:endParaRPr lang="en-US"/>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4913" y="5434609"/>
            <a:ext cx="521969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768227699"/>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ntent">
    <p:bg>
      <p:bgPr>
        <a:solidFill>
          <a:schemeClr val="bg1"/>
        </a:solidFill>
        <a:effectLst/>
      </p:bgPr>
    </p:bg>
    <p:spTree>
      <p:nvGrpSpPr>
        <p:cNvPr id="1" name=""/>
        <p:cNvGrpSpPr/>
        <p:nvPr/>
      </p:nvGrpSpPr>
      <p:grpSpPr>
        <a:xfrm>
          <a:off x="0" y="0"/>
          <a:ext cx="0" cy="0"/>
          <a:chOff x="0" y="0"/>
          <a:chExt cx="0" cy="0"/>
        </a:xfrm>
      </p:grpSpPr>
      <p:pic>
        <p:nvPicPr>
          <p:cNvPr id="4" name="Picture 3" descr="An image of a person heating glass tubes in a workshop wearing safety gear">
            <a:extLst>
              <a:ext uri="{FF2B5EF4-FFF2-40B4-BE49-F238E27FC236}">
                <a16:creationId xmlns:a16="http://schemas.microsoft.com/office/drawing/2014/main" id="{B066E837-9D3C-251E-819F-79926122AB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963773DA-86C6-B330-CF4F-A36E9B51F5EA}"/>
              </a:ext>
            </a:extLst>
          </p:cNvPr>
          <p:cNvSpPr>
            <a:spLocks noGrp="1"/>
          </p:cNvSpPr>
          <p:nvPr>
            <p:ph type="body" sz="quarter" idx="11" hasCustomPrompt="1"/>
          </p:nvPr>
        </p:nvSpPr>
        <p:spPr>
          <a:xfrm>
            <a:off x="0" y="0"/>
            <a:ext cx="900113" cy="90011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a:t> </a:t>
            </a:r>
          </a:p>
        </p:txBody>
      </p:sp>
      <p:sp>
        <p:nvSpPr>
          <p:cNvPr id="3" name="Picture Placeholder 2">
            <a:extLst>
              <a:ext uri="{FF2B5EF4-FFF2-40B4-BE49-F238E27FC236}">
                <a16:creationId xmlns:a16="http://schemas.microsoft.com/office/drawing/2014/main" id="{38FB8D2C-97CD-1805-B625-00C5EC150556}"/>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bg1"/>
                </a:solidFill>
              </a:defRPr>
            </a:lvl1pPr>
          </a:lstStyle>
          <a:p>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312707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_only">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D29242E-E9EF-E406-E157-D46F6BBDF47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5764395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2" name="Picture 1" descr="The University of Nottingham logo.">
            <a:extLst>
              <a:ext uri="{FF2B5EF4-FFF2-40B4-BE49-F238E27FC236}">
                <a16:creationId xmlns:a16="http://schemas.microsoft.com/office/drawing/2014/main" id="{09C51863-6EFE-20EA-B8AF-703D276164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ext Placeholder 5">
            <a:extLst>
              <a:ext uri="{FF2B5EF4-FFF2-40B4-BE49-F238E27FC236}">
                <a16:creationId xmlns:a16="http://schemas.microsoft.com/office/drawing/2014/main" id="{5DF74E32-2383-DB11-F16E-2B4CE6017261}"/>
              </a:ext>
            </a:extLst>
          </p:cNvPr>
          <p:cNvSpPr>
            <a:spLocks noGrp="1"/>
          </p:cNvSpPr>
          <p:nvPr>
            <p:ph type="body" sz="quarter" idx="10" hasCustomPrompt="1"/>
          </p:nvPr>
        </p:nvSpPr>
        <p:spPr>
          <a:xfrm>
            <a:off x="425450" y="1628776"/>
            <a:ext cx="11341100" cy="3960512"/>
          </a:xfrm>
          <a:prstGeom prst="rect">
            <a:avLst/>
          </a:prstGeom>
        </p:spPr>
        <p:txBody>
          <a:bodyPr anchor="ctr">
            <a:normAutofit/>
          </a:bodyPr>
          <a:lstStyle>
            <a:lvl1pPr marL="0" indent="0">
              <a:buNone/>
              <a:defRPr sz="4400" b="1" i="0">
                <a:solidFill>
                  <a:schemeClr val="bg1"/>
                </a:solidFill>
                <a:latin typeface="+mj-lt"/>
              </a:defRPr>
            </a:lvl1pPr>
            <a:lvl2pPr marL="0" indent="0">
              <a:spcBef>
                <a:spcPts val="1200"/>
              </a:spcBef>
              <a:buNone/>
              <a:defRPr b="0" i="0">
                <a:solidFill>
                  <a:schemeClr val="bg1"/>
                </a:solidFill>
                <a:latin typeface="+mj-lt"/>
              </a:defRPr>
            </a:lvl2pPr>
            <a:lvl3pPr>
              <a:defRPr b="1" i="0">
                <a:solidFill>
                  <a:schemeClr val="bg1"/>
                </a:solidFill>
                <a:latin typeface="Georgia" panose="02040502050405020303" pitchFamily="18" charset="0"/>
              </a:defRPr>
            </a:lvl3pPr>
            <a:lvl4pPr>
              <a:defRPr b="1" i="0">
                <a:solidFill>
                  <a:schemeClr val="bg1"/>
                </a:solidFill>
                <a:latin typeface="Georgia" panose="02040502050405020303" pitchFamily="18" charset="0"/>
              </a:defRPr>
            </a:lvl4pPr>
            <a:lvl5pPr>
              <a:defRPr b="1" i="0">
                <a:solidFill>
                  <a:schemeClr val="bg1"/>
                </a:solidFill>
                <a:latin typeface="Georgia" panose="02040502050405020303" pitchFamily="18" charset="0"/>
              </a:defRPr>
            </a:lvl5pPr>
          </a:lstStyle>
          <a:p>
            <a:pPr lvl="0"/>
            <a:r>
              <a:rPr lang="en-US"/>
              <a:t>“Your inspiring quote goes here.”</a:t>
            </a:r>
          </a:p>
          <a:p>
            <a:pPr lvl="1"/>
            <a:r>
              <a:rPr lang="en-US"/>
              <a:t>– Name of person, year</a:t>
            </a:r>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4186670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7226949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_blank_blu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3781255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pic>
        <p:nvPicPr>
          <p:cNvPr id="2" name="Picture 1" descr="University of Nottingham castle icon">
            <a:extLst>
              <a:ext uri="{FF2B5EF4-FFF2-40B4-BE49-F238E27FC236}">
                <a16:creationId xmlns:a16="http://schemas.microsoft.com/office/drawing/2014/main" id="{C5BFE164-6BFE-040B-E8AE-85C76B8EAD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386225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ubtitle Slide">
    <p:bg>
      <p:bgPr>
        <a:solidFill>
          <a:schemeClr val="accent5">
            <a:alpha val="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19A7CD-F138-0F44-8EE9-3A0D44746374}"/>
              </a:ext>
              <a:ext uri="{C183D7F6-B498-43B3-948B-1728B52AA6E4}">
                <adec:decorative xmlns:adec="http://schemas.microsoft.com/office/drawing/2017/decorative" val="1"/>
              </a:ext>
            </a:extLst>
          </p:cNvPr>
          <p:cNvSpPr/>
          <p:nvPr userDrawn="1"/>
        </p:nvSpPr>
        <p:spPr>
          <a:xfrm>
            <a:off x="-2691741" y="4585363"/>
            <a:ext cx="2272637" cy="227263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To change the information in the footer throughout the presentation go to ‘Insert’ &gt; ‘Header and Footers’ and add in your Name an Department. </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6" name="Footer Placeholder 3">
            <a:extLst>
              <a:ext uri="{FF2B5EF4-FFF2-40B4-BE49-F238E27FC236}">
                <a16:creationId xmlns:a16="http://schemas.microsoft.com/office/drawing/2014/main" id="{AEDAE64E-B17E-C94F-B25E-49BD42EBBEFE}"/>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17" name="Text Placeholder 6">
            <a:extLst>
              <a:ext uri="{FF2B5EF4-FFF2-40B4-BE49-F238E27FC236}">
                <a16:creationId xmlns:a16="http://schemas.microsoft.com/office/drawing/2014/main" id="{6849A843-67F9-4A42-88AB-E569AB1B469C}"/>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5" name="Date Placeholder 2">
            <a:extLst>
              <a:ext uri="{FF2B5EF4-FFF2-40B4-BE49-F238E27FC236}">
                <a16:creationId xmlns:a16="http://schemas.microsoft.com/office/drawing/2014/main" id="{EC0D016C-1275-924C-98DB-B9930CE6E259}"/>
              </a:ext>
            </a:extLst>
          </p:cNvPr>
          <p:cNvSpPr>
            <a:spLocks noGrp="1"/>
          </p:cNvSpPr>
          <p:nvPr>
            <p:ph type="dt" sz="half" idx="10"/>
          </p:nvPr>
        </p:nvSpPr>
        <p:spPr>
          <a:xfrm>
            <a:off x="479375" y="6356350"/>
            <a:ext cx="1613716" cy="365125"/>
          </a:xfrm>
          <a:prstGeom prst="rect">
            <a:avLst/>
          </a:prstGeom>
        </p:spPr>
        <p:txBody>
          <a:bodyPr/>
          <a:lstStyle/>
          <a:p>
            <a:endParaRPr lang="en-GB"/>
          </a:p>
        </p:txBody>
      </p:sp>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2702257"/>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13" name="Rectangle 12">
            <a:extLst>
              <a:ext uri="{FF2B5EF4-FFF2-40B4-BE49-F238E27FC236}">
                <a16:creationId xmlns:a16="http://schemas.microsoft.com/office/drawing/2014/main" id="{903035A1-1804-EC4A-9FF8-AEE00A4BFC6F}"/>
              </a:ext>
              <a:ext uri="{C183D7F6-B498-43B3-948B-1728B52AA6E4}">
                <adec:decorative xmlns:adec="http://schemas.microsoft.com/office/drawing/2017/decorative" val="1"/>
              </a:ext>
            </a:extLst>
          </p:cNvPr>
          <p:cNvSpPr/>
          <p:nvPr userDrawn="1"/>
        </p:nvSpPr>
        <p:spPr>
          <a:xfrm>
            <a:off x="12635555" y="-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slide content options.</a:t>
            </a:r>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2698018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6636982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_white">
    <p:bg>
      <p:bgPr>
        <a:solidFill>
          <a:schemeClr val="bg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lvl1pPr>
          </a:lstStyle>
          <a:p>
            <a:r>
              <a:rPr lang="en-GB"/>
              <a:t>The title of your presentation 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6" name="Picture 5" descr="University of Nottingham logo">
            <a:extLst>
              <a:ext uri="{FF2B5EF4-FFF2-40B4-BE49-F238E27FC236}">
                <a16:creationId xmlns:a16="http://schemas.microsoft.com/office/drawing/2014/main" id="{02C10E93-985F-AFF4-B022-F1B314A916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Tree>
    <p:extLst>
      <p:ext uri="{BB962C8B-B14F-4D97-AF65-F5344CB8AC3E}">
        <p14:creationId xmlns:p14="http://schemas.microsoft.com/office/powerpoint/2010/main" val="3544629337"/>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_blue">
    <p:bg>
      <p:bgPr>
        <a:solidFill>
          <a:schemeClr val="tx1"/>
        </a:solidFill>
        <a:effectLst/>
      </p:bgPr>
    </p:bg>
    <p:spTree>
      <p:nvGrpSpPr>
        <p:cNvPr id="1" name=""/>
        <p:cNvGrpSpPr/>
        <p:nvPr/>
      </p:nvGrpSpPr>
      <p:grpSpPr>
        <a:xfrm>
          <a:off x="0" y="0"/>
          <a:ext cx="0" cy="0"/>
          <a:chOff x="0" y="0"/>
          <a:chExt cx="0" cy="0"/>
        </a:xfrm>
      </p:grpSpPr>
      <p:pic>
        <p:nvPicPr>
          <p:cNvPr id="5" name="Picture 4" descr="University of Nottingham logo">
            <a:extLst>
              <a:ext uri="{FF2B5EF4-FFF2-40B4-BE49-F238E27FC236}">
                <a16:creationId xmlns:a16="http://schemas.microsoft.com/office/drawing/2014/main" id="{15DABD73-1F59-7DE4-286D-42E72C4D32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solidFill>
                  <a:schemeClr val="bg1"/>
                </a:solidFill>
              </a:defRPr>
            </a:lvl1pPr>
          </a:lstStyle>
          <a:p>
            <a:r>
              <a:rPr lang="en-GB"/>
              <a:t>The title of your presentation 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11077D18-4A41-F2FC-BDBD-1952BE2667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4" name="Picture Placeholder 2" descr="Partner logo.">
            <a:extLst>
              <a:ext uri="{FF2B5EF4-FFF2-40B4-BE49-F238E27FC236}">
                <a16:creationId xmlns:a16="http://schemas.microsoft.com/office/drawing/2014/main" id="{CBC67323-FEAE-C279-D467-27C99A9CED1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6" name="Picture 5" descr="University of Nottingham logo">
            <a:extLst>
              <a:ext uri="{FF2B5EF4-FFF2-40B4-BE49-F238E27FC236}">
                <a16:creationId xmlns:a16="http://schemas.microsoft.com/office/drawing/2014/main" id="{4E833F2C-D9B7-77F5-60D0-008B4F503A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2562048167"/>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_research_1">
    <p:spTree>
      <p:nvGrpSpPr>
        <p:cNvPr id="1" name=""/>
        <p:cNvGrpSpPr/>
        <p:nvPr/>
      </p:nvGrpSpPr>
      <p:grpSpPr>
        <a:xfrm>
          <a:off x="0" y="0"/>
          <a:ext cx="0" cy="0"/>
          <a:chOff x="0" y="0"/>
          <a:chExt cx="0" cy="0"/>
        </a:xfrm>
      </p:grpSpPr>
      <p:pic>
        <p:nvPicPr>
          <p:cNvPr id="4" name="Picture 3" descr="A person wearing a VR headset and holding their hands up to represent research at the university">
            <a:extLst>
              <a:ext uri="{FF2B5EF4-FFF2-40B4-BE49-F238E27FC236}">
                <a16:creationId xmlns:a16="http://schemas.microsoft.com/office/drawing/2014/main" id="{88BA64FE-DCFE-E987-F49F-BD6E89D41E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Rectangle 1">
            <a:extLst>
              <a:ext uri="{FF2B5EF4-FFF2-40B4-BE49-F238E27FC236}">
                <a16:creationId xmlns:a16="http://schemas.microsoft.com/office/drawing/2014/main" id="{8293D777-56E9-B4C4-902D-3069A7237E8C}"/>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rgbClr val="000000">
                  <a:alpha val="50000"/>
                </a:srgbClr>
              </a:gs>
              <a:gs pos="0">
                <a:srgbClr val="000000">
                  <a:alpha val="98824"/>
                </a:srgbClr>
              </a:gs>
              <a:gs pos="93000">
                <a:srgbClr val="1026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itle 1">
            <a:extLst>
              <a:ext uri="{FF2B5EF4-FFF2-40B4-BE49-F238E27FC236}">
                <a16:creationId xmlns:a16="http://schemas.microsoft.com/office/drawing/2014/main" id="{B46D8DE2-D7AF-CBE9-C1E8-EFF240B06434}"/>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8" name="Subtitle 2">
            <a:extLst>
              <a:ext uri="{FF2B5EF4-FFF2-40B4-BE49-F238E27FC236}">
                <a16:creationId xmlns:a16="http://schemas.microsoft.com/office/drawing/2014/main" id="{0F683EFB-0B47-EE2D-87FD-BFB068E2BC68}"/>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AA233DC0-9F51-CF33-DAEF-5730C674243D}"/>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3" name="Picture Placeholder 2" descr="Partner logo.">
            <a:extLst>
              <a:ext uri="{FF2B5EF4-FFF2-40B4-BE49-F238E27FC236}">
                <a16:creationId xmlns:a16="http://schemas.microsoft.com/office/drawing/2014/main" id="{AB9F89D2-B938-55F7-2390-59CE40180F8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5" name="Picture 4" descr="A person wearing a VR headset and holding their hands up to represent research at the university">
            <a:extLst>
              <a:ext uri="{FF2B5EF4-FFF2-40B4-BE49-F238E27FC236}">
                <a16:creationId xmlns:a16="http://schemas.microsoft.com/office/drawing/2014/main" id="{666DF018-EAD3-DA6E-80F3-DFD0995073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Rectangle 8">
            <a:extLst>
              <a:ext uri="{FF2B5EF4-FFF2-40B4-BE49-F238E27FC236}">
                <a16:creationId xmlns:a16="http://schemas.microsoft.com/office/drawing/2014/main" id="{443E40AA-4854-8F86-CE78-DE7390D6C181}"/>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alpha val="98824"/>
                </a:srgbClr>
              </a:gs>
              <a:gs pos="93000">
                <a:srgbClr val="1026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11AA8C62-5E56-34FE-C1D3-D53705EFF5F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96361169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_campus">
    <p:spTree>
      <p:nvGrpSpPr>
        <p:cNvPr id="1" name=""/>
        <p:cNvGrpSpPr/>
        <p:nvPr/>
      </p:nvGrpSpPr>
      <p:grpSpPr>
        <a:xfrm>
          <a:off x="0" y="0"/>
          <a:ext cx="0" cy="0"/>
          <a:chOff x="0" y="0"/>
          <a:chExt cx="0" cy="0"/>
        </a:xfrm>
      </p:grpSpPr>
      <p:pic>
        <p:nvPicPr>
          <p:cNvPr id="20" name="Picture 19" descr="A group of students walking outside at the Jubilee campus">
            <a:extLst>
              <a:ext uri="{FF2B5EF4-FFF2-40B4-BE49-F238E27FC236}">
                <a16:creationId xmlns:a16="http://schemas.microsoft.com/office/drawing/2014/main" id="{F3A6E300-C087-BDE0-B7B6-C71E0D2AF2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F266575-181D-0C2D-D064-10CE7F267DBB}"/>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7DCA2C24-5EEB-AB5B-F13B-1437BFDCD4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13" name="Title 1">
            <a:extLst>
              <a:ext uri="{FF2B5EF4-FFF2-40B4-BE49-F238E27FC236}">
                <a16:creationId xmlns:a16="http://schemas.microsoft.com/office/drawing/2014/main" id="{A28B6B83-73D3-39B9-342E-9B160749B29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14" name="Subtitle 2">
            <a:extLst>
              <a:ext uri="{FF2B5EF4-FFF2-40B4-BE49-F238E27FC236}">
                <a16:creationId xmlns:a16="http://schemas.microsoft.com/office/drawing/2014/main" id="{3D2952EF-E6DB-4C48-B20B-247CE285725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6" name="Text Placeholder 9">
            <a:extLst>
              <a:ext uri="{FF2B5EF4-FFF2-40B4-BE49-F238E27FC236}">
                <a16:creationId xmlns:a16="http://schemas.microsoft.com/office/drawing/2014/main" id="{654BEC63-1276-D73F-6E8D-64F2FF3847A8}"/>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5" name="Picture Placeholder 2" descr="Partner logo.&#10;">
            <a:extLst>
              <a:ext uri="{FF2B5EF4-FFF2-40B4-BE49-F238E27FC236}">
                <a16:creationId xmlns:a16="http://schemas.microsoft.com/office/drawing/2014/main" id="{87051EF0-A3DE-6CC6-7FB7-69634DED9EC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2" name="Picture 1" descr="A group of students walking outside at the Jubilee campus">
            <a:extLst>
              <a:ext uri="{FF2B5EF4-FFF2-40B4-BE49-F238E27FC236}">
                <a16:creationId xmlns:a16="http://schemas.microsoft.com/office/drawing/2014/main" id="{D6C5A27D-3007-55BD-1242-3B114E4B65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6E2E70C-8BC2-BBA6-BEC1-B8B8A9B22D0F}"/>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logo">
            <a:extLst>
              <a:ext uri="{FF2B5EF4-FFF2-40B4-BE49-F238E27FC236}">
                <a16:creationId xmlns:a16="http://schemas.microsoft.com/office/drawing/2014/main" id="{48A082C1-F9C3-B6D7-2410-9A6B45AB64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33721310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_teaching">
    <p:spTree>
      <p:nvGrpSpPr>
        <p:cNvPr id="1" name=""/>
        <p:cNvGrpSpPr/>
        <p:nvPr/>
      </p:nvGrpSpPr>
      <p:grpSpPr>
        <a:xfrm>
          <a:off x="0" y="0"/>
          <a:ext cx="0" cy="0"/>
          <a:chOff x="0" y="0"/>
          <a:chExt cx="0" cy="0"/>
        </a:xfrm>
      </p:grpSpPr>
      <p:pic>
        <p:nvPicPr>
          <p:cNvPr id="9" name="Picture 8" descr="A lecturer writing on a white board">
            <a:extLst>
              <a:ext uri="{FF2B5EF4-FFF2-40B4-BE49-F238E27FC236}">
                <a16:creationId xmlns:a16="http://schemas.microsoft.com/office/drawing/2014/main" id="{9D7E975D-7EAA-8A13-F793-C7ECAFA89B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83678E8-BAEC-EEB9-4524-7F5094060FB0}"/>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University of Nottingham logo">
            <a:extLst>
              <a:ext uri="{FF2B5EF4-FFF2-40B4-BE49-F238E27FC236}">
                <a16:creationId xmlns:a16="http://schemas.microsoft.com/office/drawing/2014/main" id="{3078B252-73A9-8E34-6C5E-BAD062758BCE}"/>
              </a:ext>
            </a:extLst>
          </p:cNvPr>
          <p:cNvGrpSpPr/>
          <p:nvPr/>
        </p:nvGrpSpPr>
        <p:grpSpPr>
          <a:xfrm>
            <a:off x="0" y="0"/>
            <a:ext cx="2414586" cy="900112"/>
            <a:chOff x="0" y="0"/>
            <a:chExt cx="2414586" cy="900112"/>
          </a:xfrm>
        </p:grpSpPr>
        <p:pic>
          <p:nvPicPr>
            <p:cNvPr id="2" name="Picture 1" descr="University of Nottingham logo">
              <a:extLst>
                <a:ext uri="{FF2B5EF4-FFF2-40B4-BE49-F238E27FC236}">
                  <a16:creationId xmlns:a16="http://schemas.microsoft.com/office/drawing/2014/main" id="{DAE6A334-8BAA-FF81-501D-901663A8A2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4" name="Picture 3" descr="University of Nottingham logo">
              <a:extLst>
                <a:ext uri="{FF2B5EF4-FFF2-40B4-BE49-F238E27FC236}">
                  <a16:creationId xmlns:a16="http://schemas.microsoft.com/office/drawing/2014/main" id="{99027B22-A8ED-5D91-EFD1-E3AC533D7C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DB6A4C14-B5C9-AA71-CA7D-1FE42F599BE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8" name="Subtitle 2">
            <a:extLst>
              <a:ext uri="{FF2B5EF4-FFF2-40B4-BE49-F238E27FC236}">
                <a16:creationId xmlns:a16="http://schemas.microsoft.com/office/drawing/2014/main" id="{CF8056D7-DE00-AEA8-6D9E-F000D561AD14}"/>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1" name="Text Placeholder 9">
            <a:extLst>
              <a:ext uri="{FF2B5EF4-FFF2-40B4-BE49-F238E27FC236}">
                <a16:creationId xmlns:a16="http://schemas.microsoft.com/office/drawing/2014/main" id="{D3A581F9-D81B-A0D3-54C1-4A8DFB1730FE}"/>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0" name="Picture Placeholder 2" descr="Partner logo.&#10;">
            <a:extLst>
              <a:ext uri="{FF2B5EF4-FFF2-40B4-BE49-F238E27FC236}">
                <a16:creationId xmlns:a16="http://schemas.microsoft.com/office/drawing/2014/main" id="{C4FF0AC7-FEE7-726F-206C-31391A208623}"/>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6" name="Picture 5" descr="A lecturer writing on a white board">
            <a:extLst>
              <a:ext uri="{FF2B5EF4-FFF2-40B4-BE49-F238E27FC236}">
                <a16:creationId xmlns:a16="http://schemas.microsoft.com/office/drawing/2014/main" id="{10B73297-61BA-2723-FEB1-7020CC8DC6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DC46233A-2F5A-6C1A-4AA3-889FC2E2CD63}"/>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University of Nottingham logo">
            <a:extLst>
              <a:ext uri="{FF2B5EF4-FFF2-40B4-BE49-F238E27FC236}">
                <a16:creationId xmlns:a16="http://schemas.microsoft.com/office/drawing/2014/main" id="{E3E85400-E748-529E-A861-969883A05144}"/>
              </a:ext>
            </a:extLst>
          </p:cNvPr>
          <p:cNvGrpSpPr/>
          <p:nvPr userDrawn="1"/>
        </p:nvGrpSpPr>
        <p:grpSpPr>
          <a:xfrm>
            <a:off x="0" y="0"/>
            <a:ext cx="2414586" cy="900112"/>
            <a:chOff x="0" y="0"/>
            <a:chExt cx="2414586" cy="900112"/>
          </a:xfrm>
        </p:grpSpPr>
        <p:pic>
          <p:nvPicPr>
            <p:cNvPr id="14" name="Picture 13" descr="University of Nottingham logo">
              <a:extLst>
                <a:ext uri="{FF2B5EF4-FFF2-40B4-BE49-F238E27FC236}">
                  <a16:creationId xmlns:a16="http://schemas.microsoft.com/office/drawing/2014/main" id="{5FBD509C-55BB-26D3-C28E-548E7C3847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5" name="Picture 14" descr="University of Nottingham logo">
              <a:extLst>
                <a:ext uri="{FF2B5EF4-FFF2-40B4-BE49-F238E27FC236}">
                  <a16:creationId xmlns:a16="http://schemas.microsoft.com/office/drawing/2014/main" id="{D8267F36-D50D-8817-3357-6AD1C89C6A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163752358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_UK">
    <p:spTree>
      <p:nvGrpSpPr>
        <p:cNvPr id="1" name=""/>
        <p:cNvGrpSpPr/>
        <p:nvPr/>
      </p:nvGrpSpPr>
      <p:grpSpPr>
        <a:xfrm>
          <a:off x="0" y="0"/>
          <a:ext cx="0" cy="0"/>
          <a:chOff x="0" y="0"/>
          <a:chExt cx="0" cy="0"/>
        </a:xfrm>
      </p:grpSpPr>
      <p:pic>
        <p:nvPicPr>
          <p:cNvPr id="3" name="Picture 2" descr="I picture of the Trent Building on a bright day">
            <a:extLst>
              <a:ext uri="{FF2B5EF4-FFF2-40B4-BE49-F238E27FC236}">
                <a16:creationId xmlns:a16="http://schemas.microsoft.com/office/drawing/2014/main" id="{6BD05CDF-6F3D-E5F3-AAAF-26A13E5C44A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7EB532D-E8E1-8966-DC50-74E1AF744B21}"/>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University of Nottingham logo">
            <a:extLst>
              <a:ext uri="{FF2B5EF4-FFF2-40B4-BE49-F238E27FC236}">
                <a16:creationId xmlns:a16="http://schemas.microsoft.com/office/drawing/2014/main" id="{2B2D1A39-0397-9271-C41D-BD0DDBC49432}"/>
              </a:ext>
            </a:extLst>
          </p:cNvPr>
          <p:cNvGrpSpPr/>
          <p:nvPr/>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5132A84A-F57F-6FA7-519F-93E0C35B71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4" name="Title 1">
            <a:extLst>
              <a:ext uri="{FF2B5EF4-FFF2-40B4-BE49-F238E27FC236}">
                <a16:creationId xmlns:a16="http://schemas.microsoft.com/office/drawing/2014/main" id="{BC1D7A32-2962-8D38-3872-0223C4B7CB6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4D72A9E-1EF8-9E50-2D9F-E2FBD578FFB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0B8EA4E0-4AC7-76E6-62C9-CEEC9D8C2C87}"/>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10;">
            <a:extLst>
              <a:ext uri="{FF2B5EF4-FFF2-40B4-BE49-F238E27FC236}">
                <a16:creationId xmlns:a16="http://schemas.microsoft.com/office/drawing/2014/main" id="{C5153F9A-EC43-77E6-376C-598AC060ADFA}"/>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11" name="Picture 10" descr="I picture of the Trent Building on a bright day">
            <a:extLst>
              <a:ext uri="{FF2B5EF4-FFF2-40B4-BE49-F238E27FC236}">
                <a16:creationId xmlns:a16="http://schemas.microsoft.com/office/drawing/2014/main" id="{057549FF-500A-CE06-437D-1F737AC4B3A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665CD01-7FFA-DA87-E856-D19FFDD2100A}"/>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University of Nottingham logo">
            <a:extLst>
              <a:ext uri="{FF2B5EF4-FFF2-40B4-BE49-F238E27FC236}">
                <a16:creationId xmlns:a16="http://schemas.microsoft.com/office/drawing/2014/main" id="{A8769FDD-F948-1993-D13A-2C40FD1549ED}"/>
              </a:ext>
            </a:extLst>
          </p:cNvPr>
          <p:cNvGrpSpPr/>
          <p:nvPr userDrawn="1"/>
        </p:nvGrpSpPr>
        <p:grpSpPr>
          <a:xfrm>
            <a:off x="0" y="0"/>
            <a:ext cx="2414586" cy="900112"/>
            <a:chOff x="0" y="0"/>
            <a:chExt cx="2414586" cy="900112"/>
          </a:xfrm>
        </p:grpSpPr>
        <p:pic>
          <p:nvPicPr>
            <p:cNvPr id="14" name="Picture 13" descr="University of Nottingham logo">
              <a:extLst>
                <a:ext uri="{FF2B5EF4-FFF2-40B4-BE49-F238E27FC236}">
                  <a16:creationId xmlns:a16="http://schemas.microsoft.com/office/drawing/2014/main" id="{D9735A45-B637-9AD9-DE05-936E2AA8E8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5" name="Picture 14" descr="University of Nottingham logo">
              <a:extLst>
                <a:ext uri="{FF2B5EF4-FFF2-40B4-BE49-F238E27FC236}">
                  <a16:creationId xmlns:a16="http://schemas.microsoft.com/office/drawing/2014/main" id="{D65829B8-1CFD-B683-0F6C-B94FC0DB81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305640677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Title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7793990" cy="1620837"/>
          </a:xfrm>
          <a:prstGeom prst="rect">
            <a:avLst/>
          </a:prstGeom>
        </p:spPr>
        <p:txBody>
          <a:bodyPr anchor="ctr"/>
          <a:lstStyle>
            <a:lvl1pPr algn="l">
              <a:lnSpc>
                <a:spcPts val="6000"/>
              </a:lnSpc>
              <a:defRPr sz="6000">
                <a:latin typeface="Georgia" panose="02040502050405020303" pitchFamily="18" charset="0"/>
              </a:defRPr>
            </a:lvl1pPr>
          </a:lstStyle>
          <a:p>
            <a:r>
              <a:rPr lang="en-GB"/>
              <a:t>The title </a:t>
            </a:r>
            <a:br>
              <a:rPr lang="en-GB"/>
            </a:br>
            <a:r>
              <a:rPr lang="en-GB"/>
              <a:t>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7793990"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endParaRPr lang="en-US"/>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add text</a:t>
            </a:r>
            <a:endParaRPr lang="en-US"/>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6" name="Picture 5" descr="University of Nottingham logo">
            <a:extLst>
              <a:ext uri="{FF2B5EF4-FFF2-40B4-BE49-F238E27FC236}">
                <a16:creationId xmlns:a16="http://schemas.microsoft.com/office/drawing/2014/main" id="{B4D9FD65-80A3-6394-D186-6D7B15181C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Tree>
    <p:extLst>
      <p:ext uri="{BB962C8B-B14F-4D97-AF65-F5344CB8AC3E}">
        <p14:creationId xmlns:p14="http://schemas.microsoft.com/office/powerpoint/2010/main" val="3826487554"/>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_China">
    <p:spTree>
      <p:nvGrpSpPr>
        <p:cNvPr id="1" name=""/>
        <p:cNvGrpSpPr/>
        <p:nvPr/>
      </p:nvGrpSpPr>
      <p:grpSpPr>
        <a:xfrm>
          <a:off x="0" y="0"/>
          <a:ext cx="0" cy="0"/>
          <a:chOff x="0" y="0"/>
          <a:chExt cx="0" cy="0"/>
        </a:xfrm>
      </p:grpSpPr>
      <p:pic>
        <p:nvPicPr>
          <p:cNvPr id="17" name="Picture 16" descr="A picture of the China campus at sunset">
            <a:extLst>
              <a:ext uri="{FF2B5EF4-FFF2-40B4-BE49-F238E27FC236}">
                <a16:creationId xmlns:a16="http://schemas.microsoft.com/office/drawing/2014/main" id="{3362EB9C-5AAD-43BA-3FD9-74FC97B7F0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 name="Group 3" descr="University of Nottingham logo">
            <a:extLst>
              <a:ext uri="{FF2B5EF4-FFF2-40B4-BE49-F238E27FC236}">
                <a16:creationId xmlns:a16="http://schemas.microsoft.com/office/drawing/2014/main" id="{64A855BE-1E23-08C7-2D4C-463A35683911}"/>
              </a:ext>
            </a:extLst>
          </p:cNvPr>
          <p:cNvGrpSpPr/>
          <p:nvPr/>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262AEAE6-DD60-DF47-23EC-66DCA2A258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C0D04B19-D275-4903-FB7C-59F4342B7BB9}"/>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5" name="Subtitle 2">
            <a:extLst>
              <a:ext uri="{FF2B5EF4-FFF2-40B4-BE49-F238E27FC236}">
                <a16:creationId xmlns:a16="http://schemas.microsoft.com/office/drawing/2014/main" id="{74706116-848E-CFD6-3CFC-91CCB1945E2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8" name="Text Placeholder 9">
            <a:extLst>
              <a:ext uri="{FF2B5EF4-FFF2-40B4-BE49-F238E27FC236}">
                <a16:creationId xmlns:a16="http://schemas.microsoft.com/office/drawing/2014/main" id="{6619C8FE-768C-3612-1440-9A6561A8B3CE}"/>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7" name="Picture Placeholder 2" descr="Partner logo.">
            <a:extLst>
              <a:ext uri="{FF2B5EF4-FFF2-40B4-BE49-F238E27FC236}">
                <a16:creationId xmlns:a16="http://schemas.microsoft.com/office/drawing/2014/main" id="{D36CBA7F-C2A7-43D6-A0CA-C9D42B551B9E}"/>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9" name="Picture 8" descr="A picture of the China campus at sunset">
            <a:extLst>
              <a:ext uri="{FF2B5EF4-FFF2-40B4-BE49-F238E27FC236}">
                <a16:creationId xmlns:a16="http://schemas.microsoft.com/office/drawing/2014/main" id="{5D54629E-D9E1-2F2C-8910-993E03094F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10" name="Group 9" descr="University of Nottingham logo">
            <a:extLst>
              <a:ext uri="{FF2B5EF4-FFF2-40B4-BE49-F238E27FC236}">
                <a16:creationId xmlns:a16="http://schemas.microsoft.com/office/drawing/2014/main" id="{42BDB5B1-0BFF-BE4C-DE46-CFD68A3D4518}"/>
              </a:ext>
            </a:extLst>
          </p:cNvPr>
          <p:cNvGrpSpPr/>
          <p:nvPr userDrawn="1"/>
        </p:nvGrpSpPr>
        <p:grpSpPr>
          <a:xfrm>
            <a:off x="0" y="0"/>
            <a:ext cx="2414586" cy="900112"/>
            <a:chOff x="0" y="0"/>
            <a:chExt cx="2414586" cy="900112"/>
          </a:xfrm>
        </p:grpSpPr>
        <p:pic>
          <p:nvPicPr>
            <p:cNvPr id="11" name="Picture 10" descr="University of Nottingham logo">
              <a:extLst>
                <a:ext uri="{FF2B5EF4-FFF2-40B4-BE49-F238E27FC236}">
                  <a16:creationId xmlns:a16="http://schemas.microsoft.com/office/drawing/2014/main" id="{E9090405-43A7-787F-7CD1-7AB7B98A27B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2" name="Picture 11" descr="University of Nottingham logo">
              <a:extLst>
                <a:ext uri="{FF2B5EF4-FFF2-40B4-BE49-F238E27FC236}">
                  <a16:creationId xmlns:a16="http://schemas.microsoft.com/office/drawing/2014/main" id="{F4314B27-7B26-3DE8-8CC2-3010E9EBE9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40911818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_Malaysia">
    <p:spTree>
      <p:nvGrpSpPr>
        <p:cNvPr id="1" name=""/>
        <p:cNvGrpSpPr/>
        <p:nvPr/>
      </p:nvGrpSpPr>
      <p:grpSpPr>
        <a:xfrm>
          <a:off x="0" y="0"/>
          <a:ext cx="0" cy="0"/>
          <a:chOff x="0" y="0"/>
          <a:chExt cx="0" cy="0"/>
        </a:xfrm>
      </p:grpSpPr>
      <p:pic>
        <p:nvPicPr>
          <p:cNvPr id="40" name="Picture 39" descr="View of the Malaysia campus through the trees with a body of water in front of the building&#10;">
            <a:extLst>
              <a:ext uri="{FF2B5EF4-FFF2-40B4-BE49-F238E27FC236}">
                <a16:creationId xmlns:a16="http://schemas.microsoft.com/office/drawing/2014/main" id="{8A8D9DF8-CB1D-EAF2-E07B-89D7D22340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D6A51CC-9C5E-8F0A-07A8-7AFF5C6C357F}"/>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University of Nottingham logo">
            <a:extLst>
              <a:ext uri="{FF2B5EF4-FFF2-40B4-BE49-F238E27FC236}">
                <a16:creationId xmlns:a16="http://schemas.microsoft.com/office/drawing/2014/main" id="{E88CCC24-EB1E-6A4A-85E4-27558E4718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09FB2E1-0CA5-164F-BB88-A99DCC79315E}"/>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5" name="Subtitle 2">
            <a:extLst>
              <a:ext uri="{FF2B5EF4-FFF2-40B4-BE49-F238E27FC236}">
                <a16:creationId xmlns:a16="http://schemas.microsoft.com/office/drawing/2014/main" id="{4CC4A3B0-71B3-4C2B-7CB1-FF680E1BD51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953B9A27-851E-55AB-119E-61C5C475DA46}"/>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6" name="Picture Placeholder 2" descr="Partner logo.">
            <a:extLst>
              <a:ext uri="{FF2B5EF4-FFF2-40B4-BE49-F238E27FC236}">
                <a16:creationId xmlns:a16="http://schemas.microsoft.com/office/drawing/2014/main" id="{32116587-F663-143F-75BC-3014C842DB40}"/>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3" name="Picture 2" descr="View of the Malaysia campus through the trees with a body of water in front of the building&#10;">
            <a:extLst>
              <a:ext uri="{FF2B5EF4-FFF2-40B4-BE49-F238E27FC236}">
                <a16:creationId xmlns:a16="http://schemas.microsoft.com/office/drawing/2014/main" id="{CEFF7CCF-ABFA-8A97-9653-F89497633E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98783F4-2AF5-6D2C-CB84-B0A9904692EA}"/>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59CD51E9-856A-B8AA-EE71-2B1B03FAF0A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204177995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D330B-22A3-344E-A01F-AEEF71CCB5D3}"/>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examples as well as different elements. Copy and paste these items onto this page.</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21" name="Footer Placeholder 3">
            <a:extLst>
              <a:ext uri="{FF2B5EF4-FFF2-40B4-BE49-F238E27FC236}">
                <a16:creationId xmlns:a16="http://schemas.microsoft.com/office/drawing/2014/main" id="{0AA0A411-DB94-FC40-85F3-F17777FB4588}"/>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p>
        </p:txBody>
      </p:sp>
      <p:sp>
        <p:nvSpPr>
          <p:cNvPr id="22" name="Text Placeholder 6">
            <a:extLst>
              <a:ext uri="{FF2B5EF4-FFF2-40B4-BE49-F238E27FC236}">
                <a16:creationId xmlns:a16="http://schemas.microsoft.com/office/drawing/2014/main" id="{6F3C1752-919C-2C4A-85B7-2982AD8BE64B}"/>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20" name="Date Placeholder 2">
            <a:extLst>
              <a:ext uri="{FF2B5EF4-FFF2-40B4-BE49-F238E27FC236}">
                <a16:creationId xmlns:a16="http://schemas.microsoft.com/office/drawing/2014/main" id="{B2A1E1DF-F3DC-FF43-B4BE-16D7BEF30B72}"/>
              </a:ext>
            </a:extLst>
          </p:cNvPr>
          <p:cNvSpPr>
            <a:spLocks noGrp="1"/>
          </p:cNvSpPr>
          <p:nvPr>
            <p:ph type="dt" sz="half" idx="10"/>
          </p:nvPr>
        </p:nvSpPr>
        <p:spPr>
          <a:xfrm>
            <a:off x="479375" y="6356350"/>
            <a:ext cx="1613716" cy="365125"/>
          </a:xfrm>
          <a:prstGeom prst="rect">
            <a:avLst/>
          </a:prstGeom>
        </p:spPr>
        <p:txBody>
          <a:bodyPr/>
          <a:lstStyle/>
          <a:p>
            <a:endParaRPr lang="en-GB"/>
          </a:p>
        </p:txBody>
      </p:sp>
      <p:sp>
        <p:nvSpPr>
          <p:cNvPr id="7" name="Content Placeholder 6"/>
          <p:cNvSpPr>
            <a:spLocks noGrp="1"/>
          </p:cNvSpPr>
          <p:nvPr>
            <p:ph sz="quarter" idx="13" hasCustomPrompt="1"/>
          </p:nvPr>
        </p:nvSpPr>
        <p:spPr>
          <a:xfrm>
            <a:off x="479376" y="1484533"/>
            <a:ext cx="11257699" cy="439556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0470340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_Sutton_Bonington">
    <p:spTree>
      <p:nvGrpSpPr>
        <p:cNvPr id="1" name=""/>
        <p:cNvGrpSpPr/>
        <p:nvPr/>
      </p:nvGrpSpPr>
      <p:grpSpPr>
        <a:xfrm>
          <a:off x="0" y="0"/>
          <a:ext cx="0" cy="0"/>
          <a:chOff x="0" y="0"/>
          <a:chExt cx="0" cy="0"/>
        </a:xfrm>
      </p:grpSpPr>
      <p:pic>
        <p:nvPicPr>
          <p:cNvPr id="10" name="Picture 9" descr="A view of the Sutton Bonington campus on a bright day">
            <a:extLst>
              <a:ext uri="{FF2B5EF4-FFF2-40B4-BE49-F238E27FC236}">
                <a16:creationId xmlns:a16="http://schemas.microsoft.com/office/drawing/2014/main" id="{7B4A215F-5265-E937-A182-3ADB3161F9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789"/>
            <a:ext cx="12192000" cy="6864789"/>
          </a:xfrm>
          <a:prstGeom prst="rect">
            <a:avLst/>
          </a:prstGeom>
        </p:spPr>
      </p:pic>
      <p:sp>
        <p:nvSpPr>
          <p:cNvPr id="2" name="Rectangle 1">
            <a:extLst>
              <a:ext uri="{FF2B5EF4-FFF2-40B4-BE49-F238E27FC236}">
                <a16:creationId xmlns:a16="http://schemas.microsoft.com/office/drawing/2014/main" id="{F460E3A8-D46A-44E5-62CB-ED130CE69E4E}"/>
              </a:ext>
              <a:ext uri="{C183D7F6-B498-43B3-948B-1728B52AA6E4}">
                <adec:decorative xmlns:adec="http://schemas.microsoft.com/office/drawing/2017/decorative" val="1"/>
              </a:ext>
            </a:extLst>
          </p:cNvPr>
          <p:cNvSpPr/>
          <p:nvPr/>
        </p:nvSpPr>
        <p:spPr>
          <a:xfrm>
            <a:off x="0" y="-6789"/>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3" name="Picture 2" descr="A view of the Sutton Bonington campus on a bright day">
            <a:extLst>
              <a:ext uri="{FF2B5EF4-FFF2-40B4-BE49-F238E27FC236}">
                <a16:creationId xmlns:a16="http://schemas.microsoft.com/office/drawing/2014/main" id="{AE972A4E-F06B-3560-0588-7FEF3937A8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89"/>
            <a:ext cx="12192000" cy="6864789"/>
          </a:xfrm>
          <a:prstGeom prst="rect">
            <a:avLst/>
          </a:prstGeom>
        </p:spPr>
      </p:pic>
      <p:sp>
        <p:nvSpPr>
          <p:cNvPr id="4" name="Rectangle 3">
            <a:extLst>
              <a:ext uri="{FF2B5EF4-FFF2-40B4-BE49-F238E27FC236}">
                <a16:creationId xmlns:a16="http://schemas.microsoft.com/office/drawing/2014/main" id="{F41ADEFA-11CB-416E-8046-6899CC22876A}"/>
              </a:ext>
              <a:ext uri="{C183D7F6-B498-43B3-948B-1728B52AA6E4}">
                <adec:decorative xmlns:adec="http://schemas.microsoft.com/office/drawing/2017/decorative" val="1"/>
              </a:ext>
            </a:extLst>
          </p:cNvPr>
          <p:cNvSpPr/>
          <p:nvPr userDrawn="1"/>
        </p:nvSpPr>
        <p:spPr>
          <a:xfrm>
            <a:off x="0" y="-6789"/>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4FA51903-EE15-8930-1BBE-EA9416DA95B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375344165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_Jubilee">
    <p:spTree>
      <p:nvGrpSpPr>
        <p:cNvPr id="1" name=""/>
        <p:cNvGrpSpPr/>
        <p:nvPr/>
      </p:nvGrpSpPr>
      <p:grpSpPr>
        <a:xfrm>
          <a:off x="0" y="0"/>
          <a:ext cx="0" cy="0"/>
          <a:chOff x="0" y="0"/>
          <a:chExt cx="0" cy="0"/>
        </a:xfrm>
      </p:grpSpPr>
      <p:pic>
        <p:nvPicPr>
          <p:cNvPr id="6" name="Picture 5" descr="A view of the Jubilee campus with the buildings reflecting in the water.">
            <a:extLst>
              <a:ext uri="{FF2B5EF4-FFF2-40B4-BE49-F238E27FC236}">
                <a16:creationId xmlns:a16="http://schemas.microsoft.com/office/drawing/2014/main" id="{77FD8D84-1679-38C7-0289-DCCDBBF427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E28E206-4F63-08F4-8670-D6D0CE43DA30}"/>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3" name="Picture 2" descr="A view of the Jubilee campus with the buildings reflecting in the water.">
            <a:extLst>
              <a:ext uri="{FF2B5EF4-FFF2-40B4-BE49-F238E27FC236}">
                <a16:creationId xmlns:a16="http://schemas.microsoft.com/office/drawing/2014/main" id="{BCD6D259-1270-2120-B73D-DF39A0955E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D3A5C4D-9382-706E-B937-EEA410E79D86}"/>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University of Nottingham logo">
            <a:extLst>
              <a:ext uri="{FF2B5EF4-FFF2-40B4-BE49-F238E27FC236}">
                <a16:creationId xmlns:a16="http://schemas.microsoft.com/office/drawing/2014/main" id="{A9DF6CD7-D8FA-8381-0C52-FC73DDDE5B7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44182121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_sustainability">
    <p:spTree>
      <p:nvGrpSpPr>
        <p:cNvPr id="1" name=""/>
        <p:cNvGrpSpPr/>
        <p:nvPr/>
      </p:nvGrpSpPr>
      <p:grpSpPr>
        <a:xfrm>
          <a:off x="0" y="0"/>
          <a:ext cx="0" cy="0"/>
          <a:chOff x="0" y="0"/>
          <a:chExt cx="0" cy="0"/>
        </a:xfrm>
      </p:grpSpPr>
      <p:pic>
        <p:nvPicPr>
          <p:cNvPr id="3" name="Picture 2" descr="A blue sky with the GSK Building, Jubilee Campus. This represents sustainability.">
            <a:extLst>
              <a:ext uri="{FF2B5EF4-FFF2-40B4-BE49-F238E27FC236}">
                <a16:creationId xmlns:a16="http://schemas.microsoft.com/office/drawing/2014/main" id="{8E0A4445-18E5-C130-2732-8D1767178C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grpSp>
        <p:nvGrpSpPr>
          <p:cNvPr id="4" name="Group 3" descr="University of Nottingham logo">
            <a:extLst>
              <a:ext uri="{FF2B5EF4-FFF2-40B4-BE49-F238E27FC236}">
                <a16:creationId xmlns:a16="http://schemas.microsoft.com/office/drawing/2014/main" id="{B3F55132-FFB5-5664-C457-AAEEBC1C9461}"/>
              </a:ext>
            </a:extLst>
          </p:cNvPr>
          <p:cNvGrpSpPr/>
          <p:nvPr/>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E56D2AD0-5B66-68D3-EC24-8D74D025FE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450" y="1526601"/>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450" y="3474734"/>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372" y="4594902"/>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10" name="Picture 9" descr="A blue sky with the GSK Building, Jubilee Campus. This represents sustainability.">
            <a:extLst>
              <a:ext uri="{FF2B5EF4-FFF2-40B4-BE49-F238E27FC236}">
                <a16:creationId xmlns:a16="http://schemas.microsoft.com/office/drawing/2014/main" id="{A0BF408C-B0D1-6F16-0EF2-449FE3638A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grpSp>
        <p:nvGrpSpPr>
          <p:cNvPr id="11" name="Group 10" descr="University of Nottingham logo">
            <a:extLst>
              <a:ext uri="{FF2B5EF4-FFF2-40B4-BE49-F238E27FC236}">
                <a16:creationId xmlns:a16="http://schemas.microsoft.com/office/drawing/2014/main" id="{4F42B62C-4D47-9C37-7953-F5F6CB1A4ED7}"/>
              </a:ext>
            </a:extLst>
          </p:cNvPr>
          <p:cNvGrpSpPr/>
          <p:nvPr userDrawn="1"/>
        </p:nvGrpSpPr>
        <p:grpSpPr>
          <a:xfrm>
            <a:off x="0" y="0"/>
            <a:ext cx="2414586" cy="900112"/>
            <a:chOff x="0" y="0"/>
            <a:chExt cx="2414586" cy="900112"/>
          </a:xfrm>
        </p:grpSpPr>
        <p:pic>
          <p:nvPicPr>
            <p:cNvPr id="12" name="Picture 11" descr="University of Nottingham logo">
              <a:extLst>
                <a:ext uri="{FF2B5EF4-FFF2-40B4-BE49-F238E27FC236}">
                  <a16:creationId xmlns:a16="http://schemas.microsoft.com/office/drawing/2014/main" id="{96DB3B79-EE48-C997-8AAE-2C4928D3CC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3" name="Picture 12" descr="University of Nottingham logo">
              <a:extLst>
                <a:ext uri="{FF2B5EF4-FFF2-40B4-BE49-F238E27FC236}">
                  <a16:creationId xmlns:a16="http://schemas.microsoft.com/office/drawing/2014/main" id="{B08A63D4-55DA-A6F8-8D26-6F8FF97E26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274053294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_research_2">
    <p:spTree>
      <p:nvGrpSpPr>
        <p:cNvPr id="1" name=""/>
        <p:cNvGrpSpPr/>
        <p:nvPr/>
      </p:nvGrpSpPr>
      <p:grpSpPr>
        <a:xfrm>
          <a:off x="0" y="0"/>
          <a:ext cx="0" cy="0"/>
          <a:chOff x="0" y="0"/>
          <a:chExt cx="0" cy="0"/>
        </a:xfrm>
      </p:grpSpPr>
      <p:pic>
        <p:nvPicPr>
          <p:cNvPr id="11" name="Picture 10" descr="Close up image of a solder iron and circuit board representing research and the university">
            <a:extLst>
              <a:ext uri="{FF2B5EF4-FFF2-40B4-BE49-F238E27FC236}">
                <a16:creationId xmlns:a16="http://schemas.microsoft.com/office/drawing/2014/main" id="{B2FCE108-38BB-55A0-EDF7-8C89407783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Rectangle 1">
            <a:extLst>
              <a:ext uri="{FF2B5EF4-FFF2-40B4-BE49-F238E27FC236}">
                <a16:creationId xmlns:a16="http://schemas.microsoft.com/office/drawing/2014/main" id="{CA88DF4C-B16B-F94B-4B24-CA9F60B9B474}"/>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1954F94-8460-0421-7AB1-DA51CF9FF5B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5" name="Subtitle 2">
            <a:extLst>
              <a:ext uri="{FF2B5EF4-FFF2-40B4-BE49-F238E27FC236}">
                <a16:creationId xmlns:a16="http://schemas.microsoft.com/office/drawing/2014/main" id="{55D9DFDB-5A7C-D207-F19E-20F14279B08B}"/>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920E116F-B78E-E6CF-85BA-9F027A61F56F}"/>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9" name="Picture Placeholder 2" descr="Partner logo.">
            <a:extLst>
              <a:ext uri="{FF2B5EF4-FFF2-40B4-BE49-F238E27FC236}">
                <a16:creationId xmlns:a16="http://schemas.microsoft.com/office/drawing/2014/main" id="{8B1269C2-F17F-E221-0E5A-FBA04F2F119E}"/>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3" name="Picture 2" descr="Close up image of a solder iron and circuit board representing research and the university">
            <a:extLst>
              <a:ext uri="{FF2B5EF4-FFF2-40B4-BE49-F238E27FC236}">
                <a16:creationId xmlns:a16="http://schemas.microsoft.com/office/drawing/2014/main" id="{60EAA60F-5EE3-2BD4-99CA-2E4C058F0E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7" name="Rectangle 6">
            <a:extLst>
              <a:ext uri="{FF2B5EF4-FFF2-40B4-BE49-F238E27FC236}">
                <a16:creationId xmlns:a16="http://schemas.microsoft.com/office/drawing/2014/main" id="{D3D0CCB5-C8F3-6261-5F28-72C0F706F01B}"/>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Nottingham logo">
            <a:extLst>
              <a:ext uri="{FF2B5EF4-FFF2-40B4-BE49-F238E27FC236}">
                <a16:creationId xmlns:a16="http://schemas.microsoft.com/office/drawing/2014/main" id="{8A992612-1003-05C1-75E3-7E1A72C6F5B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258344956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_research_3">
    <p:spTree>
      <p:nvGrpSpPr>
        <p:cNvPr id="1" name=""/>
        <p:cNvGrpSpPr/>
        <p:nvPr/>
      </p:nvGrpSpPr>
      <p:grpSpPr>
        <a:xfrm>
          <a:off x="0" y="0"/>
          <a:ext cx="0" cy="0"/>
          <a:chOff x="0" y="0"/>
          <a:chExt cx="0" cy="0"/>
        </a:xfrm>
      </p:grpSpPr>
      <p:pic>
        <p:nvPicPr>
          <p:cNvPr id="3" name="Picture 2" descr="A close up image of a Petri dish representing research at the university.">
            <a:extLst>
              <a:ext uri="{FF2B5EF4-FFF2-40B4-BE49-F238E27FC236}">
                <a16:creationId xmlns:a16="http://schemas.microsoft.com/office/drawing/2014/main" id="{960DD3FF-75B1-18A9-9303-69E04FC310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Rectangle 4">
            <a:extLst>
              <a:ext uri="{FF2B5EF4-FFF2-40B4-BE49-F238E27FC236}">
                <a16:creationId xmlns:a16="http://schemas.microsoft.com/office/drawing/2014/main" id="{C56850A0-B8B9-FF66-3068-158E81F693A1}"/>
              </a:ext>
              <a:ext uri="{C183D7F6-B498-43B3-948B-1728B52AA6E4}">
                <adec:decorative xmlns:adec="http://schemas.microsoft.com/office/drawing/2017/decorative" val="1"/>
              </a:ext>
            </a:extLst>
          </p:cNvPr>
          <p:cNvSpPr/>
          <p:nvPr/>
        </p:nvSpPr>
        <p:spPr>
          <a:xfrm>
            <a:off x="0" y="0"/>
            <a:ext cx="6096000" cy="6858000"/>
          </a:xfrm>
          <a:prstGeom prst="rect">
            <a:avLst/>
          </a:prstGeom>
          <a:gradFill>
            <a:gsLst>
              <a:gs pos="68000">
                <a:schemeClr val="bg1">
                  <a:alpha val="77000"/>
                </a:schemeClr>
              </a:gs>
              <a:gs pos="0">
                <a:schemeClr val="bg1">
                  <a:alpha val="90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University of Nottingham logo">
            <a:extLst>
              <a:ext uri="{FF2B5EF4-FFF2-40B4-BE49-F238E27FC236}">
                <a16:creationId xmlns:a16="http://schemas.microsoft.com/office/drawing/2014/main" id="{FE1D6E92-5290-1C2E-0615-02172335E21D}"/>
              </a:ext>
            </a:extLst>
          </p:cNvPr>
          <p:cNvGrpSpPr/>
          <p:nvPr/>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3751951F-6AEC-26B3-51D3-81A4705EA8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7" name="Title 1">
            <a:extLst>
              <a:ext uri="{FF2B5EF4-FFF2-40B4-BE49-F238E27FC236}">
                <a16:creationId xmlns:a16="http://schemas.microsoft.com/office/drawing/2014/main" id="{51C3934D-A361-752E-306D-CABE6FAC90D1}"/>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8" name="Subtitle 2">
            <a:extLst>
              <a:ext uri="{FF2B5EF4-FFF2-40B4-BE49-F238E27FC236}">
                <a16:creationId xmlns:a16="http://schemas.microsoft.com/office/drawing/2014/main" id="{3E713FE3-C318-030C-E350-B79800091D70}"/>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2" name="Text Placeholder 9">
            <a:extLst>
              <a:ext uri="{FF2B5EF4-FFF2-40B4-BE49-F238E27FC236}">
                <a16:creationId xmlns:a16="http://schemas.microsoft.com/office/drawing/2014/main" id="{64A1B2BA-B0FF-65C8-752C-032EA5940AB5}"/>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E868E9B4-6EE2-4451-F95E-40AABDC86B3B}"/>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6" name="Picture 5" descr="A close up image of a Petri dish representing research at the university.">
            <a:extLst>
              <a:ext uri="{FF2B5EF4-FFF2-40B4-BE49-F238E27FC236}">
                <a16:creationId xmlns:a16="http://schemas.microsoft.com/office/drawing/2014/main" id="{A99808DA-BF61-24A8-DC0F-C44F8BAFB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0" name="Rectangle 9">
            <a:extLst>
              <a:ext uri="{FF2B5EF4-FFF2-40B4-BE49-F238E27FC236}">
                <a16:creationId xmlns:a16="http://schemas.microsoft.com/office/drawing/2014/main" id="{5E983354-BA75-6BA3-2B85-D2B986ABC289}"/>
              </a:ext>
              <a:ext uri="{C183D7F6-B498-43B3-948B-1728B52AA6E4}">
                <adec:decorative xmlns:adec="http://schemas.microsoft.com/office/drawing/2017/decorative" val="1"/>
              </a:ext>
            </a:extLst>
          </p:cNvPr>
          <p:cNvSpPr/>
          <p:nvPr userDrawn="1"/>
        </p:nvSpPr>
        <p:spPr>
          <a:xfrm>
            <a:off x="0" y="0"/>
            <a:ext cx="6096000" cy="6858000"/>
          </a:xfrm>
          <a:prstGeom prst="rect">
            <a:avLst/>
          </a:prstGeom>
          <a:gradFill>
            <a:gsLst>
              <a:gs pos="68000">
                <a:schemeClr val="bg1">
                  <a:alpha val="77000"/>
                </a:schemeClr>
              </a:gs>
              <a:gs pos="0">
                <a:schemeClr val="bg1">
                  <a:alpha val="90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University of Nottingham logo">
            <a:extLst>
              <a:ext uri="{FF2B5EF4-FFF2-40B4-BE49-F238E27FC236}">
                <a16:creationId xmlns:a16="http://schemas.microsoft.com/office/drawing/2014/main" id="{4BABE398-ED0B-D34B-96C0-4ACEE80876DF}"/>
              </a:ext>
            </a:extLst>
          </p:cNvPr>
          <p:cNvGrpSpPr/>
          <p:nvPr userDrawn="1"/>
        </p:nvGrpSpPr>
        <p:grpSpPr>
          <a:xfrm>
            <a:off x="0" y="0"/>
            <a:ext cx="2414586" cy="900112"/>
            <a:chOff x="0" y="0"/>
            <a:chExt cx="2414586" cy="900112"/>
          </a:xfrm>
        </p:grpSpPr>
        <p:pic>
          <p:nvPicPr>
            <p:cNvPr id="14" name="Picture 13" descr="University of Nottingham logo">
              <a:extLst>
                <a:ext uri="{FF2B5EF4-FFF2-40B4-BE49-F238E27FC236}">
                  <a16:creationId xmlns:a16="http://schemas.microsoft.com/office/drawing/2014/main" id="{1C7DAAFB-9457-DD83-12E3-9A74F7F944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5" name="Picture 14" descr="University of Nottingham logo">
              <a:extLst>
                <a:ext uri="{FF2B5EF4-FFF2-40B4-BE49-F238E27FC236}">
                  <a16:creationId xmlns:a16="http://schemas.microsoft.com/office/drawing/2014/main" id="{EE416CBD-E1D0-5CA2-78B4-F5CDD5C6D1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214507825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_knowledge_exchange">
    <p:spTree>
      <p:nvGrpSpPr>
        <p:cNvPr id="1" name=""/>
        <p:cNvGrpSpPr/>
        <p:nvPr/>
      </p:nvGrpSpPr>
      <p:grpSpPr>
        <a:xfrm>
          <a:off x="0" y="0"/>
          <a:ext cx="0" cy="0"/>
          <a:chOff x="0" y="0"/>
          <a:chExt cx="0" cy="0"/>
        </a:xfrm>
      </p:grpSpPr>
      <p:pic>
        <p:nvPicPr>
          <p:cNvPr id="19" name="Picture 18" descr="A group of students with a lecturer in a classroom">
            <a:extLst>
              <a:ext uri="{FF2B5EF4-FFF2-40B4-BE49-F238E27FC236}">
                <a16:creationId xmlns:a16="http://schemas.microsoft.com/office/drawing/2014/main" id="{ACBFB2E8-6E89-BBAA-618E-AEFB630042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Rectangle 10">
            <a:extLst>
              <a:ext uri="{FF2B5EF4-FFF2-40B4-BE49-F238E27FC236}">
                <a16:creationId xmlns:a16="http://schemas.microsoft.com/office/drawing/2014/main" id="{B19D4243-D09B-4010-00ED-52DEA9510D1F}"/>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chemeClr val="bg1">
                  <a:alpha val="60000"/>
                </a:schemeClr>
              </a:gs>
              <a:gs pos="0">
                <a:schemeClr val="bg1">
                  <a:alpha val="7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University of Nottingham logo">
            <a:extLst>
              <a:ext uri="{FF2B5EF4-FFF2-40B4-BE49-F238E27FC236}">
                <a16:creationId xmlns:a16="http://schemas.microsoft.com/office/drawing/2014/main" id="{99F41044-EE70-E9F2-8436-AFD161FB20CE}"/>
              </a:ext>
            </a:extLst>
          </p:cNvPr>
          <p:cNvGrpSpPr/>
          <p:nvPr/>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5" name="Picture 4" descr="A group of students with a lecturer in a classroom">
            <a:extLst>
              <a:ext uri="{FF2B5EF4-FFF2-40B4-BE49-F238E27FC236}">
                <a16:creationId xmlns:a16="http://schemas.microsoft.com/office/drawing/2014/main" id="{C57BDD8E-BB92-D999-8EA2-4312746707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9" name="Rectangle 8">
            <a:extLst>
              <a:ext uri="{FF2B5EF4-FFF2-40B4-BE49-F238E27FC236}">
                <a16:creationId xmlns:a16="http://schemas.microsoft.com/office/drawing/2014/main" id="{0635F450-1D71-82CC-B4E3-DAF6D5D22CC5}"/>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alpha val="7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University of Nottingham logo">
            <a:extLst>
              <a:ext uri="{FF2B5EF4-FFF2-40B4-BE49-F238E27FC236}">
                <a16:creationId xmlns:a16="http://schemas.microsoft.com/office/drawing/2014/main" id="{21F64C70-738F-E908-BC7F-E424AB645D05}"/>
              </a:ext>
            </a:extLst>
          </p:cNvPr>
          <p:cNvGrpSpPr/>
          <p:nvPr userDrawn="1"/>
        </p:nvGrpSpPr>
        <p:grpSpPr>
          <a:xfrm>
            <a:off x="0" y="0"/>
            <a:ext cx="2414586" cy="900112"/>
            <a:chOff x="0" y="0"/>
            <a:chExt cx="2414586" cy="900112"/>
          </a:xfrm>
        </p:grpSpPr>
        <p:pic>
          <p:nvPicPr>
            <p:cNvPr id="13" name="Picture 12" descr="University of Nottingham logo">
              <a:extLst>
                <a:ext uri="{FF2B5EF4-FFF2-40B4-BE49-F238E27FC236}">
                  <a16:creationId xmlns:a16="http://schemas.microsoft.com/office/drawing/2014/main" id="{D288F45D-783B-AC78-7F30-E7DE4BE6469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4" name="Picture 13" descr="University of Nottingham logo">
              <a:extLst>
                <a:ext uri="{FF2B5EF4-FFF2-40B4-BE49-F238E27FC236}">
                  <a16:creationId xmlns:a16="http://schemas.microsoft.com/office/drawing/2014/main" id="{5F4CD6AA-9895-E03B-9000-B40E52E146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260929291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_faculty_arts">
    <p:spTree>
      <p:nvGrpSpPr>
        <p:cNvPr id="1" name=""/>
        <p:cNvGrpSpPr/>
        <p:nvPr/>
      </p:nvGrpSpPr>
      <p:grpSpPr>
        <a:xfrm>
          <a:off x="0" y="0"/>
          <a:ext cx="0" cy="0"/>
          <a:chOff x="0" y="0"/>
          <a:chExt cx="0" cy="0"/>
        </a:xfrm>
      </p:grpSpPr>
      <p:pic>
        <p:nvPicPr>
          <p:cNvPr id="5" name="Picture 4" descr="Student indoor looking at printed posters to represent the arts faculty at the university">
            <a:extLst>
              <a:ext uri="{FF2B5EF4-FFF2-40B4-BE49-F238E27FC236}">
                <a16:creationId xmlns:a16="http://schemas.microsoft.com/office/drawing/2014/main" id="{9C68E323-7A9A-640F-9BA6-836C099A90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8BABB96-EBB8-3E88-4702-73479B334BB3}"/>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14686114-02E6-D92C-A5FC-B12555FEF7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3" name="Picture 2" descr="Student indoor looking at printed posters to represent the arts faculty at the university">
            <a:extLst>
              <a:ext uri="{FF2B5EF4-FFF2-40B4-BE49-F238E27FC236}">
                <a16:creationId xmlns:a16="http://schemas.microsoft.com/office/drawing/2014/main" id="{C76B745E-52ED-EEE9-6E22-C082D0373B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876069D-41FB-E51E-57BB-8817F4D04329}"/>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546A0B86-BDEC-B5C3-DC3F-6626EBE6320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428599305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_faculty_social_sciences">
    <p:spTree>
      <p:nvGrpSpPr>
        <p:cNvPr id="1" name=""/>
        <p:cNvGrpSpPr/>
        <p:nvPr/>
      </p:nvGrpSpPr>
      <p:grpSpPr>
        <a:xfrm>
          <a:off x="0" y="0"/>
          <a:ext cx="0" cy="0"/>
          <a:chOff x="0" y="0"/>
          <a:chExt cx="0" cy="0"/>
        </a:xfrm>
      </p:grpSpPr>
      <p:pic>
        <p:nvPicPr>
          <p:cNvPr id="5" name="Picture 4" descr="A student sitting in a library reading a book to represent social sciences faculty">
            <a:extLst>
              <a:ext uri="{FF2B5EF4-FFF2-40B4-BE49-F238E27FC236}">
                <a16:creationId xmlns:a16="http://schemas.microsoft.com/office/drawing/2014/main" id="{B565E0CA-EE73-59A5-7B15-8184F1AF3A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32" y="0"/>
            <a:ext cx="12197032" cy="6858000"/>
          </a:xfrm>
          <a:prstGeom prst="rect">
            <a:avLst/>
          </a:prstGeom>
        </p:spPr>
      </p:pic>
      <p:sp>
        <p:nvSpPr>
          <p:cNvPr id="3" name="Rectangle 2">
            <a:extLst>
              <a:ext uri="{FF2B5EF4-FFF2-40B4-BE49-F238E27FC236}">
                <a16:creationId xmlns:a16="http://schemas.microsoft.com/office/drawing/2014/main" id="{368267CD-D760-80CB-6ECD-FEC9C2891901}"/>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62000">
                <a:schemeClr val="bg1">
                  <a:alpha val="60000"/>
                </a:schemeClr>
              </a:gs>
              <a:gs pos="0">
                <a:schemeClr val="bg1"/>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The University of Nottingham logo.">
            <a:extLst>
              <a:ext uri="{FF2B5EF4-FFF2-40B4-BE49-F238E27FC236}">
                <a16:creationId xmlns:a16="http://schemas.microsoft.com/office/drawing/2014/main" id="{F5B6BDB7-93E8-A9D5-A974-108B82ACE397}"/>
              </a:ext>
            </a:extLst>
          </p:cNvPr>
          <p:cNvGrpSpPr/>
          <p:nvPr/>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9" name="Picture 8" descr="A student sitting in a library reading a book to represent social sciences faculty">
            <a:extLst>
              <a:ext uri="{FF2B5EF4-FFF2-40B4-BE49-F238E27FC236}">
                <a16:creationId xmlns:a16="http://schemas.microsoft.com/office/drawing/2014/main" id="{0C01913F-97EE-E1E9-D472-E5791BA9C1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 y="0"/>
            <a:ext cx="12197032" cy="6858000"/>
          </a:xfrm>
          <a:prstGeom prst="rect">
            <a:avLst/>
          </a:prstGeom>
        </p:spPr>
      </p:pic>
      <p:sp>
        <p:nvSpPr>
          <p:cNvPr id="12" name="Rectangle 11">
            <a:extLst>
              <a:ext uri="{FF2B5EF4-FFF2-40B4-BE49-F238E27FC236}">
                <a16:creationId xmlns:a16="http://schemas.microsoft.com/office/drawing/2014/main" id="{BFB967FA-D466-D4D2-2E76-3C9ED8DC872A}"/>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The University of Nottingham logo.">
            <a:extLst>
              <a:ext uri="{FF2B5EF4-FFF2-40B4-BE49-F238E27FC236}">
                <a16:creationId xmlns:a16="http://schemas.microsoft.com/office/drawing/2014/main" id="{D7E459FA-7A3E-21E0-A833-6946B9C5B1BB}"/>
              </a:ext>
            </a:extLst>
          </p:cNvPr>
          <p:cNvGrpSpPr/>
          <p:nvPr userDrawn="1"/>
        </p:nvGrpSpPr>
        <p:grpSpPr>
          <a:xfrm>
            <a:off x="0" y="0"/>
            <a:ext cx="2414586" cy="900112"/>
            <a:chOff x="0" y="0"/>
            <a:chExt cx="2414586" cy="900112"/>
          </a:xfrm>
        </p:grpSpPr>
        <p:pic>
          <p:nvPicPr>
            <p:cNvPr id="14" name="Picture 13" descr="University of Nottingham logo">
              <a:extLst>
                <a:ext uri="{FF2B5EF4-FFF2-40B4-BE49-F238E27FC236}">
                  <a16:creationId xmlns:a16="http://schemas.microsoft.com/office/drawing/2014/main" id="{847463FA-4ADE-4033-356A-91D20264945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5" name="Picture 14" descr="University of Nottingham logo">
              <a:extLst>
                <a:ext uri="{FF2B5EF4-FFF2-40B4-BE49-F238E27FC236}">
                  <a16:creationId xmlns:a16="http://schemas.microsoft.com/office/drawing/2014/main" id="{CF022245-9A7F-171D-448F-7544505E0E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20530399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_faculty_engineering">
    <p:spTree>
      <p:nvGrpSpPr>
        <p:cNvPr id="1" name=""/>
        <p:cNvGrpSpPr/>
        <p:nvPr/>
      </p:nvGrpSpPr>
      <p:grpSpPr>
        <a:xfrm>
          <a:off x="0" y="0"/>
          <a:ext cx="0" cy="0"/>
          <a:chOff x="0" y="0"/>
          <a:chExt cx="0" cy="0"/>
        </a:xfrm>
      </p:grpSpPr>
      <p:pic>
        <p:nvPicPr>
          <p:cNvPr id="11" name="Picture 10" descr="A picture containing person wearing goggles while operating machinery to represent the engineering faculty">
            <a:extLst>
              <a:ext uri="{FF2B5EF4-FFF2-40B4-BE49-F238E27FC236}">
                <a16:creationId xmlns:a16="http://schemas.microsoft.com/office/drawing/2014/main" id="{937042E3-1F94-D876-D855-C0086C1E1D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 name="Rectangle 2">
            <a:extLst>
              <a:ext uri="{FF2B5EF4-FFF2-40B4-BE49-F238E27FC236}">
                <a16:creationId xmlns:a16="http://schemas.microsoft.com/office/drawing/2014/main" id="{BAC677D0-4A7D-B2D4-5884-B7CA0698A545}"/>
              </a:ext>
              <a:ext uri="{C183D7F6-B498-43B3-948B-1728B52AA6E4}">
                <adec:decorative xmlns:adec="http://schemas.microsoft.com/office/drawing/2017/decorative" val="1"/>
              </a:ext>
            </a:extLst>
          </p:cNvPr>
          <p:cNvSpPr/>
          <p:nvPr/>
        </p:nvSpPr>
        <p:spPr>
          <a:xfrm>
            <a:off x="0" y="0"/>
            <a:ext cx="7986252" cy="6858000"/>
          </a:xfrm>
          <a:prstGeom prst="rect">
            <a:avLst/>
          </a:prstGeom>
          <a:gradFill>
            <a:gsLst>
              <a:gs pos="52000">
                <a:schemeClr val="bg1">
                  <a:alpha val="60000"/>
                </a:schemeClr>
              </a:gs>
              <a:gs pos="0">
                <a:schemeClr val="bg1"/>
              </a:gs>
              <a:gs pos="7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University of Nottingham logo">
            <a:extLst>
              <a:ext uri="{FF2B5EF4-FFF2-40B4-BE49-F238E27FC236}">
                <a16:creationId xmlns:a16="http://schemas.microsoft.com/office/drawing/2014/main" id="{183F7270-4379-F8B2-5D8E-518A76505B08}"/>
              </a:ext>
            </a:extLst>
          </p:cNvPr>
          <p:cNvGrpSpPr/>
          <p:nvPr/>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10;">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5" name="Picture 4" descr="A picture containing person wearing goggles while operating machinery to represent the engineering faculty">
            <a:extLst>
              <a:ext uri="{FF2B5EF4-FFF2-40B4-BE49-F238E27FC236}">
                <a16:creationId xmlns:a16="http://schemas.microsoft.com/office/drawing/2014/main" id="{1D5E4942-140D-F2C2-FFE2-D7354127FF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9" name="Rectangle 8">
            <a:extLst>
              <a:ext uri="{FF2B5EF4-FFF2-40B4-BE49-F238E27FC236}">
                <a16:creationId xmlns:a16="http://schemas.microsoft.com/office/drawing/2014/main" id="{CAC134D8-D17C-7D60-568A-D7DED07E0226}"/>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52000">
                <a:schemeClr val="bg1">
                  <a:alpha val="60000"/>
                </a:schemeClr>
              </a:gs>
              <a:gs pos="0">
                <a:schemeClr val="bg1"/>
              </a:gs>
              <a:gs pos="7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University of Nottingham logo">
            <a:extLst>
              <a:ext uri="{FF2B5EF4-FFF2-40B4-BE49-F238E27FC236}">
                <a16:creationId xmlns:a16="http://schemas.microsoft.com/office/drawing/2014/main" id="{20A7FED8-86C7-130F-ED0C-3BDC08345F88}"/>
              </a:ext>
            </a:extLst>
          </p:cNvPr>
          <p:cNvGrpSpPr/>
          <p:nvPr userDrawn="1"/>
        </p:nvGrpSpPr>
        <p:grpSpPr>
          <a:xfrm>
            <a:off x="0" y="0"/>
            <a:ext cx="2414586" cy="900112"/>
            <a:chOff x="0" y="0"/>
            <a:chExt cx="2414586" cy="900112"/>
          </a:xfrm>
        </p:grpSpPr>
        <p:pic>
          <p:nvPicPr>
            <p:cNvPr id="14" name="Picture 13" descr="University of Nottingham logo">
              <a:extLst>
                <a:ext uri="{FF2B5EF4-FFF2-40B4-BE49-F238E27FC236}">
                  <a16:creationId xmlns:a16="http://schemas.microsoft.com/office/drawing/2014/main" id="{8CEFAE36-BB5D-2083-0C1C-98B5A57A11A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15" name="Picture 14" descr="University of Nottingham logo&#10;">
              <a:extLst>
                <a:ext uri="{FF2B5EF4-FFF2-40B4-BE49-F238E27FC236}">
                  <a16:creationId xmlns:a16="http://schemas.microsoft.com/office/drawing/2014/main" id="{7BEF3869-81A3-7D98-55B6-327D96214B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Tree>
    <p:extLst>
      <p:ext uri="{BB962C8B-B14F-4D97-AF65-F5344CB8AC3E}">
        <p14:creationId xmlns:p14="http://schemas.microsoft.com/office/powerpoint/2010/main" val="367256468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_blue_1">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2" name="Text Placeholder 9">
            <a:extLst>
              <a:ext uri="{FF2B5EF4-FFF2-40B4-BE49-F238E27FC236}">
                <a16:creationId xmlns:a16="http://schemas.microsoft.com/office/drawing/2014/main" id="{B93E08E4-1BF9-8CA3-4C65-FF7B43AB225D}"/>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0" name="Picture Placeholder 2" descr="Partner logo.">
            <a:extLst>
              <a:ext uri="{FF2B5EF4-FFF2-40B4-BE49-F238E27FC236}">
                <a16:creationId xmlns:a16="http://schemas.microsoft.com/office/drawing/2014/main" id="{320CE6D5-BD3C-E1D9-4759-3B4EA6BE4B38}"/>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Nottingham logo">
            <a:extLst>
              <a:ext uri="{FF2B5EF4-FFF2-40B4-BE49-F238E27FC236}">
                <a16:creationId xmlns:a16="http://schemas.microsoft.com/office/drawing/2014/main" id="{D2E4B79C-343C-2AEC-0137-4795FE9A00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Rectangle 7">
            <a:extLst>
              <a:ext uri="{FF2B5EF4-FFF2-40B4-BE49-F238E27FC236}">
                <a16:creationId xmlns:a16="http://schemas.microsoft.com/office/drawing/2014/main" id="{6440B74C-9BF5-2A07-A10E-5E14DAEF0EBF}"/>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7810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55" Type="http://schemas.openxmlformats.org/officeDocument/2006/relationships/theme" Target="../theme/theme2.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9" Type="http://schemas.openxmlformats.org/officeDocument/2006/relationships/slideLayout" Target="../slideLayouts/slideLayout109.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3" Type="http://schemas.openxmlformats.org/officeDocument/2006/relationships/slideLayout" Target="../slideLayouts/slideLayout133.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52" Type="http://schemas.openxmlformats.org/officeDocument/2006/relationships/slideLayout" Target="../slideLayouts/slideLayout132.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56" Type="http://schemas.openxmlformats.org/officeDocument/2006/relationships/image" Target="../media/image26.png"/><Relationship Id="rId8" Type="http://schemas.openxmlformats.org/officeDocument/2006/relationships/slideLayout" Target="../slideLayouts/slideLayout88.xml"/><Relationship Id="rId51" Type="http://schemas.openxmlformats.org/officeDocument/2006/relationships/slideLayout" Target="../slideLayouts/slideLayout131.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20" Type="http://schemas.openxmlformats.org/officeDocument/2006/relationships/slideLayout" Target="../slideLayouts/slideLayout100.xml"/><Relationship Id="rId41" Type="http://schemas.openxmlformats.org/officeDocument/2006/relationships/slideLayout" Target="../slideLayouts/slideLayout121.xml"/><Relationship Id="rId54" Type="http://schemas.openxmlformats.org/officeDocument/2006/relationships/slideLayout" Target="../slideLayouts/slideLayout134.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9377" y="6356350"/>
            <a:ext cx="28868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0619-D170-48E7-B25D-293F3BFD294D}" type="datetime4">
              <a:rPr lang="en-GB" smtClean="0"/>
              <a:t>19 May 2026</a:t>
            </a:fld>
            <a:endParaRPr lang="en-GB"/>
          </a:p>
        </p:txBody>
      </p:sp>
      <p:sp>
        <p:nvSpPr>
          <p:cNvPr id="5" name="Footer Placeholder 4"/>
          <p:cNvSpPr>
            <a:spLocks noGrp="1"/>
          </p:cNvSpPr>
          <p:nvPr>
            <p:ph type="ftr" sz="quarter" idx="3"/>
          </p:nvPr>
        </p:nvSpPr>
        <p:spPr>
          <a:xfrm>
            <a:off x="404019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Name, Department</a:t>
            </a:r>
          </a:p>
        </p:txBody>
      </p:sp>
      <p:sp>
        <p:nvSpPr>
          <p:cNvPr id="6" name="Slide Number Placeholder 5"/>
          <p:cNvSpPr>
            <a:spLocks noGrp="1"/>
          </p:cNvSpPr>
          <p:nvPr>
            <p:ph type="sldNum" sz="quarter" idx="4"/>
          </p:nvPr>
        </p:nvSpPr>
        <p:spPr>
          <a:xfrm>
            <a:off x="8828967" y="6356350"/>
            <a:ext cx="29081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30E-1875-46E6-901C-76683197A1B3}" type="slidenum">
              <a:rPr lang="en-GB" smtClean="0"/>
              <a:pPr/>
              <a:t>‹#›</a:t>
            </a:fld>
            <a:endParaRPr lang="en-GB"/>
          </a:p>
        </p:txBody>
      </p:sp>
    </p:spTree>
    <p:extLst>
      <p:ext uri="{BB962C8B-B14F-4D97-AF65-F5344CB8AC3E}">
        <p14:creationId xmlns:p14="http://schemas.microsoft.com/office/powerpoint/2010/main" val="76339986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816" r:id="rId27"/>
    <p:sldLayoutId id="2147483817" r:id="rId28"/>
    <p:sldLayoutId id="2147483818" r:id="rId29"/>
    <p:sldLayoutId id="2147483819" r:id="rId30"/>
    <p:sldLayoutId id="2147483664" r:id="rId31"/>
    <p:sldLayoutId id="2147483668" r:id="rId32"/>
    <p:sldLayoutId id="2147483669" r:id="rId33"/>
    <p:sldLayoutId id="2147483670" r:id="rId34"/>
    <p:sldLayoutId id="2147483677" r:id="rId35"/>
    <p:sldLayoutId id="2147483714" r:id="rId36"/>
    <p:sldLayoutId id="2147483679" r:id="rId37"/>
    <p:sldLayoutId id="2147483680" r:id="rId38"/>
    <p:sldLayoutId id="2147483704" r:id="rId39"/>
    <p:sldLayoutId id="2147483705" r:id="rId40"/>
    <p:sldLayoutId id="2147483681" r:id="rId41"/>
    <p:sldLayoutId id="2147483682" r:id="rId42"/>
    <p:sldLayoutId id="2147483684" r:id="rId43"/>
    <p:sldLayoutId id="2147483683" r:id="rId44"/>
    <p:sldLayoutId id="2147483702" r:id="rId45"/>
    <p:sldLayoutId id="2147483701" r:id="rId46"/>
    <p:sldLayoutId id="2147483703" r:id="rId47"/>
    <p:sldLayoutId id="2147483671" r:id="rId48"/>
    <p:sldLayoutId id="2147483672" r:id="rId49"/>
    <p:sldLayoutId id="2147483673" r:id="rId50"/>
    <p:sldLayoutId id="2147483674" r:id="rId51"/>
    <p:sldLayoutId id="2147483697" r:id="rId52"/>
    <p:sldLayoutId id="2147483698" r:id="rId53"/>
    <p:sldLayoutId id="2147483699" r:id="rId54"/>
    <p:sldLayoutId id="2147483700" r:id="rId55"/>
    <p:sldLayoutId id="2147483694" r:id="rId56"/>
    <p:sldLayoutId id="2147483650" r:id="rId57"/>
    <p:sldLayoutId id="2147483662" r:id="rId58"/>
    <p:sldLayoutId id="2147483710" r:id="rId59"/>
    <p:sldLayoutId id="2147483675" r:id="rId60"/>
    <p:sldLayoutId id="2147483712" r:id="rId61"/>
    <p:sldLayoutId id="2147483676" r:id="rId62"/>
    <p:sldLayoutId id="2147483713" r:id="rId63"/>
    <p:sldLayoutId id="2147483687" r:id="rId64"/>
    <p:sldLayoutId id="2147483708" r:id="rId65"/>
    <p:sldLayoutId id="2147483665" r:id="rId66"/>
    <p:sldLayoutId id="2147483711" r:id="rId67"/>
    <p:sldLayoutId id="2147483666" r:id="rId68"/>
    <p:sldLayoutId id="2147483667" r:id="rId69"/>
    <p:sldLayoutId id="2147483663" r:id="rId70"/>
    <p:sldLayoutId id="2147483678" r:id="rId71"/>
    <p:sldLayoutId id="2147483689" r:id="rId72"/>
    <p:sldLayoutId id="2147483690" r:id="rId73"/>
    <p:sldLayoutId id="2147483688" r:id="rId74"/>
    <p:sldLayoutId id="2147483693" r:id="rId75"/>
    <p:sldLayoutId id="2147483686" r:id="rId76"/>
    <p:sldLayoutId id="2147483706" r:id="rId77"/>
    <p:sldLayoutId id="2147483707" r:id="rId78"/>
    <p:sldLayoutId id="2147483696" r:id="rId79"/>
    <p:sldLayoutId id="2147483685" r:id="rId80"/>
  </p:sldLayoutIdLst>
  <p:hf hdr="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University of Nottingham castle icon">
            <a:extLst>
              <a:ext uri="{FF2B5EF4-FFF2-40B4-BE49-F238E27FC236}">
                <a16:creationId xmlns:a16="http://schemas.microsoft.com/office/drawing/2014/main" id="{A0DB6D3F-5204-F4BF-012D-207A745E3A1B}"/>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sp>
        <p:nvSpPr>
          <p:cNvPr id="2" name="Title Placeholder 1">
            <a:extLst>
              <a:ext uri="{FF2B5EF4-FFF2-40B4-BE49-F238E27FC236}">
                <a16:creationId xmlns:a16="http://schemas.microsoft.com/office/drawing/2014/main" id="{D2C93A7D-3D18-13F0-94FC-7B0CB5559202}"/>
              </a:ext>
            </a:extLst>
          </p:cNvPr>
          <p:cNvSpPr>
            <a:spLocks noGrp="1"/>
          </p:cNvSpPr>
          <p:nvPr>
            <p:ph type="title"/>
          </p:nvPr>
        </p:nvSpPr>
        <p:spPr>
          <a:xfrm>
            <a:off x="1325563" y="0"/>
            <a:ext cx="10440987" cy="900000"/>
          </a:xfrm>
          <a:prstGeom prst="rect">
            <a:avLst/>
          </a:prstGeom>
        </p:spPr>
        <p:txBody>
          <a:bodyPr vert="horz" lIns="0" tIns="180000" rIns="0" bIns="180000" rtlCol="0" anchor="t" anchorCtr="0">
            <a:normAutofit/>
          </a:bodyPr>
          <a:lstStyle/>
          <a:p>
            <a:r>
              <a:rPr lang="en-GB"/>
              <a:t>Your title goes here</a:t>
            </a:r>
            <a:endParaRPr lang="en-US"/>
          </a:p>
        </p:txBody>
      </p:sp>
      <p:sp>
        <p:nvSpPr>
          <p:cNvPr id="3" name="Text Placeholder 2">
            <a:extLst>
              <a:ext uri="{FF2B5EF4-FFF2-40B4-BE49-F238E27FC236}">
                <a16:creationId xmlns:a16="http://schemas.microsoft.com/office/drawing/2014/main" id="{DF6EA77C-D93E-4080-9229-521D3E95C516}"/>
              </a:ext>
            </a:extLst>
          </p:cNvPr>
          <p:cNvSpPr>
            <a:spLocks noGrp="1"/>
          </p:cNvSpPr>
          <p:nvPr>
            <p:ph type="body" idx="1"/>
          </p:nvPr>
        </p:nvSpPr>
        <p:spPr>
          <a:xfrm>
            <a:off x="425450" y="1358900"/>
            <a:ext cx="11341099" cy="48609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9721D480-74CD-04ED-591D-8AF32751D46B}"/>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CBBF530E-1875-46E6-901C-76683197A1B3}" type="slidenum">
              <a:rPr lang="en-GB" smtClean="0"/>
              <a:pPr/>
              <a:t>‹#›</a:t>
            </a:fld>
            <a:endParaRPr lang="en-GB"/>
          </a:p>
        </p:txBody>
      </p:sp>
    </p:spTree>
    <p:extLst>
      <p:ext uri="{BB962C8B-B14F-4D97-AF65-F5344CB8AC3E}">
        <p14:creationId xmlns:p14="http://schemas.microsoft.com/office/powerpoint/2010/main" val="198926928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Lst>
  <p:hf hdr="0"/>
  <p:txStyles>
    <p:titleStyle>
      <a:lvl1pPr algn="l" defTabSz="914400" rtl="0" eaLnBrk="1" latinLnBrk="0" hangingPunct="1">
        <a:lnSpc>
          <a:spcPts val="4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35">
          <p15:clr>
            <a:srgbClr val="5ACBF0"/>
          </p15:clr>
        </p15:guide>
        <p15:guide id="2" orient="horz" pos="289">
          <p15:clr>
            <a:srgbClr val="5ACBF0"/>
          </p15:clr>
        </p15:guide>
        <p15:guide id="3" pos="7412">
          <p15:clr>
            <a:srgbClr val="5ACBF0"/>
          </p15:clr>
        </p15:guide>
        <p15:guide id="4" orient="horz" pos="4031">
          <p15:clr>
            <a:srgbClr val="5ACBF0"/>
          </p15:clr>
        </p15:guide>
        <p15:guide id="5" pos="268">
          <p15:clr>
            <a:srgbClr val="5ACBF0"/>
          </p15:clr>
        </p15:guide>
        <p15:guide id="7" orient="horz" pos="856">
          <p15:clr>
            <a:srgbClr val="5ACBF0"/>
          </p15:clr>
        </p15:guide>
        <p15:guide id="9" pos="551">
          <p15:clr>
            <a:srgbClr val="5ACBF0"/>
          </p15:clr>
        </p15:guide>
        <p15:guide id="10" orient="horz" pos="572">
          <p15:clr>
            <a:srgbClr val="5ACBF0"/>
          </p15:clr>
        </p15:guide>
        <p15:guide id="11" orient="horz" pos="3918">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82.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11.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11.xml"/><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11.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11.xml"/><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4.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8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82.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0506C5-9AE0-500C-689B-E84F84FD07F3}"/>
              </a:ext>
            </a:extLst>
          </p:cNvPr>
          <p:cNvSpPr/>
          <p:nvPr/>
        </p:nvSpPr>
        <p:spPr>
          <a:xfrm>
            <a:off x="0" y="5868969"/>
            <a:ext cx="12192000" cy="10489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6E5559-C677-D860-B78E-E702CAFCDEC5}"/>
              </a:ext>
            </a:extLst>
          </p:cNvPr>
          <p:cNvSpPr>
            <a:spLocks noGrp="1"/>
          </p:cNvSpPr>
          <p:nvPr>
            <p:ph type="ctrTitle"/>
          </p:nvPr>
        </p:nvSpPr>
        <p:spPr>
          <a:xfrm>
            <a:off x="827711" y="2740361"/>
            <a:ext cx="9598564" cy="1620837"/>
          </a:xfrm>
        </p:spPr>
        <p:txBody>
          <a:bodyPr>
            <a:normAutofit fontScale="90000"/>
          </a:bodyPr>
          <a:lstStyle/>
          <a:p>
            <a:pPr>
              <a:lnSpc>
                <a:spcPct val="100000"/>
              </a:lnSpc>
            </a:pPr>
            <a:br>
              <a:rPr lang="en-GB" sz="7300" b="1" dirty="0">
                <a:solidFill>
                  <a:srgbClr val="FFFFFF"/>
                </a:solidFill>
              </a:rPr>
            </a:br>
            <a:r>
              <a:rPr lang="en-GB" sz="7300" b="1" dirty="0">
                <a:solidFill>
                  <a:srgbClr val="FFFFFF"/>
                </a:solidFill>
              </a:rPr>
              <a:t>DEXTA</a:t>
            </a:r>
            <a:br>
              <a:rPr lang="en-GB" b="1" dirty="0">
                <a:solidFill>
                  <a:srgbClr val="FFFFFF"/>
                </a:solidFill>
              </a:rPr>
            </a:br>
            <a:r>
              <a:rPr lang="en-GB" sz="3100" b="0" u="sng" dirty="0">
                <a:solidFill>
                  <a:srgbClr val="FFFFFF"/>
                </a:solidFill>
              </a:rPr>
              <a:t>DEX</a:t>
            </a:r>
            <a:r>
              <a:rPr lang="en-GB" sz="3100" b="0" dirty="0">
                <a:solidFill>
                  <a:srgbClr val="FFFFFF"/>
                </a:solidFill>
              </a:rPr>
              <a:t>medetomidine </a:t>
            </a:r>
            <a:r>
              <a:rPr lang="en-GB" sz="3100" b="0" u="sng" dirty="0">
                <a:solidFill>
                  <a:srgbClr val="FFFFFF"/>
                </a:solidFill>
              </a:rPr>
              <a:t>T</a:t>
            </a:r>
            <a:r>
              <a:rPr lang="en-GB" sz="3100" b="0" dirty="0">
                <a:solidFill>
                  <a:srgbClr val="FFFFFF"/>
                </a:solidFill>
              </a:rPr>
              <a:t>rial of </a:t>
            </a:r>
            <a:r>
              <a:rPr lang="en-GB" sz="3100" b="0" u="sng" dirty="0">
                <a:solidFill>
                  <a:srgbClr val="FFFFFF"/>
                </a:solidFill>
              </a:rPr>
              <a:t>A</a:t>
            </a:r>
            <a:r>
              <a:rPr lang="en-GB" sz="3100" b="0" dirty="0">
                <a:solidFill>
                  <a:srgbClr val="FFFFFF"/>
                </a:solidFill>
              </a:rPr>
              <a:t>djunct Treatment with Morphine</a:t>
            </a:r>
            <a:br>
              <a:rPr lang="en-GB" sz="3100" b="0" dirty="0">
                <a:solidFill>
                  <a:srgbClr val="FFFFFF"/>
                </a:solidFill>
              </a:rPr>
            </a:br>
            <a:br>
              <a:rPr lang="en-GB" sz="3100" b="0" dirty="0">
                <a:solidFill>
                  <a:srgbClr val="FFFFFF"/>
                </a:solidFill>
              </a:rPr>
            </a:br>
            <a:r>
              <a:rPr lang="en-GB" sz="4900" dirty="0">
                <a:solidFill>
                  <a:srgbClr val="FFFFFF"/>
                </a:solidFill>
              </a:rPr>
              <a:t>IMP</a:t>
            </a:r>
            <a:br>
              <a:rPr lang="en-GB" sz="6000" dirty="0">
                <a:solidFill>
                  <a:srgbClr val="FFFFFF"/>
                </a:solidFill>
              </a:rPr>
            </a:br>
            <a:endParaRPr lang="en-US" dirty="0">
              <a:solidFill>
                <a:srgbClr val="FFFFFF"/>
              </a:solidFill>
              <a:latin typeface="Georgia" panose="02040502050405020303" pitchFamily="18" charset="0"/>
            </a:endParaRPr>
          </a:p>
        </p:txBody>
      </p:sp>
      <p:pic>
        <p:nvPicPr>
          <p:cNvPr id="6" name="Picture 2">
            <a:extLst>
              <a:ext uri="{FF2B5EF4-FFF2-40B4-BE49-F238E27FC236}">
                <a16:creationId xmlns:a16="http://schemas.microsoft.com/office/drawing/2014/main" id="{69D9354A-802B-A17B-BAF2-48BE06D5A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663" y="5999402"/>
            <a:ext cx="4198172" cy="747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ue text on a black background&#10;&#10;Description automatically generated">
            <a:extLst>
              <a:ext uri="{FF2B5EF4-FFF2-40B4-BE49-F238E27FC236}">
                <a16:creationId xmlns:a16="http://schemas.microsoft.com/office/drawing/2014/main" id="{400613BE-4C9E-1C1F-38EC-9C619D9D2420}"/>
              </a:ext>
            </a:extLst>
          </p:cNvPr>
          <p:cNvPicPr>
            <a:picLocks noChangeAspect="1"/>
          </p:cNvPicPr>
          <p:nvPr/>
        </p:nvPicPr>
        <p:blipFill>
          <a:blip r:embed="rId3"/>
          <a:stretch>
            <a:fillRect/>
          </a:stretch>
        </p:blipFill>
        <p:spPr>
          <a:xfrm>
            <a:off x="10282236" y="5957176"/>
            <a:ext cx="1643064" cy="863970"/>
          </a:xfrm>
          <a:prstGeom prst="rect">
            <a:avLst/>
          </a:prstGeom>
        </p:spPr>
      </p:pic>
      <p:pic>
        <p:nvPicPr>
          <p:cNvPr id="3" name="Picture 2" descr="University Hospitals of Derby and Burton NHS Foundation Trust – My Planned  Care NHS">
            <a:extLst>
              <a:ext uri="{FF2B5EF4-FFF2-40B4-BE49-F238E27FC236}">
                <a16:creationId xmlns:a16="http://schemas.microsoft.com/office/drawing/2014/main" id="{820BF811-F950-D0C1-BE6B-D9F48533C322}"/>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20026" b="20449"/>
          <a:stretch>
            <a:fillRect/>
          </a:stretch>
        </p:blipFill>
        <p:spPr bwMode="auto">
          <a:xfrm>
            <a:off x="1879687" y="5826463"/>
            <a:ext cx="2592640" cy="10915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of a baby in a hand&#10;&#10;AI-generated content may be incorrect.">
            <a:extLst>
              <a:ext uri="{FF2B5EF4-FFF2-40B4-BE49-F238E27FC236}">
                <a16:creationId xmlns:a16="http://schemas.microsoft.com/office/drawing/2014/main" id="{AC4F9C55-7486-A7EB-8E6D-90E03391634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3323" y="5675533"/>
            <a:ext cx="1979196" cy="1395014"/>
          </a:xfrm>
          <a:prstGeom prst="rect">
            <a:avLst/>
          </a:prstGeom>
        </p:spPr>
      </p:pic>
      <p:pic>
        <p:nvPicPr>
          <p:cNvPr id="13" name="Picture 12" descr="A hand holding a baby&#10;&#10;AI-generated content may be incorrect.">
            <a:extLst>
              <a:ext uri="{FF2B5EF4-FFF2-40B4-BE49-F238E27FC236}">
                <a16:creationId xmlns:a16="http://schemas.microsoft.com/office/drawing/2014/main" id="{7BB944E8-97EC-EE20-64DD-133E8C4E74E8}"/>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10191376" y="1004887"/>
            <a:ext cx="1824784" cy="1620837"/>
          </a:xfrm>
          <a:prstGeom prst="rect">
            <a:avLst/>
          </a:prstGeom>
        </p:spPr>
      </p:pic>
      <p:sp>
        <p:nvSpPr>
          <p:cNvPr id="9" name="Footer Placeholder 1">
            <a:extLst>
              <a:ext uri="{FF2B5EF4-FFF2-40B4-BE49-F238E27FC236}">
                <a16:creationId xmlns:a16="http://schemas.microsoft.com/office/drawing/2014/main" id="{EDE79BEC-3817-376B-0B37-C0568FDE9E9E}"/>
              </a:ext>
            </a:extLst>
          </p:cNvPr>
          <p:cNvSpPr txBox="1">
            <a:spLocks/>
          </p:cNvSpPr>
          <p:nvPr/>
        </p:nvSpPr>
        <p:spPr>
          <a:xfrm rot="16200000">
            <a:off x="-2241550" y="3246437"/>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solidFill>
              </a:rPr>
              <a:t>WPD 5.8_Site Initiation Visit Slide Set Template_V4.0_09-Oct-2025</a:t>
            </a:r>
          </a:p>
        </p:txBody>
      </p:sp>
    </p:spTree>
    <p:extLst>
      <p:ext uri="{BB962C8B-B14F-4D97-AF65-F5344CB8AC3E}">
        <p14:creationId xmlns:p14="http://schemas.microsoft.com/office/powerpoint/2010/main" val="3762705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397DB-123A-C9D9-65C2-9C4CE77F4E8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88C4926-BB58-EBDB-5F23-284F3F22ACA1}"/>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246DB59C-50E9-B881-979A-E194B0A4BC06}"/>
              </a:ext>
            </a:extLst>
          </p:cNvPr>
          <p:cNvSpPr>
            <a:spLocks noGrp="1"/>
          </p:cNvSpPr>
          <p:nvPr>
            <p:ph type="title"/>
          </p:nvPr>
        </p:nvSpPr>
        <p:spPr>
          <a:xfrm>
            <a:off x="1325563" y="153472"/>
            <a:ext cx="10440987" cy="900000"/>
          </a:xfrm>
        </p:spPr>
        <p:txBody>
          <a:bodyPr>
            <a:normAutofit/>
          </a:bodyPr>
          <a:lstStyle/>
          <a:p>
            <a:r>
              <a:rPr lang="en-US"/>
              <a:t>Trial details</a:t>
            </a:r>
          </a:p>
        </p:txBody>
      </p:sp>
      <p:sp>
        <p:nvSpPr>
          <p:cNvPr id="2" name="Slide Number Placeholder 1">
            <a:extLst>
              <a:ext uri="{FF2B5EF4-FFF2-40B4-BE49-F238E27FC236}">
                <a16:creationId xmlns:a16="http://schemas.microsoft.com/office/drawing/2014/main" id="{BE9F2FC7-E5AA-A62C-A94C-6D8463F203FD}"/>
              </a:ext>
            </a:extLst>
          </p:cNvPr>
          <p:cNvSpPr>
            <a:spLocks noGrp="1"/>
          </p:cNvSpPr>
          <p:nvPr>
            <p:ph type="sldNum" sz="quarter" idx="4"/>
          </p:nvPr>
        </p:nvSpPr>
        <p:spPr/>
        <p:txBody>
          <a:bodyPr/>
          <a:lstStyle/>
          <a:p>
            <a:fld id="{820EACED-CA5D-B048-836B-BF30EF0E914A}" type="slidenum">
              <a:rPr lang="en-US" smtClean="0"/>
              <a:pPr/>
              <a:t>10</a:t>
            </a:fld>
            <a:endParaRPr lang="en-US"/>
          </a:p>
        </p:txBody>
      </p:sp>
      <p:sp>
        <p:nvSpPr>
          <p:cNvPr id="8" name="TextBox 7">
            <a:extLst>
              <a:ext uri="{FF2B5EF4-FFF2-40B4-BE49-F238E27FC236}">
                <a16:creationId xmlns:a16="http://schemas.microsoft.com/office/drawing/2014/main" id="{8E4C193B-BCD6-8A4B-596D-7CB183F5AE0E}"/>
              </a:ext>
            </a:extLst>
          </p:cNvPr>
          <p:cNvSpPr txBox="1"/>
          <p:nvPr/>
        </p:nvSpPr>
        <p:spPr>
          <a:xfrm>
            <a:off x="739254" y="1634766"/>
            <a:ext cx="11163367" cy="2154436"/>
          </a:xfrm>
          <a:prstGeom prst="rect">
            <a:avLst/>
          </a:prstGeom>
          <a:noFill/>
        </p:spPr>
        <p:txBody>
          <a:bodyPr wrap="square" rtlCol="0">
            <a:spAutoFit/>
          </a:bodyPr>
          <a:lstStyle/>
          <a:p>
            <a:r>
              <a:rPr lang="en-GB" sz="2000" b="1" u="sng" dirty="0">
                <a:solidFill>
                  <a:srgbClr val="BE8FC3"/>
                </a:solidFill>
              </a:rPr>
              <a:t>Trial groups</a:t>
            </a:r>
            <a:endParaRPr lang="en-GB" sz="2000" i="1" dirty="0">
              <a:solidFill>
                <a:srgbClr val="BE8FC3"/>
              </a:solidFill>
            </a:endParaRPr>
          </a:p>
          <a:p>
            <a:endParaRPr lang="en-GB" sz="2000" dirty="0"/>
          </a:p>
          <a:p>
            <a:r>
              <a:rPr lang="en-GB" sz="2000" dirty="0"/>
              <a:t>The trial is split into three arms:</a:t>
            </a:r>
            <a:endParaRPr lang="en-GB" sz="2000" b="1" u="sng" dirty="0">
              <a:solidFill>
                <a:srgbClr val="283890"/>
              </a:solidFill>
            </a:endParaRPr>
          </a:p>
          <a:p>
            <a:endParaRPr lang="en-GB" sz="2000" dirty="0"/>
          </a:p>
          <a:p>
            <a:endParaRPr lang="en-GB" dirty="0"/>
          </a:p>
          <a:p>
            <a:pPr marL="285750" indent="-285750">
              <a:buFont typeface="Arial" panose="020B0604020202020204" pitchFamily="34" charset="0"/>
              <a:buChar char="•"/>
            </a:pPr>
            <a:endParaRPr lang="en-GB" dirty="0"/>
          </a:p>
          <a:p>
            <a:endParaRPr lang="en-GB" dirty="0"/>
          </a:p>
        </p:txBody>
      </p:sp>
      <p:sp>
        <p:nvSpPr>
          <p:cNvPr id="7" name="Rectangle 6">
            <a:extLst>
              <a:ext uri="{FF2B5EF4-FFF2-40B4-BE49-F238E27FC236}">
                <a16:creationId xmlns:a16="http://schemas.microsoft.com/office/drawing/2014/main" id="{D89F7C6C-3362-5109-CC95-521B3288D603}"/>
              </a:ext>
            </a:extLst>
          </p:cNvPr>
          <p:cNvSpPr/>
          <p:nvPr/>
        </p:nvSpPr>
        <p:spPr>
          <a:xfrm>
            <a:off x="907500" y="2840805"/>
            <a:ext cx="3288890" cy="2876949"/>
          </a:xfrm>
          <a:prstGeom prst="rect">
            <a:avLst/>
          </a:prstGeom>
          <a:solidFill>
            <a:srgbClr val="CCA8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200" b="1">
                <a:solidFill>
                  <a:prstClr val="white"/>
                </a:solidFill>
                <a:latin typeface="Arial" panose="020B0604020202020204" pitchFamily="34" charset="0"/>
                <a:ea typeface="SimSun" panose="02010600030101010101" pitchFamily="2" charset="-122"/>
              </a:rPr>
              <a:t>High dose </a:t>
            </a:r>
            <a:r>
              <a:rPr lang="en-GB" sz="3200" b="1" err="1">
                <a:solidFill>
                  <a:prstClr val="white"/>
                </a:solidFill>
                <a:latin typeface="Arial" panose="020B0604020202020204" pitchFamily="34" charset="0"/>
                <a:ea typeface="SimSun" panose="02010600030101010101" pitchFamily="2" charset="-122"/>
              </a:rPr>
              <a:t>dexmed</a:t>
            </a:r>
            <a:r>
              <a:rPr lang="en-GB" sz="3200" b="1">
                <a:solidFill>
                  <a:prstClr val="white"/>
                </a:solidFill>
                <a:latin typeface="Arial" panose="020B0604020202020204" pitchFamily="34" charset="0"/>
                <a:ea typeface="SimSun" panose="02010600030101010101" pitchFamily="2" charset="-122"/>
              </a:rPr>
              <a:t> (0.5mcg/kg/hr)</a:t>
            </a:r>
          </a:p>
          <a:p>
            <a:pPr algn="ctr" defTabSz="457200">
              <a:defRPr/>
            </a:pPr>
            <a:endParaRPr lang="en-GB" sz="3200" b="1">
              <a:solidFill>
                <a:prstClr val="white"/>
              </a:solidFill>
              <a:latin typeface="Arial" panose="020B0604020202020204" pitchFamily="34" charset="0"/>
              <a:ea typeface="SimSun" panose="02010600030101010101" pitchFamily="2" charset="-122"/>
            </a:endParaRPr>
          </a:p>
          <a:p>
            <a:pPr algn="ctr" defTabSz="457200">
              <a:defRPr/>
            </a:pPr>
            <a:r>
              <a:rPr lang="en-GB" sz="3200" b="1">
                <a:solidFill>
                  <a:prstClr val="white"/>
                </a:solidFill>
                <a:latin typeface="Arial" panose="020B0604020202020204" pitchFamily="34" charset="0"/>
                <a:ea typeface="SimSun" panose="02010600030101010101" pitchFamily="2" charset="-122"/>
              </a:rPr>
              <a:t>+ morphine</a:t>
            </a:r>
          </a:p>
        </p:txBody>
      </p:sp>
      <p:sp>
        <p:nvSpPr>
          <p:cNvPr id="9" name="Rectangle 8">
            <a:extLst>
              <a:ext uri="{FF2B5EF4-FFF2-40B4-BE49-F238E27FC236}">
                <a16:creationId xmlns:a16="http://schemas.microsoft.com/office/drawing/2014/main" id="{57F89BD3-76FC-6C38-3377-E80C23F03119}"/>
              </a:ext>
            </a:extLst>
          </p:cNvPr>
          <p:cNvSpPr/>
          <p:nvPr/>
        </p:nvSpPr>
        <p:spPr>
          <a:xfrm>
            <a:off x="4754436" y="2840805"/>
            <a:ext cx="3288890" cy="2876949"/>
          </a:xfrm>
          <a:prstGeom prst="rect">
            <a:avLst/>
          </a:prstGeom>
          <a:solidFill>
            <a:srgbClr val="CCA8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200" b="1">
                <a:solidFill>
                  <a:prstClr val="white"/>
                </a:solidFill>
                <a:latin typeface="Arial" panose="020B0604020202020204" pitchFamily="34" charset="0"/>
                <a:ea typeface="SimSun" panose="02010600030101010101" pitchFamily="2" charset="-122"/>
              </a:rPr>
              <a:t>Low dose </a:t>
            </a:r>
            <a:r>
              <a:rPr lang="en-GB" sz="3200" b="1" err="1">
                <a:solidFill>
                  <a:prstClr val="white"/>
                </a:solidFill>
                <a:latin typeface="Arial" panose="020B0604020202020204" pitchFamily="34" charset="0"/>
                <a:ea typeface="SimSun" panose="02010600030101010101" pitchFamily="2" charset="-122"/>
              </a:rPr>
              <a:t>dexmed</a:t>
            </a:r>
            <a:r>
              <a:rPr lang="en-GB" sz="3200" b="1">
                <a:solidFill>
                  <a:prstClr val="white"/>
                </a:solidFill>
                <a:latin typeface="Arial" panose="020B0604020202020204" pitchFamily="34" charset="0"/>
                <a:ea typeface="SimSun" panose="02010600030101010101" pitchFamily="2" charset="-122"/>
              </a:rPr>
              <a:t> (0.25mcg/kg/hr)</a:t>
            </a:r>
          </a:p>
          <a:p>
            <a:pPr algn="ctr" defTabSz="457200">
              <a:defRPr/>
            </a:pPr>
            <a:endParaRPr lang="en-GB" sz="3200" b="1">
              <a:solidFill>
                <a:prstClr val="white"/>
              </a:solidFill>
              <a:latin typeface="Arial" panose="020B0604020202020204" pitchFamily="34" charset="0"/>
              <a:ea typeface="SimSun" panose="02010600030101010101" pitchFamily="2" charset="-122"/>
            </a:endParaRPr>
          </a:p>
          <a:p>
            <a:pPr algn="ctr" defTabSz="457200">
              <a:defRPr/>
            </a:pPr>
            <a:r>
              <a:rPr lang="en-GB" sz="3200" b="1">
                <a:solidFill>
                  <a:prstClr val="white"/>
                </a:solidFill>
                <a:latin typeface="Arial" panose="020B0604020202020204" pitchFamily="34" charset="0"/>
                <a:ea typeface="SimSun" panose="02010600030101010101" pitchFamily="2" charset="-122"/>
              </a:rPr>
              <a:t>+ morphine</a:t>
            </a:r>
            <a:endParaRPr lang="en-GB" sz="1600" i="1">
              <a:solidFill>
                <a:prstClr val="white"/>
              </a:solidFill>
              <a:latin typeface="Arial" panose="020B0604020202020204" pitchFamily="34" charset="0"/>
              <a:ea typeface="SimSun" panose="02010600030101010101" pitchFamily="2" charset="-122"/>
            </a:endParaRPr>
          </a:p>
        </p:txBody>
      </p:sp>
      <p:pic>
        <p:nvPicPr>
          <p:cNvPr id="10" name="Picture 9" descr="A hand holding a baby&#10;&#10;AI-generated content may be incorrect.">
            <a:extLst>
              <a:ext uri="{FF2B5EF4-FFF2-40B4-BE49-F238E27FC236}">
                <a16:creationId xmlns:a16="http://schemas.microsoft.com/office/drawing/2014/main" id="{9848F945-CEB5-BEC7-EB3E-EA04C3DE335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CCB85507-B253-565E-A787-0319820649C4}"/>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
        <p:nvSpPr>
          <p:cNvPr id="4" name="Rectangle 3">
            <a:extLst>
              <a:ext uri="{FF2B5EF4-FFF2-40B4-BE49-F238E27FC236}">
                <a16:creationId xmlns:a16="http://schemas.microsoft.com/office/drawing/2014/main" id="{69AD8251-4944-91AA-8965-5E9A25BEC47A}"/>
              </a:ext>
            </a:extLst>
          </p:cNvPr>
          <p:cNvSpPr/>
          <p:nvPr/>
        </p:nvSpPr>
        <p:spPr>
          <a:xfrm>
            <a:off x="8601372" y="2840805"/>
            <a:ext cx="3288890" cy="2876949"/>
          </a:xfrm>
          <a:prstGeom prst="rect">
            <a:avLst/>
          </a:prstGeom>
          <a:solidFill>
            <a:srgbClr val="CCA8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200" b="1">
                <a:solidFill>
                  <a:prstClr val="white"/>
                </a:solidFill>
                <a:latin typeface="Arial" panose="020B0604020202020204" pitchFamily="34" charset="0"/>
                <a:ea typeface="SimSun" panose="02010600030101010101" pitchFamily="2" charset="-122"/>
              </a:rPr>
              <a:t>Placebo </a:t>
            </a:r>
          </a:p>
          <a:p>
            <a:pPr algn="ctr" defTabSz="457200">
              <a:defRPr/>
            </a:pPr>
            <a:endParaRPr lang="en-GB" sz="3200" b="1">
              <a:solidFill>
                <a:prstClr val="white"/>
              </a:solidFill>
              <a:latin typeface="Arial" panose="020B0604020202020204" pitchFamily="34" charset="0"/>
              <a:ea typeface="SimSun" panose="02010600030101010101" pitchFamily="2" charset="-122"/>
            </a:endParaRPr>
          </a:p>
          <a:p>
            <a:pPr algn="ctr" defTabSz="457200">
              <a:defRPr/>
            </a:pPr>
            <a:r>
              <a:rPr lang="en-GB" sz="3200" b="1">
                <a:solidFill>
                  <a:prstClr val="white"/>
                </a:solidFill>
                <a:latin typeface="Arial" panose="020B0604020202020204" pitchFamily="34" charset="0"/>
                <a:ea typeface="SimSun" panose="02010600030101010101" pitchFamily="2" charset="-122"/>
              </a:rPr>
              <a:t>+ morphine</a:t>
            </a:r>
            <a:endParaRPr lang="en-GB" sz="1600" i="1">
              <a:solidFill>
                <a:prstClr val="white"/>
              </a:solidFill>
              <a:latin typeface="Arial" panose="020B0604020202020204" pitchFamily="34" charset="0"/>
              <a:ea typeface="SimSun" panose="02010600030101010101" pitchFamily="2" charset="-122"/>
            </a:endParaRPr>
          </a:p>
        </p:txBody>
      </p:sp>
      <p:sp>
        <p:nvSpPr>
          <p:cNvPr id="11" name="TextBox 10">
            <a:extLst>
              <a:ext uri="{FF2B5EF4-FFF2-40B4-BE49-F238E27FC236}">
                <a16:creationId xmlns:a16="http://schemas.microsoft.com/office/drawing/2014/main" id="{716BC895-30B8-D704-87F7-0D235A4EB177}"/>
              </a:ext>
            </a:extLst>
          </p:cNvPr>
          <p:cNvSpPr txBox="1"/>
          <p:nvPr/>
        </p:nvSpPr>
        <p:spPr>
          <a:xfrm>
            <a:off x="4229724" y="3881506"/>
            <a:ext cx="688214" cy="369332"/>
          </a:xfrm>
          <a:prstGeom prst="rect">
            <a:avLst/>
          </a:prstGeom>
          <a:noFill/>
        </p:spPr>
        <p:txBody>
          <a:bodyPr wrap="square" rtlCol="0">
            <a:spAutoFit/>
          </a:bodyPr>
          <a:lstStyle/>
          <a:p>
            <a:r>
              <a:rPr lang="en-GB"/>
              <a:t>OR</a:t>
            </a:r>
          </a:p>
        </p:txBody>
      </p:sp>
      <p:sp>
        <p:nvSpPr>
          <p:cNvPr id="12" name="TextBox 11">
            <a:extLst>
              <a:ext uri="{FF2B5EF4-FFF2-40B4-BE49-F238E27FC236}">
                <a16:creationId xmlns:a16="http://schemas.microsoft.com/office/drawing/2014/main" id="{0DADCF29-52F3-3803-3E04-915CBF6308F9}"/>
              </a:ext>
            </a:extLst>
          </p:cNvPr>
          <p:cNvSpPr txBox="1"/>
          <p:nvPr/>
        </p:nvSpPr>
        <p:spPr>
          <a:xfrm>
            <a:off x="8076660" y="3881506"/>
            <a:ext cx="688214" cy="369332"/>
          </a:xfrm>
          <a:prstGeom prst="rect">
            <a:avLst/>
          </a:prstGeom>
          <a:noFill/>
        </p:spPr>
        <p:txBody>
          <a:bodyPr wrap="square" rtlCol="0">
            <a:spAutoFit/>
          </a:bodyPr>
          <a:lstStyle/>
          <a:p>
            <a:r>
              <a:rPr lang="en-GB"/>
              <a:t>OR</a:t>
            </a:r>
          </a:p>
        </p:txBody>
      </p:sp>
    </p:spTree>
    <p:extLst>
      <p:ext uri="{BB962C8B-B14F-4D97-AF65-F5344CB8AC3E}">
        <p14:creationId xmlns:p14="http://schemas.microsoft.com/office/powerpoint/2010/main" val="103394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7A63F-4532-9C70-926A-61DF4E2DB3F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4C29E96-56C8-ACAD-AA88-36565BAA073C}"/>
              </a:ext>
            </a:extLst>
          </p:cNvPr>
          <p:cNvSpPr>
            <a:spLocks noGrp="1"/>
          </p:cNvSpPr>
          <p:nvPr>
            <p:ph type="ctrTitle"/>
          </p:nvPr>
        </p:nvSpPr>
        <p:spPr>
          <a:xfrm>
            <a:off x="869130" y="2081863"/>
            <a:ext cx="11499850" cy="1620837"/>
          </a:xfrm>
        </p:spPr>
        <p:txBody>
          <a:bodyPr>
            <a:normAutofit/>
          </a:bodyPr>
          <a:lstStyle/>
          <a:p>
            <a:r>
              <a:rPr lang="en-GB"/>
              <a:t>IMP</a:t>
            </a:r>
          </a:p>
        </p:txBody>
      </p:sp>
      <p:grpSp>
        <p:nvGrpSpPr>
          <p:cNvPr id="3" name="Group 2">
            <a:extLst>
              <a:ext uri="{FF2B5EF4-FFF2-40B4-BE49-F238E27FC236}">
                <a16:creationId xmlns:a16="http://schemas.microsoft.com/office/drawing/2014/main" id="{81D59C09-5B14-B485-75A8-1BE6ACCAA8C3}"/>
              </a:ext>
            </a:extLst>
          </p:cNvPr>
          <p:cNvGrpSpPr/>
          <p:nvPr/>
        </p:nvGrpSpPr>
        <p:grpSpPr>
          <a:xfrm>
            <a:off x="-123323" y="5620417"/>
            <a:ext cx="12315323" cy="1395014"/>
            <a:chOff x="-123323" y="5675533"/>
            <a:chExt cx="12315323" cy="1395014"/>
          </a:xfrm>
        </p:grpSpPr>
        <p:sp>
          <p:nvSpPr>
            <p:cNvPr id="10" name="Rectangle 9">
              <a:extLst>
                <a:ext uri="{FF2B5EF4-FFF2-40B4-BE49-F238E27FC236}">
                  <a16:creationId xmlns:a16="http://schemas.microsoft.com/office/drawing/2014/main" id="{3AD88128-DAF3-DF50-E373-C8E77656E04A}"/>
                </a:ext>
              </a:extLst>
            </p:cNvPr>
            <p:cNvSpPr/>
            <p:nvPr/>
          </p:nvSpPr>
          <p:spPr>
            <a:xfrm>
              <a:off x="0" y="5868969"/>
              <a:ext cx="12192000" cy="10489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Blue text on a black background&#10;&#10;Description automatically generated">
              <a:extLst>
                <a:ext uri="{FF2B5EF4-FFF2-40B4-BE49-F238E27FC236}">
                  <a16:creationId xmlns:a16="http://schemas.microsoft.com/office/drawing/2014/main" id="{ACDF1406-EAF8-BA1C-55FF-6A94B00A49FD}"/>
                </a:ext>
              </a:extLst>
            </p:cNvPr>
            <p:cNvPicPr>
              <a:picLocks noChangeAspect="1"/>
            </p:cNvPicPr>
            <p:nvPr/>
          </p:nvPicPr>
          <p:blipFill>
            <a:blip r:embed="rId3"/>
            <a:stretch>
              <a:fillRect/>
            </a:stretch>
          </p:blipFill>
          <p:spPr>
            <a:xfrm>
              <a:off x="10282236" y="5957176"/>
              <a:ext cx="1643064" cy="863970"/>
            </a:xfrm>
            <a:prstGeom prst="rect">
              <a:avLst/>
            </a:prstGeom>
          </p:spPr>
        </p:pic>
        <p:pic>
          <p:nvPicPr>
            <p:cNvPr id="12" name="Picture 11" descr="A logo of a baby in a hand&#10;&#10;AI-generated content may be incorrect.">
              <a:extLst>
                <a:ext uri="{FF2B5EF4-FFF2-40B4-BE49-F238E27FC236}">
                  <a16:creationId xmlns:a16="http://schemas.microsoft.com/office/drawing/2014/main" id="{8B19F3EC-DBCF-D6CE-A9B8-91CD225123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323" y="5675533"/>
              <a:ext cx="1979196" cy="1395014"/>
            </a:xfrm>
            <a:prstGeom prst="rect">
              <a:avLst/>
            </a:prstGeom>
          </p:spPr>
        </p:pic>
        <p:pic>
          <p:nvPicPr>
            <p:cNvPr id="13" name="Picture 2" descr="University Hospitals of Derby and Burton NHS Foundation Trust – My Planned  Care NHS">
              <a:extLst>
                <a:ext uri="{FF2B5EF4-FFF2-40B4-BE49-F238E27FC236}">
                  <a16:creationId xmlns:a16="http://schemas.microsoft.com/office/drawing/2014/main" id="{7905219E-AA1D-2DFC-D6C7-5D81DE6B9986}"/>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t="20026" b="20449"/>
            <a:stretch>
              <a:fillRect/>
            </a:stretch>
          </p:blipFill>
          <p:spPr bwMode="auto">
            <a:xfrm>
              <a:off x="2065956" y="5868969"/>
              <a:ext cx="2592640" cy="10915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DF2681B-4C1A-DF43-A847-CAA37EFF5A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061" y="6086288"/>
              <a:ext cx="3540723" cy="63024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ooter Placeholder 1">
            <a:extLst>
              <a:ext uri="{FF2B5EF4-FFF2-40B4-BE49-F238E27FC236}">
                <a16:creationId xmlns:a16="http://schemas.microsoft.com/office/drawing/2014/main" id="{5670C620-CEED-4F5D-40A9-4D99D433D561}"/>
              </a:ext>
            </a:extLst>
          </p:cNvPr>
          <p:cNvSpPr txBox="1">
            <a:spLocks/>
          </p:cNvSpPr>
          <p:nvPr/>
        </p:nvSpPr>
        <p:spPr>
          <a:xfrm rot="16200000">
            <a:off x="-2241550" y="3246437"/>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solidFill>
              </a:rPr>
              <a:t>WPD 5.8_Site Initiation Visit Slide Set Template_V4.0_09-Oct-2025</a:t>
            </a:r>
          </a:p>
        </p:txBody>
      </p:sp>
    </p:spTree>
    <p:extLst>
      <p:ext uri="{BB962C8B-B14F-4D97-AF65-F5344CB8AC3E}">
        <p14:creationId xmlns:p14="http://schemas.microsoft.com/office/powerpoint/2010/main" val="306051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BBAA-CD2D-5F66-8AD0-4F0FDE01FC2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FDBA979-6B1B-DE07-20A8-750AE81DD674}"/>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8F6033AD-548A-44E6-A076-2BAED5638BF7}"/>
              </a:ext>
            </a:extLst>
          </p:cNvPr>
          <p:cNvSpPr>
            <a:spLocks noGrp="1"/>
          </p:cNvSpPr>
          <p:nvPr>
            <p:ph type="title"/>
          </p:nvPr>
        </p:nvSpPr>
        <p:spPr>
          <a:xfrm>
            <a:off x="1325563" y="153472"/>
            <a:ext cx="10440987" cy="900000"/>
          </a:xfrm>
        </p:spPr>
        <p:txBody>
          <a:bodyPr>
            <a:normAutofit/>
          </a:bodyPr>
          <a:lstStyle/>
          <a:p>
            <a:r>
              <a:rPr lang="en-US" dirty="0"/>
              <a:t>IMP Pack Information</a:t>
            </a:r>
          </a:p>
        </p:txBody>
      </p:sp>
      <p:sp>
        <p:nvSpPr>
          <p:cNvPr id="2" name="Slide Number Placeholder 1">
            <a:extLst>
              <a:ext uri="{FF2B5EF4-FFF2-40B4-BE49-F238E27FC236}">
                <a16:creationId xmlns:a16="http://schemas.microsoft.com/office/drawing/2014/main" id="{62BD01A3-69D3-7275-D505-A0756331B590}"/>
              </a:ext>
            </a:extLst>
          </p:cNvPr>
          <p:cNvSpPr>
            <a:spLocks noGrp="1"/>
          </p:cNvSpPr>
          <p:nvPr>
            <p:ph type="sldNum" sz="quarter" idx="4"/>
          </p:nvPr>
        </p:nvSpPr>
        <p:spPr/>
        <p:txBody>
          <a:bodyPr/>
          <a:lstStyle/>
          <a:p>
            <a:fld id="{820EACED-CA5D-B048-836B-BF30EF0E914A}" type="slidenum">
              <a:rPr lang="en-US" smtClean="0"/>
              <a:pPr/>
              <a:t>12</a:t>
            </a:fld>
            <a:endParaRPr lang="en-US"/>
          </a:p>
        </p:txBody>
      </p:sp>
      <p:sp>
        <p:nvSpPr>
          <p:cNvPr id="8" name="TextBox 7">
            <a:extLst>
              <a:ext uri="{FF2B5EF4-FFF2-40B4-BE49-F238E27FC236}">
                <a16:creationId xmlns:a16="http://schemas.microsoft.com/office/drawing/2014/main" id="{06820424-5AFB-14D5-BD96-2053A495FEE1}"/>
              </a:ext>
            </a:extLst>
          </p:cNvPr>
          <p:cNvSpPr txBox="1"/>
          <p:nvPr/>
        </p:nvSpPr>
        <p:spPr>
          <a:xfrm>
            <a:off x="583473" y="1690231"/>
            <a:ext cx="8790199" cy="4708981"/>
          </a:xfrm>
          <a:prstGeom prst="rect">
            <a:avLst/>
          </a:prstGeom>
          <a:noFill/>
        </p:spPr>
        <p:txBody>
          <a:bodyPr wrap="square" rtlCol="0">
            <a:spAutoFit/>
          </a:bodyPr>
          <a:lstStyle/>
          <a:p>
            <a:r>
              <a:rPr lang="en-GB" sz="2000" b="1" u="sng" dirty="0" err="1">
                <a:solidFill>
                  <a:srgbClr val="BE8FC3"/>
                </a:solidFill>
              </a:rPr>
              <a:t>Dexmed</a:t>
            </a:r>
            <a:endParaRPr lang="en-GB" sz="2000" b="1" u="sng" dirty="0">
              <a:solidFill>
                <a:srgbClr val="BE8FC3"/>
              </a:solidFill>
            </a:endParaRPr>
          </a:p>
          <a:p>
            <a:endParaRPr lang="en-GB" sz="2000" dirty="0"/>
          </a:p>
          <a:p>
            <a:pPr marL="342900" indent="-342900">
              <a:buFont typeface="Arial" panose="020B0604020202020204" pitchFamily="34" charset="0"/>
              <a:buChar char="•"/>
            </a:pPr>
            <a:r>
              <a:rPr lang="en-GB" sz="2000" dirty="0"/>
              <a:t>The IMP will be supplied in blinded ampoule pairs with identical packaging.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ampoules will be 2ml glass ampoules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Each kit contains 7 pairs of ampoules, only 5 will be needed for the infusion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There are 2 spares ampoules to allow for spillage / breakage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Please read the DEXTA IMP manual as part of your IMP and safety training</a:t>
            </a:r>
          </a:p>
          <a:p>
            <a:pPr marL="342900" indent="-342900">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861FBE5F-18E2-3D16-497C-C2ED62D5DEF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5772962E-13AC-3C38-AA48-EE1C540737EF}"/>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pic>
        <p:nvPicPr>
          <p:cNvPr id="4" name="Picture 4">
            <a:extLst>
              <a:ext uri="{FF2B5EF4-FFF2-40B4-BE49-F238E27FC236}">
                <a16:creationId xmlns:a16="http://schemas.microsoft.com/office/drawing/2014/main" id="{50228F52-FFDE-49BF-EE21-DDA1F3F5C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9122" y="2796812"/>
            <a:ext cx="2392878" cy="1485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C3A8433E-E8E9-80AD-05DF-D8826A8B8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9122" y="4401930"/>
            <a:ext cx="23812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F1472D9-D6F2-17E2-2373-A67988720E75}"/>
              </a:ext>
            </a:extLst>
          </p:cNvPr>
          <p:cNvPicPr>
            <a:picLocks noChangeAspect="1"/>
          </p:cNvPicPr>
          <p:nvPr/>
        </p:nvPicPr>
        <p:blipFill>
          <a:blip r:embed="rId6"/>
          <a:stretch>
            <a:fillRect/>
          </a:stretch>
        </p:blipFill>
        <p:spPr>
          <a:xfrm>
            <a:off x="8775032" y="2377262"/>
            <a:ext cx="3416968" cy="309114"/>
          </a:xfrm>
          <a:prstGeom prst="rect">
            <a:avLst/>
          </a:prstGeom>
        </p:spPr>
      </p:pic>
    </p:spTree>
    <p:extLst>
      <p:ext uri="{BB962C8B-B14F-4D97-AF65-F5344CB8AC3E}">
        <p14:creationId xmlns:p14="http://schemas.microsoft.com/office/powerpoint/2010/main" val="371517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18B8E-BB7E-11F0-9923-97672D9810F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CEFE9FB-FCF2-8812-602E-0510D7D7BECD}"/>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15626AEA-4003-0AAF-611D-7D4F9CD71567}"/>
              </a:ext>
            </a:extLst>
          </p:cNvPr>
          <p:cNvSpPr>
            <a:spLocks noGrp="1"/>
          </p:cNvSpPr>
          <p:nvPr>
            <p:ph type="title"/>
          </p:nvPr>
        </p:nvSpPr>
        <p:spPr>
          <a:xfrm>
            <a:off x="1325563" y="153472"/>
            <a:ext cx="10440987" cy="900000"/>
          </a:xfrm>
        </p:spPr>
        <p:txBody>
          <a:bodyPr>
            <a:normAutofit/>
          </a:bodyPr>
          <a:lstStyle/>
          <a:p>
            <a:r>
              <a:rPr lang="en-US" dirty="0"/>
              <a:t>IMP Pack Configuration</a:t>
            </a:r>
          </a:p>
        </p:txBody>
      </p:sp>
      <p:sp>
        <p:nvSpPr>
          <p:cNvPr id="2" name="Slide Number Placeholder 1">
            <a:extLst>
              <a:ext uri="{FF2B5EF4-FFF2-40B4-BE49-F238E27FC236}">
                <a16:creationId xmlns:a16="http://schemas.microsoft.com/office/drawing/2014/main" id="{D2EB0381-C04E-0645-F29E-5A29820F0909}"/>
              </a:ext>
            </a:extLst>
          </p:cNvPr>
          <p:cNvSpPr>
            <a:spLocks noGrp="1"/>
          </p:cNvSpPr>
          <p:nvPr>
            <p:ph type="sldNum" sz="quarter" idx="4"/>
          </p:nvPr>
        </p:nvSpPr>
        <p:spPr/>
        <p:txBody>
          <a:bodyPr/>
          <a:lstStyle/>
          <a:p>
            <a:fld id="{820EACED-CA5D-B048-836B-BF30EF0E914A}" type="slidenum">
              <a:rPr lang="en-US" smtClean="0"/>
              <a:pPr/>
              <a:t>13</a:t>
            </a:fld>
            <a:endParaRPr lang="en-US"/>
          </a:p>
        </p:txBody>
      </p:sp>
      <p:sp>
        <p:nvSpPr>
          <p:cNvPr id="8" name="TextBox 7">
            <a:extLst>
              <a:ext uri="{FF2B5EF4-FFF2-40B4-BE49-F238E27FC236}">
                <a16:creationId xmlns:a16="http://schemas.microsoft.com/office/drawing/2014/main" id="{F72295BE-BF43-3702-E25D-9DC02A820CBA}"/>
              </a:ext>
            </a:extLst>
          </p:cNvPr>
          <p:cNvSpPr txBox="1"/>
          <p:nvPr/>
        </p:nvSpPr>
        <p:spPr>
          <a:xfrm>
            <a:off x="739254" y="1430503"/>
            <a:ext cx="11163367" cy="707886"/>
          </a:xfrm>
          <a:prstGeom prst="rect">
            <a:avLst/>
          </a:prstGeom>
          <a:noFill/>
        </p:spPr>
        <p:txBody>
          <a:bodyPr wrap="square" rtlCol="0">
            <a:spAutoFit/>
          </a:bodyPr>
          <a:lstStyle/>
          <a:p>
            <a:r>
              <a:rPr lang="en-GB" sz="2000" b="1" u="sng" dirty="0">
                <a:solidFill>
                  <a:srgbClr val="BE8FC3"/>
                </a:solidFill>
              </a:rPr>
              <a:t>Ampoule pairs</a:t>
            </a:r>
          </a:p>
          <a:p>
            <a:r>
              <a:rPr lang="en-GB" sz="2000" dirty="0">
                <a:solidFill>
                  <a:srgbClr val="000000"/>
                </a:solidFill>
              </a:rPr>
              <a:t>Below</a:t>
            </a:r>
            <a:r>
              <a:rPr lang="en-GB" sz="2000" dirty="0">
                <a:solidFill>
                  <a:srgbClr val="BE8FC3"/>
                </a:solidFill>
              </a:rPr>
              <a:t> </a:t>
            </a:r>
            <a:r>
              <a:rPr lang="en-GB" sz="2000" dirty="0">
                <a:solidFill>
                  <a:srgbClr val="000000"/>
                </a:solidFill>
              </a:rPr>
              <a:t>are the ampoule configurations for each treatment group. </a:t>
            </a:r>
          </a:p>
        </p:txBody>
      </p:sp>
      <p:pic>
        <p:nvPicPr>
          <p:cNvPr id="7" name="Picture 6" descr="A hand holding a baby&#10;&#10;AI-generated content may be incorrect.">
            <a:extLst>
              <a:ext uri="{FF2B5EF4-FFF2-40B4-BE49-F238E27FC236}">
                <a16:creationId xmlns:a16="http://schemas.microsoft.com/office/drawing/2014/main" id="{2358803F-4155-FA93-A2F2-5B3A3D644E4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E439D3D2-655A-754C-EF7C-E2BCE31E5387}"/>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pic>
        <p:nvPicPr>
          <p:cNvPr id="10" name="Picture 9">
            <a:extLst>
              <a:ext uri="{FF2B5EF4-FFF2-40B4-BE49-F238E27FC236}">
                <a16:creationId xmlns:a16="http://schemas.microsoft.com/office/drawing/2014/main" id="{0D9AF72C-51C3-5955-52BF-4FDA76E16572}"/>
              </a:ext>
            </a:extLst>
          </p:cNvPr>
          <p:cNvPicPr>
            <a:picLocks noChangeAspect="1"/>
          </p:cNvPicPr>
          <p:nvPr/>
        </p:nvPicPr>
        <p:blipFill>
          <a:blip r:embed="rId4"/>
          <a:srcRect l="6819" t="16569" r="5267" b="14909"/>
          <a:stretch>
            <a:fillRect/>
          </a:stretch>
        </p:blipFill>
        <p:spPr>
          <a:xfrm>
            <a:off x="1011072" y="2209184"/>
            <a:ext cx="10169856" cy="4458633"/>
          </a:xfrm>
          <a:prstGeom prst="rect">
            <a:avLst/>
          </a:prstGeom>
        </p:spPr>
      </p:pic>
    </p:spTree>
    <p:extLst>
      <p:ext uri="{BB962C8B-B14F-4D97-AF65-F5344CB8AC3E}">
        <p14:creationId xmlns:p14="http://schemas.microsoft.com/office/powerpoint/2010/main" val="343624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0ADD-3193-7F56-084B-5458BC2C7B5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93FC49-3E37-7FE5-510D-268E4F2B15BE}"/>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72BA2350-6EDB-6B30-4398-0A1F4D4CD369}"/>
              </a:ext>
            </a:extLst>
          </p:cNvPr>
          <p:cNvSpPr>
            <a:spLocks noGrp="1"/>
          </p:cNvSpPr>
          <p:nvPr>
            <p:ph type="title"/>
          </p:nvPr>
        </p:nvSpPr>
        <p:spPr>
          <a:xfrm>
            <a:off x="1325563" y="153472"/>
            <a:ext cx="10440987" cy="900000"/>
          </a:xfrm>
        </p:spPr>
        <p:txBody>
          <a:bodyPr>
            <a:normAutofit/>
          </a:bodyPr>
          <a:lstStyle/>
          <a:p>
            <a:r>
              <a:rPr lang="en-US" dirty="0"/>
              <a:t>IMP Preparation</a:t>
            </a:r>
          </a:p>
        </p:txBody>
      </p:sp>
      <p:sp>
        <p:nvSpPr>
          <p:cNvPr id="2" name="Slide Number Placeholder 1">
            <a:extLst>
              <a:ext uri="{FF2B5EF4-FFF2-40B4-BE49-F238E27FC236}">
                <a16:creationId xmlns:a16="http://schemas.microsoft.com/office/drawing/2014/main" id="{FEC06E1B-4787-C414-0D67-DC3E32C9FEAB}"/>
              </a:ext>
            </a:extLst>
          </p:cNvPr>
          <p:cNvSpPr>
            <a:spLocks noGrp="1"/>
          </p:cNvSpPr>
          <p:nvPr>
            <p:ph type="sldNum" sz="quarter" idx="4"/>
          </p:nvPr>
        </p:nvSpPr>
        <p:spPr/>
        <p:txBody>
          <a:bodyPr/>
          <a:lstStyle/>
          <a:p>
            <a:fld id="{820EACED-CA5D-B048-836B-BF30EF0E914A}" type="slidenum">
              <a:rPr lang="en-US" smtClean="0"/>
              <a:pPr/>
              <a:t>14</a:t>
            </a:fld>
            <a:endParaRPr lang="en-US"/>
          </a:p>
        </p:txBody>
      </p:sp>
      <p:sp>
        <p:nvSpPr>
          <p:cNvPr id="8" name="TextBox 7">
            <a:extLst>
              <a:ext uri="{FF2B5EF4-FFF2-40B4-BE49-F238E27FC236}">
                <a16:creationId xmlns:a16="http://schemas.microsoft.com/office/drawing/2014/main" id="{51369597-DB6A-5F87-B3DF-F205E2A2C881}"/>
              </a:ext>
            </a:extLst>
          </p:cNvPr>
          <p:cNvSpPr txBox="1"/>
          <p:nvPr/>
        </p:nvSpPr>
        <p:spPr>
          <a:xfrm>
            <a:off x="603184" y="1482288"/>
            <a:ext cx="7685096" cy="5940088"/>
          </a:xfrm>
          <a:prstGeom prst="rect">
            <a:avLst/>
          </a:prstGeom>
          <a:noFill/>
        </p:spPr>
        <p:txBody>
          <a:bodyPr wrap="square" rtlCol="0">
            <a:spAutoFit/>
          </a:bodyPr>
          <a:lstStyle/>
          <a:p>
            <a:r>
              <a:rPr lang="en-GB" sz="2000" b="1" u="sng" dirty="0">
                <a:solidFill>
                  <a:srgbClr val="BE8FC3"/>
                </a:solidFill>
              </a:rPr>
              <a:t>Preparation</a:t>
            </a:r>
          </a:p>
          <a:p>
            <a:endParaRPr lang="en-GB" sz="2000" b="1" u="sng" dirty="0">
              <a:solidFill>
                <a:srgbClr val="BE8FC3"/>
              </a:solidFill>
            </a:endParaRPr>
          </a:p>
          <a:p>
            <a:pPr marL="342900" indent="-342900">
              <a:buFont typeface="Arial" panose="020B0604020202020204" pitchFamily="34" charset="0"/>
              <a:buChar char="•"/>
            </a:pPr>
            <a:r>
              <a:rPr lang="en-GB" sz="2000" dirty="0"/>
              <a:t>The pack ID will be provided as soon as randomisation is complete. The pack ID will ensure that blinding is maintained.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Please double check the </a:t>
            </a:r>
            <a:r>
              <a:rPr lang="en-GB" sz="2000" b="1" dirty="0"/>
              <a:t>pack ID </a:t>
            </a:r>
            <a:r>
              <a:rPr lang="en-GB" sz="2000" dirty="0"/>
              <a:t>on the IMP pack prior to preparation</a:t>
            </a:r>
            <a:endParaRPr lang="en-GB" sz="2000" b="1"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Use the ampoule pair (A + B) according to the baby’s weight band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Dilute with 5% Glucose or 0.9% sodium chloride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Use immediately after preparation (IV syringe should be changed every 24h)</a:t>
            </a:r>
          </a:p>
          <a:p>
            <a:endParaRPr lang="en-GB" sz="2000" b="1" u="sng" dirty="0">
              <a:solidFill>
                <a:srgbClr val="BE8FC3"/>
              </a:solidFill>
            </a:endParaRPr>
          </a:p>
          <a:p>
            <a:pPr marL="342900" indent="-342900">
              <a:buFont typeface="Arial" panose="020B0604020202020204" pitchFamily="34" charset="0"/>
              <a:buChar char="•"/>
            </a:pPr>
            <a:endParaRPr lang="en-GB" sz="2000" dirty="0">
              <a:solidFill>
                <a:srgbClr val="BE8FC3"/>
              </a:solidFill>
            </a:endParaRPr>
          </a:p>
          <a:p>
            <a:endParaRPr lang="en-GB" sz="2000" b="1" u="sng" dirty="0">
              <a:solidFill>
                <a:srgbClr val="BE8FC3"/>
              </a:solidFill>
            </a:endParaRPr>
          </a:p>
          <a:p>
            <a:pPr marL="342900" indent="-342900">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6B7E9255-6F8A-EEBE-CC30-B474E7D78CE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97E944D4-6204-8843-F1D2-F2F616418646}"/>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pic>
        <p:nvPicPr>
          <p:cNvPr id="9" name="Picture 8" descr="A couple of vials with yellow liquid&#10;&#10;AI-generated content may be incorrect.">
            <a:extLst>
              <a:ext uri="{FF2B5EF4-FFF2-40B4-BE49-F238E27FC236}">
                <a16:creationId xmlns:a16="http://schemas.microsoft.com/office/drawing/2014/main" id="{C782D407-8F7F-AE4F-680F-A36E28E97586}"/>
              </a:ext>
            </a:extLst>
          </p:cNvPr>
          <p:cNvPicPr>
            <a:picLocks noChangeAspect="1"/>
          </p:cNvPicPr>
          <p:nvPr/>
        </p:nvPicPr>
        <p:blipFill>
          <a:blip r:embed="rId4"/>
          <a:stretch>
            <a:fillRect/>
          </a:stretch>
        </p:blipFill>
        <p:spPr>
          <a:xfrm>
            <a:off x="8891464" y="1481315"/>
            <a:ext cx="2875086" cy="1745141"/>
          </a:xfrm>
          <a:prstGeom prst="rect">
            <a:avLst/>
          </a:prstGeom>
        </p:spPr>
      </p:pic>
      <p:pic>
        <p:nvPicPr>
          <p:cNvPr id="11" name="Picture 10" descr="A white box with two small objects inside&#10;&#10;AI-generated content may be incorrect.">
            <a:extLst>
              <a:ext uri="{FF2B5EF4-FFF2-40B4-BE49-F238E27FC236}">
                <a16:creationId xmlns:a16="http://schemas.microsoft.com/office/drawing/2014/main" id="{2020AFDA-E10B-6D74-E025-54E11D547F0C}"/>
              </a:ext>
            </a:extLst>
          </p:cNvPr>
          <p:cNvPicPr>
            <a:picLocks noChangeAspect="1"/>
          </p:cNvPicPr>
          <p:nvPr/>
        </p:nvPicPr>
        <p:blipFill>
          <a:blip r:embed="rId5"/>
          <a:stretch>
            <a:fillRect/>
          </a:stretch>
        </p:blipFill>
        <p:spPr>
          <a:xfrm>
            <a:off x="8761997" y="3835113"/>
            <a:ext cx="3206129" cy="1955441"/>
          </a:xfrm>
          <a:prstGeom prst="rect">
            <a:avLst/>
          </a:prstGeom>
        </p:spPr>
      </p:pic>
    </p:spTree>
    <p:extLst>
      <p:ext uri="{BB962C8B-B14F-4D97-AF65-F5344CB8AC3E}">
        <p14:creationId xmlns:p14="http://schemas.microsoft.com/office/powerpoint/2010/main" val="270106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E9BE7-F3F9-018C-38DF-F9C30B8A294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009FB86-1992-03BE-AA70-958FC5BDD6FD}"/>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9B9DFA67-78FF-7E9B-8B1F-3BA16A675363}"/>
              </a:ext>
            </a:extLst>
          </p:cNvPr>
          <p:cNvSpPr>
            <a:spLocks noGrp="1"/>
          </p:cNvSpPr>
          <p:nvPr>
            <p:ph type="title"/>
          </p:nvPr>
        </p:nvSpPr>
        <p:spPr>
          <a:xfrm>
            <a:off x="1325563" y="153472"/>
            <a:ext cx="10440987" cy="900000"/>
          </a:xfrm>
        </p:spPr>
        <p:txBody>
          <a:bodyPr>
            <a:normAutofit/>
          </a:bodyPr>
          <a:lstStyle/>
          <a:p>
            <a:r>
              <a:rPr lang="en-US" dirty="0"/>
              <a:t>IMP Dilution</a:t>
            </a:r>
          </a:p>
        </p:txBody>
      </p:sp>
      <p:sp>
        <p:nvSpPr>
          <p:cNvPr id="2" name="Slide Number Placeholder 1">
            <a:extLst>
              <a:ext uri="{FF2B5EF4-FFF2-40B4-BE49-F238E27FC236}">
                <a16:creationId xmlns:a16="http://schemas.microsoft.com/office/drawing/2014/main" id="{9FB5B34E-8B78-26D7-358F-71C948380566}"/>
              </a:ext>
            </a:extLst>
          </p:cNvPr>
          <p:cNvSpPr>
            <a:spLocks noGrp="1"/>
          </p:cNvSpPr>
          <p:nvPr>
            <p:ph type="sldNum" sz="quarter" idx="4"/>
          </p:nvPr>
        </p:nvSpPr>
        <p:spPr/>
        <p:txBody>
          <a:bodyPr/>
          <a:lstStyle/>
          <a:p>
            <a:fld id="{820EACED-CA5D-B048-836B-BF30EF0E914A}" type="slidenum">
              <a:rPr lang="en-US" smtClean="0"/>
              <a:pPr/>
              <a:t>15</a:t>
            </a:fld>
            <a:endParaRPr lang="en-US"/>
          </a:p>
        </p:txBody>
      </p:sp>
      <p:sp>
        <p:nvSpPr>
          <p:cNvPr id="8" name="TextBox 7">
            <a:extLst>
              <a:ext uri="{FF2B5EF4-FFF2-40B4-BE49-F238E27FC236}">
                <a16:creationId xmlns:a16="http://schemas.microsoft.com/office/drawing/2014/main" id="{AD3CBA57-E2F1-DAE4-7A10-CD2ED0355CDF}"/>
              </a:ext>
            </a:extLst>
          </p:cNvPr>
          <p:cNvSpPr txBox="1"/>
          <p:nvPr/>
        </p:nvSpPr>
        <p:spPr>
          <a:xfrm>
            <a:off x="603183" y="1482288"/>
            <a:ext cx="11163367" cy="2800767"/>
          </a:xfrm>
          <a:prstGeom prst="rect">
            <a:avLst/>
          </a:prstGeom>
          <a:noFill/>
        </p:spPr>
        <p:txBody>
          <a:bodyPr wrap="square" rtlCol="0">
            <a:spAutoFit/>
          </a:bodyPr>
          <a:lstStyle/>
          <a:p>
            <a:r>
              <a:rPr lang="en-GB" sz="2000" b="1" u="sng" dirty="0">
                <a:solidFill>
                  <a:srgbClr val="BE8FC3"/>
                </a:solidFill>
              </a:rPr>
              <a:t>Dilution differences</a:t>
            </a:r>
          </a:p>
          <a:p>
            <a:endParaRPr lang="en-GB" sz="2000" b="1" u="sng" dirty="0">
              <a:solidFill>
                <a:srgbClr val="BE8FC3"/>
              </a:solidFill>
            </a:endParaRPr>
          </a:p>
          <a:p>
            <a:r>
              <a:rPr lang="en-GB" dirty="0"/>
              <a:t>Using aseptic technique, prepare a 50mL infusion syringe according to the baby’s working body weight as follows: </a:t>
            </a:r>
          </a:p>
          <a:p>
            <a:endParaRPr lang="en-GB" sz="2000" b="1" u="sng" dirty="0">
              <a:solidFill>
                <a:srgbClr val="BE8FC3"/>
              </a:solidFill>
            </a:endParaRPr>
          </a:p>
          <a:p>
            <a:endParaRPr lang="en-GB" sz="2000" b="1" u="sng" dirty="0">
              <a:solidFill>
                <a:srgbClr val="BE8FC3"/>
              </a:solidFill>
            </a:endParaRPr>
          </a:p>
          <a:p>
            <a:pPr marL="342900" indent="-342900">
              <a:buFont typeface="Arial" panose="020B0604020202020204" pitchFamily="34" charset="0"/>
              <a:buChar char="•"/>
            </a:pPr>
            <a:endParaRPr lang="en-GB" sz="2000" dirty="0">
              <a:solidFill>
                <a:srgbClr val="BE8FC3"/>
              </a:solidFill>
            </a:endParaRPr>
          </a:p>
          <a:p>
            <a:endParaRPr lang="en-GB" sz="2000" b="1" u="sng" dirty="0">
              <a:solidFill>
                <a:srgbClr val="BE8FC3"/>
              </a:solidFill>
            </a:endParaRPr>
          </a:p>
          <a:p>
            <a:pPr marL="342900" indent="-342900">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3A6AF300-477F-8CEC-F276-930E562CDFC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97983EEC-72B1-5836-0F8E-69D3BF7C1FBD}"/>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pic>
        <p:nvPicPr>
          <p:cNvPr id="10" name="Picture 9" descr="A comparison of a number of weight and weight&#10;&#10;AI-generated content may be incorrect.">
            <a:extLst>
              <a:ext uri="{FF2B5EF4-FFF2-40B4-BE49-F238E27FC236}">
                <a16:creationId xmlns:a16="http://schemas.microsoft.com/office/drawing/2014/main" id="{8EE7B6D8-C2C2-1245-0610-CABF2DBA7D07}"/>
              </a:ext>
            </a:extLst>
          </p:cNvPr>
          <p:cNvPicPr>
            <a:picLocks noChangeAspect="1"/>
          </p:cNvPicPr>
          <p:nvPr/>
        </p:nvPicPr>
        <p:blipFill>
          <a:blip r:embed="rId4"/>
          <a:stretch>
            <a:fillRect/>
          </a:stretch>
        </p:blipFill>
        <p:spPr>
          <a:xfrm>
            <a:off x="703120" y="2760048"/>
            <a:ext cx="7729617" cy="3362522"/>
          </a:xfrm>
          <a:prstGeom prst="rect">
            <a:avLst/>
          </a:prstGeom>
        </p:spPr>
      </p:pic>
    </p:spTree>
    <p:extLst>
      <p:ext uri="{BB962C8B-B14F-4D97-AF65-F5344CB8AC3E}">
        <p14:creationId xmlns:p14="http://schemas.microsoft.com/office/powerpoint/2010/main" val="18341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69CA4-D7BF-8678-80E7-1A3C0013695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69AFB95-73EF-6828-2D85-3138F51CE08E}"/>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7DFCA63-AA89-AFEF-F918-AE6BEFBA5028}"/>
              </a:ext>
            </a:extLst>
          </p:cNvPr>
          <p:cNvSpPr>
            <a:spLocks noGrp="1"/>
          </p:cNvSpPr>
          <p:nvPr>
            <p:ph type="title"/>
          </p:nvPr>
        </p:nvSpPr>
        <p:spPr>
          <a:xfrm>
            <a:off x="1325563" y="153472"/>
            <a:ext cx="10440987" cy="900000"/>
          </a:xfrm>
        </p:spPr>
        <p:txBody>
          <a:bodyPr>
            <a:normAutofit/>
          </a:bodyPr>
          <a:lstStyle/>
          <a:p>
            <a:r>
              <a:rPr lang="en-US" dirty="0"/>
              <a:t>IMP Infusion Rate Chart</a:t>
            </a:r>
          </a:p>
        </p:txBody>
      </p:sp>
      <p:sp>
        <p:nvSpPr>
          <p:cNvPr id="2" name="Slide Number Placeholder 1">
            <a:extLst>
              <a:ext uri="{FF2B5EF4-FFF2-40B4-BE49-F238E27FC236}">
                <a16:creationId xmlns:a16="http://schemas.microsoft.com/office/drawing/2014/main" id="{D991E8E9-5CFE-4DB9-2D8B-B24F0A6EF5B5}"/>
              </a:ext>
            </a:extLst>
          </p:cNvPr>
          <p:cNvSpPr>
            <a:spLocks noGrp="1"/>
          </p:cNvSpPr>
          <p:nvPr>
            <p:ph type="sldNum" sz="quarter" idx="4"/>
          </p:nvPr>
        </p:nvSpPr>
        <p:spPr/>
        <p:txBody>
          <a:bodyPr/>
          <a:lstStyle/>
          <a:p>
            <a:fld id="{820EACED-CA5D-B048-836B-BF30EF0E914A}" type="slidenum">
              <a:rPr lang="en-US" smtClean="0"/>
              <a:pPr/>
              <a:t>16</a:t>
            </a:fld>
            <a:endParaRPr lang="en-US"/>
          </a:p>
        </p:txBody>
      </p:sp>
      <p:pic>
        <p:nvPicPr>
          <p:cNvPr id="7" name="Picture 6" descr="A hand holding a baby&#10;&#10;AI-generated content may be incorrect.">
            <a:extLst>
              <a:ext uri="{FF2B5EF4-FFF2-40B4-BE49-F238E27FC236}">
                <a16:creationId xmlns:a16="http://schemas.microsoft.com/office/drawing/2014/main" id="{BEFD40A7-60EE-3B44-36CA-3EB4BE6EAD1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B81C6243-E5A9-028D-9FB4-964F3F2D6D9B}"/>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pic>
        <p:nvPicPr>
          <p:cNvPr id="4" name="Picture 3">
            <a:extLst>
              <a:ext uri="{FF2B5EF4-FFF2-40B4-BE49-F238E27FC236}">
                <a16:creationId xmlns:a16="http://schemas.microsoft.com/office/drawing/2014/main" id="{0AFFECD8-5E99-043C-F4EB-30D1FB40BD31}"/>
              </a:ext>
            </a:extLst>
          </p:cNvPr>
          <p:cNvPicPr>
            <a:picLocks noChangeAspect="1"/>
          </p:cNvPicPr>
          <p:nvPr/>
        </p:nvPicPr>
        <p:blipFill>
          <a:blip r:embed="rId4"/>
          <a:stretch>
            <a:fillRect/>
          </a:stretch>
        </p:blipFill>
        <p:spPr>
          <a:xfrm>
            <a:off x="593764" y="1618169"/>
            <a:ext cx="6137118" cy="4848225"/>
          </a:xfrm>
          <a:prstGeom prst="rect">
            <a:avLst/>
          </a:prstGeom>
        </p:spPr>
      </p:pic>
      <p:pic>
        <p:nvPicPr>
          <p:cNvPr id="9" name="Picture 8">
            <a:extLst>
              <a:ext uri="{FF2B5EF4-FFF2-40B4-BE49-F238E27FC236}">
                <a16:creationId xmlns:a16="http://schemas.microsoft.com/office/drawing/2014/main" id="{B47A3BEE-11FF-40A8-45ED-A7244C7D95F9}"/>
              </a:ext>
            </a:extLst>
          </p:cNvPr>
          <p:cNvPicPr>
            <a:picLocks noChangeAspect="1"/>
          </p:cNvPicPr>
          <p:nvPr/>
        </p:nvPicPr>
        <p:blipFill>
          <a:blip r:embed="rId5"/>
          <a:stretch>
            <a:fillRect/>
          </a:stretch>
        </p:blipFill>
        <p:spPr>
          <a:xfrm>
            <a:off x="6513027" y="1611471"/>
            <a:ext cx="5085209" cy="5093057"/>
          </a:xfrm>
          <a:prstGeom prst="rect">
            <a:avLst/>
          </a:prstGeom>
        </p:spPr>
      </p:pic>
    </p:spTree>
    <p:extLst>
      <p:ext uri="{BB962C8B-B14F-4D97-AF65-F5344CB8AC3E}">
        <p14:creationId xmlns:p14="http://schemas.microsoft.com/office/powerpoint/2010/main" val="23350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4A183-0B16-D028-667C-D7253CFF8B8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1281EA0-9E29-05E9-B521-50E1CC66AEBD}"/>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7D54965-99C0-35FB-372B-1BE98421CE3D}"/>
              </a:ext>
            </a:extLst>
          </p:cNvPr>
          <p:cNvSpPr>
            <a:spLocks noGrp="1"/>
          </p:cNvSpPr>
          <p:nvPr>
            <p:ph type="title"/>
          </p:nvPr>
        </p:nvSpPr>
        <p:spPr>
          <a:xfrm>
            <a:off x="1325563" y="153472"/>
            <a:ext cx="10440987" cy="900000"/>
          </a:xfrm>
        </p:spPr>
        <p:txBody>
          <a:bodyPr>
            <a:normAutofit/>
          </a:bodyPr>
          <a:lstStyle/>
          <a:p>
            <a:r>
              <a:rPr lang="en-US" dirty="0"/>
              <a:t>IMP Administration</a:t>
            </a:r>
          </a:p>
        </p:txBody>
      </p:sp>
      <p:sp>
        <p:nvSpPr>
          <p:cNvPr id="2" name="Slide Number Placeholder 1">
            <a:extLst>
              <a:ext uri="{FF2B5EF4-FFF2-40B4-BE49-F238E27FC236}">
                <a16:creationId xmlns:a16="http://schemas.microsoft.com/office/drawing/2014/main" id="{9CC04CF6-2DF7-FF88-7EF5-C2445A23AF9B}"/>
              </a:ext>
            </a:extLst>
          </p:cNvPr>
          <p:cNvSpPr>
            <a:spLocks noGrp="1"/>
          </p:cNvSpPr>
          <p:nvPr>
            <p:ph type="sldNum" sz="quarter" idx="4"/>
          </p:nvPr>
        </p:nvSpPr>
        <p:spPr/>
        <p:txBody>
          <a:bodyPr/>
          <a:lstStyle/>
          <a:p>
            <a:fld id="{820EACED-CA5D-B048-836B-BF30EF0E914A}" type="slidenum">
              <a:rPr lang="en-US" smtClean="0"/>
              <a:pPr/>
              <a:t>17</a:t>
            </a:fld>
            <a:endParaRPr lang="en-US"/>
          </a:p>
        </p:txBody>
      </p:sp>
      <p:sp>
        <p:nvSpPr>
          <p:cNvPr id="8" name="TextBox 7">
            <a:extLst>
              <a:ext uri="{FF2B5EF4-FFF2-40B4-BE49-F238E27FC236}">
                <a16:creationId xmlns:a16="http://schemas.microsoft.com/office/drawing/2014/main" id="{295E2A19-ACF8-5ACA-E7B5-F5A209FF9A28}"/>
              </a:ext>
            </a:extLst>
          </p:cNvPr>
          <p:cNvSpPr txBox="1"/>
          <p:nvPr/>
        </p:nvSpPr>
        <p:spPr>
          <a:xfrm>
            <a:off x="907500" y="1713120"/>
            <a:ext cx="11163367" cy="4093428"/>
          </a:xfrm>
          <a:prstGeom prst="rect">
            <a:avLst/>
          </a:prstGeom>
          <a:noFill/>
        </p:spPr>
        <p:txBody>
          <a:bodyPr wrap="square" rtlCol="0">
            <a:spAutoFit/>
          </a:bodyPr>
          <a:lstStyle/>
          <a:p>
            <a:r>
              <a:rPr lang="en-GB" sz="2000" b="1" u="sng">
                <a:solidFill>
                  <a:srgbClr val="BE8FC3"/>
                </a:solidFill>
              </a:rPr>
              <a:t>Administration</a:t>
            </a:r>
          </a:p>
          <a:p>
            <a:endParaRPr lang="en-GB" sz="2000" b="1" u="sng">
              <a:solidFill>
                <a:srgbClr val="BE8FC3"/>
              </a:solidFill>
            </a:endParaRPr>
          </a:p>
          <a:p>
            <a:pPr marL="342900" indent="-342900">
              <a:buFont typeface="Arial" panose="020B0604020202020204" pitchFamily="34" charset="0"/>
              <a:buChar char="•"/>
            </a:pPr>
            <a:r>
              <a:rPr lang="en-GB" sz="2000"/>
              <a:t>Begin the infusion when the baby is at least 168 hours old and as close to randomisation as possible.</a:t>
            </a:r>
          </a:p>
          <a:p>
            <a:endParaRPr lang="en-GB" sz="2000"/>
          </a:p>
          <a:p>
            <a:pPr marL="342900" indent="-342900">
              <a:buFont typeface="Arial" panose="020B0604020202020204" pitchFamily="34" charset="0"/>
              <a:buChar char="•"/>
            </a:pPr>
            <a:r>
              <a:rPr lang="en-GB" sz="2000"/>
              <a:t>The infusion can begin at any time during the day. This will count as day 1.</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Infuse at half the target rate for the first 24 hours then follow the titration guide</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Follow titration guide for pain and haemodynamic stability (this is provided in the </a:t>
            </a:r>
            <a:r>
              <a:rPr lang="en-GB" sz="2000" b="1"/>
              <a:t>IMP manual</a:t>
            </a:r>
            <a:r>
              <a:rPr lang="en-GB" sz="2000"/>
              <a:t>)</a:t>
            </a:r>
            <a:endParaRPr lang="en-GB" sz="2000" b="1" u="sng">
              <a:solidFill>
                <a:srgbClr val="BE8FC3"/>
              </a:solidFill>
            </a:endParaRPr>
          </a:p>
          <a:p>
            <a:pPr marL="342900" indent="-342900">
              <a:buFont typeface="Arial" panose="020B0604020202020204" pitchFamily="34" charset="0"/>
              <a:buChar char="•"/>
            </a:pPr>
            <a:endParaRPr lang="en-GB" sz="2000">
              <a:solidFill>
                <a:srgbClr val="BE8FC3"/>
              </a:solidFill>
            </a:endParaRPr>
          </a:p>
          <a:p>
            <a:endParaRPr lang="en-GB" sz="2000" b="1" u="sng">
              <a:solidFill>
                <a:srgbClr val="BE8FC3"/>
              </a:solidFill>
            </a:endParaRPr>
          </a:p>
          <a:p>
            <a:pPr marL="342900" indent="-342900">
              <a:buFont typeface="Arial" panose="020B0604020202020204" pitchFamily="34" charset="0"/>
              <a:buChar char="•"/>
            </a:pPr>
            <a:endParaRPr lang="en-GB" sz="2000"/>
          </a:p>
        </p:txBody>
      </p:sp>
      <p:pic>
        <p:nvPicPr>
          <p:cNvPr id="7" name="Picture 6" descr="A hand holding a baby&#10;&#10;AI-generated content may be incorrect.">
            <a:extLst>
              <a:ext uri="{FF2B5EF4-FFF2-40B4-BE49-F238E27FC236}">
                <a16:creationId xmlns:a16="http://schemas.microsoft.com/office/drawing/2014/main" id="{0723F966-3A40-A225-60A9-33980F62319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34DB8F28-E551-62E2-0682-E42D57081AE6}"/>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34069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AAC0F-B4B3-0C09-9B2C-C1D4094D0FC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07C706-EF89-E1EF-996D-6C183B5EE7CC}"/>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8B0BB304-A52C-DF97-2F8F-456A00BC2ABB}"/>
              </a:ext>
            </a:extLst>
          </p:cNvPr>
          <p:cNvSpPr>
            <a:spLocks noGrp="1"/>
          </p:cNvSpPr>
          <p:nvPr>
            <p:ph type="title"/>
          </p:nvPr>
        </p:nvSpPr>
        <p:spPr>
          <a:xfrm>
            <a:off x="1325563" y="153472"/>
            <a:ext cx="10440987" cy="900000"/>
          </a:xfrm>
        </p:spPr>
        <p:txBody>
          <a:bodyPr>
            <a:normAutofit/>
          </a:bodyPr>
          <a:lstStyle/>
          <a:p>
            <a:r>
              <a:rPr lang="en-US" dirty="0"/>
              <a:t>IMP Y site compatibility</a:t>
            </a:r>
          </a:p>
        </p:txBody>
      </p:sp>
      <p:sp>
        <p:nvSpPr>
          <p:cNvPr id="2" name="Slide Number Placeholder 1">
            <a:extLst>
              <a:ext uri="{FF2B5EF4-FFF2-40B4-BE49-F238E27FC236}">
                <a16:creationId xmlns:a16="http://schemas.microsoft.com/office/drawing/2014/main" id="{D46C60D4-9C2C-8E89-C382-756666CA8D7C}"/>
              </a:ext>
            </a:extLst>
          </p:cNvPr>
          <p:cNvSpPr>
            <a:spLocks noGrp="1"/>
          </p:cNvSpPr>
          <p:nvPr>
            <p:ph type="sldNum" sz="quarter" idx="4"/>
          </p:nvPr>
        </p:nvSpPr>
        <p:spPr/>
        <p:txBody>
          <a:bodyPr/>
          <a:lstStyle/>
          <a:p>
            <a:fld id="{820EACED-CA5D-B048-836B-BF30EF0E914A}" type="slidenum">
              <a:rPr lang="en-US" smtClean="0"/>
              <a:pPr/>
              <a:t>18</a:t>
            </a:fld>
            <a:endParaRPr lang="en-US"/>
          </a:p>
        </p:txBody>
      </p:sp>
      <p:sp>
        <p:nvSpPr>
          <p:cNvPr id="8" name="TextBox 7">
            <a:extLst>
              <a:ext uri="{FF2B5EF4-FFF2-40B4-BE49-F238E27FC236}">
                <a16:creationId xmlns:a16="http://schemas.microsoft.com/office/drawing/2014/main" id="{66228F83-BEAA-5149-6552-3C993492EB0F}"/>
              </a:ext>
            </a:extLst>
          </p:cNvPr>
          <p:cNvSpPr txBox="1"/>
          <p:nvPr/>
        </p:nvSpPr>
        <p:spPr>
          <a:xfrm>
            <a:off x="943885" y="1713120"/>
            <a:ext cx="11163367" cy="4093428"/>
          </a:xfrm>
          <a:prstGeom prst="rect">
            <a:avLst/>
          </a:prstGeom>
          <a:noFill/>
        </p:spPr>
        <p:txBody>
          <a:bodyPr wrap="square" rtlCol="0">
            <a:spAutoFit/>
          </a:bodyPr>
          <a:lstStyle/>
          <a:p>
            <a:r>
              <a:rPr lang="en-GB" sz="2000" b="1" u="sng" dirty="0">
                <a:solidFill>
                  <a:srgbClr val="BE8FC3"/>
                </a:solidFill>
              </a:rPr>
              <a:t>Y site compatibility</a:t>
            </a:r>
          </a:p>
          <a:p>
            <a:endParaRPr lang="en-GB" sz="2000" dirty="0"/>
          </a:p>
          <a:p>
            <a:pPr marL="342900" indent="-342900">
              <a:buFont typeface="Arial" panose="020B0604020202020204" pitchFamily="34" charset="0"/>
              <a:buChar char="•"/>
            </a:pPr>
            <a:r>
              <a:rPr lang="en-GB" sz="2000" dirty="0"/>
              <a:t>Compatible with: adrenaline, atracurium, caffeine citrate, calcium gluconate, morphine, etc.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Not compatible with: amphotericin B, diazepam, ketamine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Separate infusion preferred for TPN, fat emulsion, sodium bicarbonate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Full compatibility list is available in the appendix of the IMP manual</a:t>
            </a:r>
          </a:p>
          <a:p>
            <a:pPr marL="342900" indent="-342900">
              <a:buFont typeface="Arial" panose="020B0604020202020204" pitchFamily="34" charset="0"/>
              <a:buChar char="•"/>
            </a:pPr>
            <a:endParaRPr lang="en-GB" sz="2000" b="1" u="sng" dirty="0">
              <a:solidFill>
                <a:srgbClr val="BE8FC3"/>
              </a:solidFill>
            </a:endParaRPr>
          </a:p>
          <a:p>
            <a:pPr marL="342900" indent="-342900">
              <a:buFont typeface="Arial" panose="020B0604020202020204" pitchFamily="34" charset="0"/>
              <a:buChar char="•"/>
            </a:pPr>
            <a:endParaRPr lang="en-GB" sz="2000" dirty="0">
              <a:solidFill>
                <a:srgbClr val="BE8FC3"/>
              </a:solidFill>
            </a:endParaRPr>
          </a:p>
          <a:p>
            <a:endParaRPr lang="en-GB" sz="2000" b="1" u="sng" dirty="0">
              <a:solidFill>
                <a:srgbClr val="BE8FC3"/>
              </a:solidFill>
            </a:endParaRPr>
          </a:p>
          <a:p>
            <a:pPr marL="342900" indent="-342900">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9F329673-5ED9-A482-4F4F-97A80865D88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7DCBBCC1-49CD-EE12-4E36-6D759AB0376C}"/>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114507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DB8D-8C0A-3FF6-0494-5B25099E6DE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1CDC706-52D7-182C-613D-EDF0E3B6FB8C}"/>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B70C99EC-62C2-A7FA-070F-AF2C1F7A39D1}"/>
              </a:ext>
            </a:extLst>
          </p:cNvPr>
          <p:cNvSpPr>
            <a:spLocks noGrp="1"/>
          </p:cNvSpPr>
          <p:nvPr>
            <p:ph type="title"/>
          </p:nvPr>
        </p:nvSpPr>
        <p:spPr>
          <a:xfrm>
            <a:off x="1325563" y="153472"/>
            <a:ext cx="10440987" cy="900000"/>
          </a:xfrm>
        </p:spPr>
        <p:txBody>
          <a:bodyPr>
            <a:normAutofit/>
          </a:bodyPr>
          <a:lstStyle/>
          <a:p>
            <a:r>
              <a:rPr lang="en-US" dirty="0"/>
              <a:t>IMP Dose Modification</a:t>
            </a:r>
          </a:p>
        </p:txBody>
      </p:sp>
      <p:sp>
        <p:nvSpPr>
          <p:cNvPr id="2" name="Slide Number Placeholder 1">
            <a:extLst>
              <a:ext uri="{FF2B5EF4-FFF2-40B4-BE49-F238E27FC236}">
                <a16:creationId xmlns:a16="http://schemas.microsoft.com/office/drawing/2014/main" id="{599F194B-222C-28F6-B84F-D3D65CC45055}"/>
              </a:ext>
            </a:extLst>
          </p:cNvPr>
          <p:cNvSpPr>
            <a:spLocks noGrp="1"/>
          </p:cNvSpPr>
          <p:nvPr>
            <p:ph type="sldNum" sz="quarter" idx="4"/>
          </p:nvPr>
        </p:nvSpPr>
        <p:spPr/>
        <p:txBody>
          <a:bodyPr/>
          <a:lstStyle/>
          <a:p>
            <a:fld id="{820EACED-CA5D-B048-836B-BF30EF0E914A}" type="slidenum">
              <a:rPr lang="en-US" smtClean="0"/>
              <a:pPr/>
              <a:t>19</a:t>
            </a:fld>
            <a:endParaRPr lang="en-US"/>
          </a:p>
        </p:txBody>
      </p:sp>
      <p:sp>
        <p:nvSpPr>
          <p:cNvPr id="8" name="TextBox 7">
            <a:extLst>
              <a:ext uri="{FF2B5EF4-FFF2-40B4-BE49-F238E27FC236}">
                <a16:creationId xmlns:a16="http://schemas.microsoft.com/office/drawing/2014/main" id="{974A4A27-9928-5C96-0FA7-53247C9F77A6}"/>
              </a:ext>
            </a:extLst>
          </p:cNvPr>
          <p:cNvSpPr txBox="1"/>
          <p:nvPr/>
        </p:nvSpPr>
        <p:spPr>
          <a:xfrm>
            <a:off x="943885" y="1713120"/>
            <a:ext cx="11163367" cy="4401205"/>
          </a:xfrm>
          <a:prstGeom prst="rect">
            <a:avLst/>
          </a:prstGeom>
          <a:noFill/>
        </p:spPr>
        <p:txBody>
          <a:bodyPr wrap="square" rtlCol="0">
            <a:spAutoFit/>
          </a:bodyPr>
          <a:lstStyle/>
          <a:p>
            <a:r>
              <a:rPr lang="en-GB" sz="2000" b="1" u="sng" dirty="0">
                <a:solidFill>
                  <a:srgbClr val="BE8FC3"/>
                </a:solidFill>
              </a:rPr>
              <a:t>Dose modification and infusion guide</a:t>
            </a:r>
          </a:p>
          <a:p>
            <a:endParaRPr lang="en-GB" sz="2000" b="1" u="sng" dirty="0">
              <a:solidFill>
                <a:srgbClr val="BE8FC3"/>
              </a:solidFill>
            </a:endParaRPr>
          </a:p>
          <a:p>
            <a:pPr marL="342900" indent="-342900">
              <a:buFont typeface="Arial" panose="020B0604020202020204" pitchFamily="34" charset="0"/>
              <a:buChar char="•"/>
            </a:pPr>
            <a:r>
              <a:rPr lang="en-GB" sz="2000" dirty="0"/>
              <a:t>A flowchart to guide IMP and morphine rate titration is provided in the </a:t>
            </a:r>
            <a:r>
              <a:rPr lang="en-GB" sz="2000" b="1" dirty="0"/>
              <a:t>IMP manual</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There is also a </a:t>
            </a:r>
            <a:r>
              <a:rPr lang="en-GB" sz="2000" b="1" dirty="0"/>
              <a:t>morphine reduction guidance document </a:t>
            </a:r>
            <a:r>
              <a:rPr lang="en-GB" sz="2000" dirty="0"/>
              <a:t>that will be shared as part of the training pack that sites can use if they would like further guidance about how to reduce morphine levels.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Tables are provided in the IMP manual to ensure clinical staff know exactly at what rate they should be infusing according to the baby’s weight. </a:t>
            </a:r>
          </a:p>
          <a:p>
            <a:pPr marL="342900" indent="-342900">
              <a:buFont typeface="Arial" panose="020B0604020202020204" pitchFamily="34" charset="0"/>
              <a:buChar char="•"/>
            </a:pPr>
            <a:endParaRPr lang="en-GB" sz="2000" b="1" u="sng" dirty="0">
              <a:solidFill>
                <a:srgbClr val="BE8FC3"/>
              </a:solidFill>
            </a:endParaRPr>
          </a:p>
          <a:p>
            <a:pPr marL="342900" indent="-342900">
              <a:buFont typeface="Arial" panose="020B0604020202020204" pitchFamily="34" charset="0"/>
              <a:buChar char="•"/>
            </a:pPr>
            <a:endParaRPr lang="en-GB" sz="2000" dirty="0">
              <a:solidFill>
                <a:srgbClr val="BE8FC3"/>
              </a:solidFill>
            </a:endParaRPr>
          </a:p>
          <a:p>
            <a:endParaRPr lang="en-GB" sz="2000" b="1" u="sng" dirty="0">
              <a:solidFill>
                <a:srgbClr val="BE8FC3"/>
              </a:solidFill>
            </a:endParaRPr>
          </a:p>
          <a:p>
            <a:pPr marL="342900" indent="-342900">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3AEB7576-D721-4A3E-F1C0-BBA9F08CB43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985F4F81-051E-C578-4E78-4D3938D027F6}"/>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42318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8693-F75A-DFFE-1F2C-F1308B8D33A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B148490-0C28-29EA-4C90-E17A07CEF264}"/>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A578BAB-2B9E-4D78-AAEC-82AB3EBB53D1}"/>
              </a:ext>
            </a:extLst>
          </p:cNvPr>
          <p:cNvSpPr>
            <a:spLocks noGrp="1"/>
          </p:cNvSpPr>
          <p:nvPr>
            <p:ph type="title"/>
          </p:nvPr>
        </p:nvSpPr>
        <p:spPr>
          <a:xfrm>
            <a:off x="1325563" y="153472"/>
            <a:ext cx="10440987" cy="900000"/>
          </a:xfrm>
        </p:spPr>
        <p:txBody>
          <a:bodyPr>
            <a:normAutofit/>
          </a:bodyPr>
          <a:lstStyle/>
          <a:p>
            <a:r>
              <a:rPr lang="en-US" dirty="0"/>
              <a:t>Purpose of the training</a:t>
            </a:r>
          </a:p>
        </p:txBody>
      </p:sp>
      <p:sp>
        <p:nvSpPr>
          <p:cNvPr id="2" name="Slide Number Placeholder 1">
            <a:extLst>
              <a:ext uri="{FF2B5EF4-FFF2-40B4-BE49-F238E27FC236}">
                <a16:creationId xmlns:a16="http://schemas.microsoft.com/office/drawing/2014/main" id="{DBB34A77-0027-3909-4D86-81D124691084}"/>
              </a:ext>
            </a:extLst>
          </p:cNvPr>
          <p:cNvSpPr>
            <a:spLocks noGrp="1"/>
          </p:cNvSpPr>
          <p:nvPr>
            <p:ph type="sldNum" sz="quarter" idx="4"/>
          </p:nvPr>
        </p:nvSpPr>
        <p:spPr/>
        <p:txBody>
          <a:bodyPr/>
          <a:lstStyle/>
          <a:p>
            <a:fld id="{820EACED-CA5D-B048-836B-BF30EF0E914A}" type="slidenum">
              <a:rPr lang="en-US" smtClean="0"/>
              <a:pPr/>
              <a:t>2</a:t>
            </a:fld>
            <a:endParaRPr lang="en-US"/>
          </a:p>
        </p:txBody>
      </p:sp>
      <p:sp>
        <p:nvSpPr>
          <p:cNvPr id="8" name="TextBox 7">
            <a:extLst>
              <a:ext uri="{FF2B5EF4-FFF2-40B4-BE49-F238E27FC236}">
                <a16:creationId xmlns:a16="http://schemas.microsoft.com/office/drawing/2014/main" id="{DF90CF7B-E88F-9188-006D-B2FF0AE7DED9}"/>
              </a:ext>
            </a:extLst>
          </p:cNvPr>
          <p:cNvSpPr txBox="1"/>
          <p:nvPr/>
        </p:nvSpPr>
        <p:spPr>
          <a:xfrm>
            <a:off x="548502" y="1533465"/>
            <a:ext cx="11163367" cy="5016758"/>
          </a:xfrm>
          <a:prstGeom prst="rect">
            <a:avLst/>
          </a:prstGeom>
          <a:noFill/>
        </p:spPr>
        <p:txBody>
          <a:bodyPr wrap="square" rtlCol="0">
            <a:spAutoFit/>
          </a:bodyPr>
          <a:lstStyle/>
          <a:p>
            <a:r>
              <a:rPr lang="en-GB" sz="2000" b="1" u="sng" dirty="0">
                <a:solidFill>
                  <a:srgbClr val="BE8FC3"/>
                </a:solidFill>
              </a:rPr>
              <a:t>Who are these slides for?</a:t>
            </a:r>
          </a:p>
          <a:p>
            <a:endParaRPr lang="en-GB" sz="2000" b="1" u="sng" dirty="0">
              <a:solidFill>
                <a:srgbClr val="BE8FC3"/>
              </a:solidFill>
            </a:endParaRPr>
          </a:p>
          <a:p>
            <a:pPr marL="342900" indent="-342900">
              <a:buFont typeface="Arial" panose="020B0604020202020204" pitchFamily="34" charset="0"/>
              <a:buChar char="•"/>
            </a:pPr>
            <a:r>
              <a:rPr lang="en-GB" sz="2000" dirty="0">
                <a:solidFill>
                  <a:srgbClr val="000000"/>
                </a:solidFill>
              </a:rPr>
              <a:t>This condensed slide deck provides essential Good Clinical Practice (GCP) guidance for bedside staff who will be preparing, administering and disposing of the DEXTA IMP. It is your responsibility to ensure participant safety, trial integrity and compliance with regulatory and protocol requirements.   </a:t>
            </a: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dirty="0">
                <a:solidFill>
                  <a:srgbClr val="000000"/>
                </a:solidFill>
              </a:rPr>
              <a:t>You are not required to review the whole SIV slides. Instead, please review these slides and the DEXTA IMP manual. Please ensure you are signed off on the training and delegation log before commencing any DEXTA IMP activity. </a:t>
            </a: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dirty="0">
                <a:solidFill>
                  <a:srgbClr val="000000"/>
                </a:solidFill>
              </a:rPr>
              <a:t>These set of slides will cover the following:</a:t>
            </a:r>
          </a:p>
          <a:p>
            <a:pPr marL="800100" lvl="1" indent="-342900">
              <a:buFont typeface="Wingdings" panose="05000000000000000000" pitchFamily="2" charset="2"/>
              <a:buChar char="Ø"/>
            </a:pPr>
            <a:r>
              <a:rPr lang="en-GB" sz="2000" dirty="0">
                <a:solidFill>
                  <a:srgbClr val="000000"/>
                </a:solidFill>
              </a:rPr>
              <a:t>GCP principles</a:t>
            </a:r>
          </a:p>
          <a:p>
            <a:pPr marL="800100" lvl="1" indent="-342900">
              <a:buFont typeface="Wingdings" panose="05000000000000000000" pitchFamily="2" charset="2"/>
              <a:buChar char="Ø"/>
            </a:pPr>
            <a:r>
              <a:rPr lang="en-GB" sz="2000" dirty="0">
                <a:solidFill>
                  <a:srgbClr val="000000"/>
                </a:solidFill>
              </a:rPr>
              <a:t>Basic Trial Information</a:t>
            </a:r>
          </a:p>
          <a:p>
            <a:pPr marL="800100" lvl="1" indent="-342900">
              <a:buFont typeface="Wingdings" panose="05000000000000000000" pitchFamily="2" charset="2"/>
              <a:buChar char="Ø"/>
            </a:pPr>
            <a:r>
              <a:rPr lang="en-GB" sz="2000" dirty="0">
                <a:solidFill>
                  <a:srgbClr val="000000"/>
                </a:solidFill>
              </a:rPr>
              <a:t>IMP Background, Preparation &amp; Administration</a:t>
            </a:r>
          </a:p>
          <a:p>
            <a:endParaRPr lang="en-GB" sz="2000" dirty="0">
              <a:solidFill>
                <a:srgbClr val="000000"/>
              </a:solidFill>
            </a:endParaRPr>
          </a:p>
        </p:txBody>
      </p:sp>
      <p:pic>
        <p:nvPicPr>
          <p:cNvPr id="7" name="Picture 6" descr="A hand holding a baby&#10;&#10;AI-generated content may be incorrect.">
            <a:extLst>
              <a:ext uri="{FF2B5EF4-FFF2-40B4-BE49-F238E27FC236}">
                <a16:creationId xmlns:a16="http://schemas.microsoft.com/office/drawing/2014/main" id="{34CF3002-B779-E181-B5CD-C877DE81600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C925D46B-327F-693D-79D2-171BDF37AF8C}"/>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10542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DD8B7-50C8-0F0C-9E62-3BE74BB44DF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37E549C-EA8F-1EF5-611C-5BC997C50D73}"/>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BB66246-9A91-313C-B0AC-228FFD4C1D20}"/>
              </a:ext>
            </a:extLst>
          </p:cNvPr>
          <p:cNvSpPr>
            <a:spLocks noGrp="1"/>
          </p:cNvSpPr>
          <p:nvPr>
            <p:ph type="title"/>
          </p:nvPr>
        </p:nvSpPr>
        <p:spPr>
          <a:xfrm>
            <a:off x="1325563" y="153472"/>
            <a:ext cx="10440987" cy="900000"/>
          </a:xfrm>
        </p:spPr>
        <p:txBody>
          <a:bodyPr>
            <a:normAutofit/>
          </a:bodyPr>
          <a:lstStyle/>
          <a:p>
            <a:r>
              <a:rPr lang="en-US" dirty="0"/>
              <a:t>IMP Returns and Recall</a:t>
            </a:r>
          </a:p>
        </p:txBody>
      </p:sp>
      <p:sp>
        <p:nvSpPr>
          <p:cNvPr id="2" name="Slide Number Placeholder 1">
            <a:extLst>
              <a:ext uri="{FF2B5EF4-FFF2-40B4-BE49-F238E27FC236}">
                <a16:creationId xmlns:a16="http://schemas.microsoft.com/office/drawing/2014/main" id="{A492E3EB-6628-8539-3CCC-53A28FB1705F}"/>
              </a:ext>
            </a:extLst>
          </p:cNvPr>
          <p:cNvSpPr>
            <a:spLocks noGrp="1"/>
          </p:cNvSpPr>
          <p:nvPr>
            <p:ph type="sldNum" sz="quarter" idx="4"/>
          </p:nvPr>
        </p:nvSpPr>
        <p:spPr/>
        <p:txBody>
          <a:bodyPr/>
          <a:lstStyle/>
          <a:p>
            <a:fld id="{820EACED-CA5D-B048-836B-BF30EF0E914A}" type="slidenum">
              <a:rPr lang="en-US" smtClean="0"/>
              <a:pPr/>
              <a:t>20</a:t>
            </a:fld>
            <a:endParaRPr lang="en-US"/>
          </a:p>
        </p:txBody>
      </p:sp>
      <p:sp>
        <p:nvSpPr>
          <p:cNvPr id="8" name="TextBox 7">
            <a:extLst>
              <a:ext uri="{FF2B5EF4-FFF2-40B4-BE49-F238E27FC236}">
                <a16:creationId xmlns:a16="http://schemas.microsoft.com/office/drawing/2014/main" id="{EFD5558E-F694-E3D9-3418-741D86C03CAC}"/>
              </a:ext>
            </a:extLst>
          </p:cNvPr>
          <p:cNvSpPr txBox="1"/>
          <p:nvPr/>
        </p:nvSpPr>
        <p:spPr>
          <a:xfrm>
            <a:off x="943885" y="1713120"/>
            <a:ext cx="11163367" cy="4401205"/>
          </a:xfrm>
          <a:prstGeom prst="rect">
            <a:avLst/>
          </a:prstGeom>
          <a:noFill/>
        </p:spPr>
        <p:txBody>
          <a:bodyPr wrap="square" rtlCol="0">
            <a:spAutoFit/>
          </a:bodyPr>
          <a:lstStyle/>
          <a:p>
            <a:r>
              <a:rPr lang="en-GB" sz="2000" b="1" u="sng" dirty="0">
                <a:solidFill>
                  <a:srgbClr val="BE8FC3"/>
                </a:solidFill>
              </a:rPr>
              <a:t>Return and recall procedures</a:t>
            </a:r>
          </a:p>
          <a:p>
            <a:endParaRPr lang="en-GB" sz="2000" b="1" u="sng" dirty="0">
              <a:solidFill>
                <a:srgbClr val="BE8FC3"/>
              </a:solidFill>
            </a:endParaRPr>
          </a:p>
          <a:p>
            <a:pPr marL="342900" indent="-342900">
              <a:buFont typeface="Arial" panose="020B0604020202020204" pitchFamily="34" charset="0"/>
              <a:buChar char="•"/>
            </a:pPr>
            <a:r>
              <a:rPr lang="en-GB" sz="2000" dirty="0"/>
              <a:t>Used ampoules after IMP preparation needs to be discarded as per local waste policies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Unused ampoules after the 5-day infusion period will need to be returned to pharmacy where it will be logged.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Any damaged packs, please quarantine and notify CTU immediately.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If the CTU has been notified of a drug recall. Recall instructions will be disseminated to site as soon as possible</a:t>
            </a:r>
          </a:p>
          <a:p>
            <a:pPr marL="342900" indent="-342900">
              <a:buFont typeface="Arial" panose="020B0604020202020204" pitchFamily="34" charset="0"/>
              <a:buChar char="•"/>
            </a:pPr>
            <a:endParaRPr lang="en-GB" sz="2000" b="1" u="sng" dirty="0">
              <a:solidFill>
                <a:srgbClr val="BE8FC3"/>
              </a:solidFill>
            </a:endParaRPr>
          </a:p>
          <a:p>
            <a:endParaRPr lang="en-GB" sz="2000" b="1" u="sng" dirty="0">
              <a:solidFill>
                <a:srgbClr val="BE8FC3"/>
              </a:solidFill>
            </a:endParaRPr>
          </a:p>
          <a:p>
            <a:pPr marL="342900" indent="-342900">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F93A04BC-71E5-946D-9848-61097BF881E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578ABE35-4796-7212-8892-A6A7C34AE26E}"/>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7997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87E268-0206-8A5B-904A-E2209BB45F6E}"/>
              </a:ext>
            </a:extLst>
          </p:cNvPr>
          <p:cNvSpPr>
            <a:spLocks noGrp="1"/>
          </p:cNvSpPr>
          <p:nvPr>
            <p:ph type="subTitle" idx="1"/>
          </p:nvPr>
        </p:nvSpPr>
        <p:spPr>
          <a:xfrm>
            <a:off x="1023702" y="4276074"/>
            <a:ext cx="10446403" cy="124687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t>This trial is funded by the National Institute for Health and Care Research (NIHR) Efficacy and Mechanism Evaluation (EME) Programme, award ID: NIHR158535. The views expressed in this publication are those of the author(s) and not necessarily those of the MRC, NIHR or the Department of Health and Social Care.</a:t>
            </a:r>
            <a:endParaRPr lang="en-GB" sz="2000" i="1">
              <a:sym typeface="Krona One"/>
            </a:endParaRPr>
          </a:p>
        </p:txBody>
      </p:sp>
      <p:sp>
        <p:nvSpPr>
          <p:cNvPr id="12" name="Subtitle 1">
            <a:extLst>
              <a:ext uri="{FF2B5EF4-FFF2-40B4-BE49-F238E27FC236}">
                <a16:creationId xmlns:a16="http://schemas.microsoft.com/office/drawing/2014/main" id="{F9F20CCA-8D4C-D3B5-F2CE-0D91043E81CB}"/>
              </a:ext>
            </a:extLst>
          </p:cNvPr>
          <p:cNvSpPr txBox="1">
            <a:spLocks/>
          </p:cNvSpPr>
          <p:nvPr/>
        </p:nvSpPr>
        <p:spPr>
          <a:xfrm>
            <a:off x="1" y="3378571"/>
            <a:ext cx="12192000" cy="426687"/>
          </a:xfrm>
          <a:prstGeom prst="rect">
            <a:avLst/>
          </a:prstGeom>
          <a:solidFill>
            <a:srgbClr val="CCA8D0"/>
          </a:solidFill>
        </p:spPr>
        <p:txBody>
          <a:bodyPr vert="horz" lIns="0" tIns="0" rIns="0" bIns="0" rtlCol="0">
            <a:noAutofit/>
          </a:bodyPr>
          <a:lstStyle>
            <a:lvl1pPr marL="0" indent="0" algn="l" defTabSz="914400" rtl="0" eaLnBrk="1" latinLnBrk="0" hangingPunct="1">
              <a:lnSpc>
                <a:spcPct val="90000"/>
              </a:lnSpc>
              <a:spcBef>
                <a:spcPts val="1000"/>
              </a:spcBef>
              <a:buFont typeface="Wingdings" pitchFamily="2" charset="2"/>
              <a:buNone/>
              <a:defRPr sz="32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FontTx/>
              <a:buNone/>
              <a:defRPr/>
            </a:pPr>
            <a:r>
              <a:rPr lang="en-GB" sz="2800" b="1"/>
              <a:t>          dexta@nottingham.ac.uk</a:t>
            </a:r>
            <a:endParaRPr lang="en-GB" sz="2800" b="1">
              <a:sym typeface="Krona One"/>
            </a:endParaRPr>
          </a:p>
        </p:txBody>
      </p:sp>
      <p:grpSp>
        <p:nvGrpSpPr>
          <p:cNvPr id="17" name="Group 16">
            <a:extLst>
              <a:ext uri="{FF2B5EF4-FFF2-40B4-BE49-F238E27FC236}">
                <a16:creationId xmlns:a16="http://schemas.microsoft.com/office/drawing/2014/main" id="{5AF3205F-A9A0-BE93-9D5C-1315579D920F}"/>
              </a:ext>
            </a:extLst>
          </p:cNvPr>
          <p:cNvGrpSpPr/>
          <p:nvPr/>
        </p:nvGrpSpPr>
        <p:grpSpPr>
          <a:xfrm>
            <a:off x="-123323" y="5620417"/>
            <a:ext cx="12315323" cy="1395014"/>
            <a:chOff x="-123323" y="5675533"/>
            <a:chExt cx="12315323" cy="1395014"/>
          </a:xfrm>
        </p:grpSpPr>
        <p:sp>
          <p:nvSpPr>
            <p:cNvPr id="18" name="Rectangle 17">
              <a:extLst>
                <a:ext uri="{FF2B5EF4-FFF2-40B4-BE49-F238E27FC236}">
                  <a16:creationId xmlns:a16="http://schemas.microsoft.com/office/drawing/2014/main" id="{E0DFE328-C88C-D9B4-CF38-E6406428AB7C}"/>
                </a:ext>
              </a:extLst>
            </p:cNvPr>
            <p:cNvSpPr/>
            <p:nvPr/>
          </p:nvSpPr>
          <p:spPr>
            <a:xfrm>
              <a:off x="0" y="5868969"/>
              <a:ext cx="12192000" cy="10489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Blue text on a black background&#10;&#10;Description automatically generated">
              <a:extLst>
                <a:ext uri="{FF2B5EF4-FFF2-40B4-BE49-F238E27FC236}">
                  <a16:creationId xmlns:a16="http://schemas.microsoft.com/office/drawing/2014/main" id="{DB453984-A66B-6177-117A-D1DDA80F2E76}"/>
                </a:ext>
              </a:extLst>
            </p:cNvPr>
            <p:cNvPicPr>
              <a:picLocks noChangeAspect="1"/>
            </p:cNvPicPr>
            <p:nvPr/>
          </p:nvPicPr>
          <p:blipFill>
            <a:blip r:embed="rId3"/>
            <a:stretch>
              <a:fillRect/>
            </a:stretch>
          </p:blipFill>
          <p:spPr>
            <a:xfrm>
              <a:off x="10282236" y="5957176"/>
              <a:ext cx="1643064" cy="863970"/>
            </a:xfrm>
            <a:prstGeom prst="rect">
              <a:avLst/>
            </a:prstGeom>
          </p:spPr>
        </p:pic>
        <p:pic>
          <p:nvPicPr>
            <p:cNvPr id="20" name="Picture 19" descr="A logo of a baby in a hand&#10;&#10;AI-generated content may be incorrect.">
              <a:extLst>
                <a:ext uri="{FF2B5EF4-FFF2-40B4-BE49-F238E27FC236}">
                  <a16:creationId xmlns:a16="http://schemas.microsoft.com/office/drawing/2014/main" id="{8425F855-AD84-D13E-CC67-8560B67D6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23" y="5675533"/>
              <a:ext cx="1979196" cy="1395014"/>
            </a:xfrm>
            <a:prstGeom prst="rect">
              <a:avLst/>
            </a:prstGeom>
          </p:spPr>
        </p:pic>
        <p:pic>
          <p:nvPicPr>
            <p:cNvPr id="21" name="Picture 2" descr="University Hospitals of Derby and Burton NHS Foundation Trust – My Planned  Care NHS">
              <a:extLst>
                <a:ext uri="{FF2B5EF4-FFF2-40B4-BE49-F238E27FC236}">
                  <a16:creationId xmlns:a16="http://schemas.microsoft.com/office/drawing/2014/main" id="{F33E27BB-AD66-BADC-CE2D-6C9E8B3F26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026" b="20449"/>
            <a:stretch>
              <a:fillRect/>
            </a:stretch>
          </p:blipFill>
          <p:spPr bwMode="auto">
            <a:xfrm>
              <a:off x="2065956" y="5868969"/>
              <a:ext cx="2592640" cy="10915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2979EBD-8382-4C80-D603-A79C2D35C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061" y="6086288"/>
              <a:ext cx="3540723" cy="63024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1">
            <a:extLst>
              <a:ext uri="{FF2B5EF4-FFF2-40B4-BE49-F238E27FC236}">
                <a16:creationId xmlns:a16="http://schemas.microsoft.com/office/drawing/2014/main" id="{E91DED8C-D8DF-A3B1-D195-A658754365DE}"/>
              </a:ext>
            </a:extLst>
          </p:cNvPr>
          <p:cNvSpPr txBox="1">
            <a:spLocks/>
          </p:cNvSpPr>
          <p:nvPr/>
        </p:nvSpPr>
        <p:spPr>
          <a:xfrm rot="16200000">
            <a:off x="-2241550" y="3246437"/>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solidFill>
              </a:rPr>
              <a:t>WPD 5.8_Site Initiation Visit Slide Set Template_V4.0_09-Oct-2025</a:t>
            </a:r>
          </a:p>
        </p:txBody>
      </p:sp>
    </p:spTree>
    <p:extLst>
      <p:ext uri="{BB962C8B-B14F-4D97-AF65-F5344CB8AC3E}">
        <p14:creationId xmlns:p14="http://schemas.microsoft.com/office/powerpoint/2010/main" val="111158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0506C5-9AE0-500C-689B-E84F84FD07F3}"/>
              </a:ext>
            </a:extLst>
          </p:cNvPr>
          <p:cNvSpPr/>
          <p:nvPr/>
        </p:nvSpPr>
        <p:spPr>
          <a:xfrm>
            <a:off x="0" y="5868969"/>
            <a:ext cx="12192000" cy="10489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BrandEvolution_NottinghamBlue (1)">
            <a:extLst>
              <a:ext uri="{FF2B5EF4-FFF2-40B4-BE49-F238E27FC236}">
                <a16:creationId xmlns:a16="http://schemas.microsoft.com/office/drawing/2014/main" id="{81A114C9-0E0D-B2E9-FB87-0D9FC843D3E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0265" y="5891171"/>
            <a:ext cx="2419009" cy="929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9D9354A-802B-A17B-BAF2-48BE06D5A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669" y="6015523"/>
            <a:ext cx="4198172" cy="747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ue text on a black background&#10;&#10;Description automatically generated">
            <a:extLst>
              <a:ext uri="{FF2B5EF4-FFF2-40B4-BE49-F238E27FC236}">
                <a16:creationId xmlns:a16="http://schemas.microsoft.com/office/drawing/2014/main" id="{400613BE-4C9E-1C1F-38EC-9C619D9D2420}"/>
              </a:ext>
            </a:extLst>
          </p:cNvPr>
          <p:cNvPicPr>
            <a:picLocks noChangeAspect="1"/>
          </p:cNvPicPr>
          <p:nvPr/>
        </p:nvPicPr>
        <p:blipFill>
          <a:blip r:embed="rId5"/>
          <a:stretch>
            <a:fillRect/>
          </a:stretch>
        </p:blipFill>
        <p:spPr>
          <a:xfrm>
            <a:off x="10282236" y="5957176"/>
            <a:ext cx="1643064" cy="863970"/>
          </a:xfrm>
          <a:prstGeom prst="rect">
            <a:avLst/>
          </a:prstGeom>
        </p:spPr>
      </p:pic>
      <p:sp>
        <p:nvSpPr>
          <p:cNvPr id="9" name="Title 8">
            <a:extLst>
              <a:ext uri="{FF2B5EF4-FFF2-40B4-BE49-F238E27FC236}">
                <a16:creationId xmlns:a16="http://schemas.microsoft.com/office/drawing/2014/main" id="{7BE56549-5E2B-EFD1-E321-A6AC8355B488}"/>
              </a:ext>
            </a:extLst>
          </p:cNvPr>
          <p:cNvSpPr>
            <a:spLocks noGrp="1"/>
          </p:cNvSpPr>
          <p:nvPr>
            <p:ph type="ctrTitle"/>
          </p:nvPr>
        </p:nvSpPr>
        <p:spPr>
          <a:xfrm>
            <a:off x="869130" y="2081863"/>
            <a:ext cx="11499850" cy="1620837"/>
          </a:xfrm>
        </p:spPr>
        <p:txBody>
          <a:bodyPr>
            <a:normAutofit/>
          </a:bodyPr>
          <a:lstStyle/>
          <a:p>
            <a:r>
              <a:rPr lang="en-GB" dirty="0"/>
              <a:t>GCP principles</a:t>
            </a:r>
          </a:p>
        </p:txBody>
      </p:sp>
      <p:sp>
        <p:nvSpPr>
          <p:cNvPr id="3" name="Footer Placeholder 1">
            <a:extLst>
              <a:ext uri="{FF2B5EF4-FFF2-40B4-BE49-F238E27FC236}">
                <a16:creationId xmlns:a16="http://schemas.microsoft.com/office/drawing/2014/main" id="{C9D07981-6188-9D5F-FEF2-3C366E1FF128}"/>
              </a:ext>
            </a:extLst>
          </p:cNvPr>
          <p:cNvSpPr txBox="1">
            <a:spLocks/>
          </p:cNvSpPr>
          <p:nvPr/>
        </p:nvSpPr>
        <p:spPr>
          <a:xfrm rot="16200000">
            <a:off x="-2241550" y="3246437"/>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solidFill>
              </a:rPr>
              <a:t>WPD 5.8_Site Initiation Visit Slide Set Template_V4.0_09-Oct-2025</a:t>
            </a:r>
          </a:p>
        </p:txBody>
      </p:sp>
    </p:spTree>
    <p:extLst>
      <p:ext uri="{BB962C8B-B14F-4D97-AF65-F5344CB8AC3E}">
        <p14:creationId xmlns:p14="http://schemas.microsoft.com/office/powerpoint/2010/main" val="140961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E89C-AF1F-1C63-4239-5DB0F6A63D0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DD0A526-E701-E936-6C2E-5BB241BB092C}"/>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C8B695D0-7CF3-E97B-51E3-BDEF61CAD026}"/>
              </a:ext>
            </a:extLst>
          </p:cNvPr>
          <p:cNvSpPr>
            <a:spLocks noGrp="1"/>
          </p:cNvSpPr>
          <p:nvPr>
            <p:ph type="title"/>
          </p:nvPr>
        </p:nvSpPr>
        <p:spPr>
          <a:xfrm>
            <a:off x="1325563" y="153472"/>
            <a:ext cx="10440987" cy="900000"/>
          </a:xfrm>
        </p:spPr>
        <p:txBody>
          <a:bodyPr>
            <a:normAutofit/>
          </a:bodyPr>
          <a:lstStyle/>
          <a:p>
            <a:r>
              <a:rPr lang="en-US" dirty="0"/>
              <a:t>GCP Principles</a:t>
            </a:r>
          </a:p>
        </p:txBody>
      </p:sp>
      <p:sp>
        <p:nvSpPr>
          <p:cNvPr id="2" name="Slide Number Placeholder 1">
            <a:extLst>
              <a:ext uri="{FF2B5EF4-FFF2-40B4-BE49-F238E27FC236}">
                <a16:creationId xmlns:a16="http://schemas.microsoft.com/office/drawing/2014/main" id="{E9398CED-73BF-AFFE-0B9A-2EDF13DB6BF4}"/>
              </a:ext>
            </a:extLst>
          </p:cNvPr>
          <p:cNvSpPr>
            <a:spLocks noGrp="1"/>
          </p:cNvSpPr>
          <p:nvPr>
            <p:ph type="sldNum" sz="quarter" idx="4"/>
          </p:nvPr>
        </p:nvSpPr>
        <p:spPr/>
        <p:txBody>
          <a:bodyPr/>
          <a:lstStyle/>
          <a:p>
            <a:fld id="{820EACED-CA5D-B048-836B-BF30EF0E914A}" type="slidenum">
              <a:rPr lang="en-US" smtClean="0"/>
              <a:pPr/>
              <a:t>4</a:t>
            </a:fld>
            <a:endParaRPr lang="en-US"/>
          </a:p>
        </p:txBody>
      </p:sp>
      <p:sp>
        <p:nvSpPr>
          <p:cNvPr id="8" name="TextBox 7">
            <a:extLst>
              <a:ext uri="{FF2B5EF4-FFF2-40B4-BE49-F238E27FC236}">
                <a16:creationId xmlns:a16="http://schemas.microsoft.com/office/drawing/2014/main" id="{E34AB09E-A09D-DEBE-733B-5107E6F47A5E}"/>
              </a:ext>
            </a:extLst>
          </p:cNvPr>
          <p:cNvSpPr txBox="1"/>
          <p:nvPr/>
        </p:nvSpPr>
        <p:spPr>
          <a:xfrm>
            <a:off x="548502" y="1436231"/>
            <a:ext cx="11163367" cy="5236755"/>
          </a:xfrm>
          <a:prstGeom prst="rect">
            <a:avLst/>
          </a:prstGeom>
          <a:noFill/>
        </p:spPr>
        <p:txBody>
          <a:bodyPr wrap="square" rtlCol="0">
            <a:spAutoFit/>
          </a:bodyPr>
          <a:lstStyle/>
          <a:p>
            <a:r>
              <a:rPr lang="en-GB" sz="2000" b="1" u="sng" dirty="0">
                <a:solidFill>
                  <a:srgbClr val="BE8FC3"/>
                </a:solidFill>
              </a:rPr>
              <a:t>Participant safety </a:t>
            </a:r>
            <a:endParaRPr lang="en-GB" sz="2000" b="1" u="sng" dirty="0">
              <a:solidFill>
                <a:srgbClr val="283890"/>
              </a:solidFill>
            </a:endParaRPr>
          </a:p>
          <a:p>
            <a:endParaRPr lang="en-GB" dirty="0"/>
          </a:p>
          <a:p>
            <a:pPr marL="342900" indent="-342900">
              <a:lnSpc>
                <a:spcPct val="150000"/>
              </a:lnSpc>
              <a:buFont typeface="Arial" panose="020B0604020202020204" pitchFamily="34" charset="0"/>
              <a:buChar char="•"/>
            </a:pPr>
            <a:r>
              <a:rPr lang="en-GB" sz="2000" dirty="0"/>
              <a:t>The rights, safety, and well-being of DEXTA participants take precedence over all other considerations. </a:t>
            </a:r>
          </a:p>
          <a:p>
            <a:pPr marL="342900" indent="-342900">
              <a:lnSpc>
                <a:spcPct val="150000"/>
              </a:lnSpc>
              <a:buFont typeface="Arial" panose="020B0604020202020204" pitchFamily="34" charset="0"/>
              <a:buChar char="•"/>
            </a:pPr>
            <a:r>
              <a:rPr lang="en-GB" sz="2000" b="1" dirty="0"/>
              <a:t>Discuss any safety concerns with the site DEXTA PI, a member of the local research team, or the DEXTA team at the NCTU as soon as possible. </a:t>
            </a:r>
          </a:p>
          <a:p>
            <a:pPr marL="342900" indent="-342900">
              <a:lnSpc>
                <a:spcPct val="150000"/>
              </a:lnSpc>
              <a:buFont typeface="Arial" panose="020B0604020202020204" pitchFamily="34" charset="0"/>
              <a:buChar char="•"/>
            </a:pPr>
            <a:r>
              <a:rPr lang="en-GB" sz="2000" dirty="0"/>
              <a:t>Ensure that any death or Serious Adverse Event (SAE) of a DEXTA participant is reported to your local research team and the local PI as soon as possible. The investigator will ensure that the SAE is submitted within 24 hours of becoming aware of the event</a:t>
            </a:r>
          </a:p>
          <a:p>
            <a:pPr marL="342900" indent="-342900">
              <a:lnSpc>
                <a:spcPct val="150000"/>
              </a:lnSpc>
              <a:buFont typeface="Arial" panose="020B0604020202020204" pitchFamily="34" charset="0"/>
              <a:buChar char="•"/>
            </a:pPr>
            <a:r>
              <a:rPr lang="en-GB" sz="2000" dirty="0"/>
              <a:t>The trial is not collecting expected SAEs (if in doubt discuss with the site PI) these are:</a:t>
            </a:r>
          </a:p>
          <a:p>
            <a:pPr marL="800100" lvl="1" indent="-342900">
              <a:lnSpc>
                <a:spcPct val="150000"/>
              </a:lnSpc>
              <a:buFont typeface="Wingdings" panose="05000000000000000000" pitchFamily="2" charset="2"/>
              <a:buChar char="Ø"/>
            </a:pPr>
            <a:r>
              <a:rPr lang="en-GB" sz="2000" dirty="0"/>
              <a:t>Known complications of prematurity, dexmedetomidine or morphine</a:t>
            </a:r>
          </a:p>
          <a:p>
            <a:pPr marL="800100" lvl="1" indent="-342900">
              <a:lnSpc>
                <a:spcPct val="150000"/>
              </a:lnSpc>
              <a:buFont typeface="Wingdings" panose="05000000000000000000" pitchFamily="2" charset="2"/>
              <a:buChar char="Ø"/>
            </a:pPr>
            <a:r>
              <a:rPr lang="en-GB" sz="2000" dirty="0"/>
              <a:t>Events listed as trial outcomes. </a:t>
            </a:r>
          </a:p>
        </p:txBody>
      </p:sp>
      <p:pic>
        <p:nvPicPr>
          <p:cNvPr id="7" name="Picture 6" descr="A hand holding a baby&#10;&#10;AI-generated content may be incorrect.">
            <a:extLst>
              <a:ext uri="{FF2B5EF4-FFF2-40B4-BE49-F238E27FC236}">
                <a16:creationId xmlns:a16="http://schemas.microsoft.com/office/drawing/2014/main" id="{ED74FA3F-D46B-3DED-1202-DEFBC96682A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68800044-7493-BB66-DE0A-376E9BDD2743}"/>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175044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FA9EB-426D-7F33-AD1C-B55E4192786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FF8DF78-AA19-E07C-A1A2-CAAEE8A1002F}"/>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67DC5E0-1D7C-77D5-B353-D9305947B688}"/>
              </a:ext>
            </a:extLst>
          </p:cNvPr>
          <p:cNvSpPr>
            <a:spLocks noGrp="1"/>
          </p:cNvSpPr>
          <p:nvPr>
            <p:ph type="title"/>
          </p:nvPr>
        </p:nvSpPr>
        <p:spPr>
          <a:xfrm>
            <a:off x="1325563" y="153472"/>
            <a:ext cx="10440987" cy="900000"/>
          </a:xfrm>
        </p:spPr>
        <p:txBody>
          <a:bodyPr>
            <a:normAutofit/>
          </a:bodyPr>
          <a:lstStyle/>
          <a:p>
            <a:r>
              <a:rPr lang="en-US" dirty="0"/>
              <a:t>GCP Principles</a:t>
            </a:r>
          </a:p>
        </p:txBody>
      </p:sp>
      <p:sp>
        <p:nvSpPr>
          <p:cNvPr id="2" name="Slide Number Placeholder 1">
            <a:extLst>
              <a:ext uri="{FF2B5EF4-FFF2-40B4-BE49-F238E27FC236}">
                <a16:creationId xmlns:a16="http://schemas.microsoft.com/office/drawing/2014/main" id="{8A3D1586-E0D4-6DB3-283B-47F7602B915B}"/>
              </a:ext>
            </a:extLst>
          </p:cNvPr>
          <p:cNvSpPr>
            <a:spLocks noGrp="1"/>
          </p:cNvSpPr>
          <p:nvPr>
            <p:ph type="sldNum" sz="quarter" idx="4"/>
          </p:nvPr>
        </p:nvSpPr>
        <p:spPr/>
        <p:txBody>
          <a:bodyPr/>
          <a:lstStyle/>
          <a:p>
            <a:fld id="{820EACED-CA5D-B048-836B-BF30EF0E914A}" type="slidenum">
              <a:rPr lang="en-US" smtClean="0"/>
              <a:pPr/>
              <a:t>5</a:t>
            </a:fld>
            <a:endParaRPr lang="en-US"/>
          </a:p>
        </p:txBody>
      </p:sp>
      <p:sp>
        <p:nvSpPr>
          <p:cNvPr id="8" name="TextBox 7">
            <a:extLst>
              <a:ext uri="{FF2B5EF4-FFF2-40B4-BE49-F238E27FC236}">
                <a16:creationId xmlns:a16="http://schemas.microsoft.com/office/drawing/2014/main" id="{27A1B466-894F-F71A-C0DE-2B030A7D9ACB}"/>
              </a:ext>
            </a:extLst>
          </p:cNvPr>
          <p:cNvSpPr txBox="1"/>
          <p:nvPr/>
        </p:nvSpPr>
        <p:spPr>
          <a:xfrm>
            <a:off x="548502" y="1436231"/>
            <a:ext cx="11163367" cy="5236755"/>
          </a:xfrm>
          <a:prstGeom prst="rect">
            <a:avLst/>
          </a:prstGeom>
          <a:noFill/>
        </p:spPr>
        <p:txBody>
          <a:bodyPr wrap="square" rtlCol="0">
            <a:spAutoFit/>
          </a:bodyPr>
          <a:lstStyle/>
          <a:p>
            <a:r>
              <a:rPr lang="en-GB" sz="2000" b="1" u="sng" dirty="0">
                <a:solidFill>
                  <a:srgbClr val="BE8FC3"/>
                </a:solidFill>
              </a:rPr>
              <a:t>Participant safety: SAEs </a:t>
            </a:r>
            <a:endParaRPr lang="en-GB" sz="2000" b="1" u="sng" dirty="0">
              <a:solidFill>
                <a:srgbClr val="283890"/>
              </a:solidFill>
            </a:endParaRPr>
          </a:p>
          <a:p>
            <a:endParaRPr lang="en-GB" dirty="0"/>
          </a:p>
          <a:p>
            <a:pPr>
              <a:lnSpc>
                <a:spcPct val="150000"/>
              </a:lnSpc>
            </a:pPr>
            <a:r>
              <a:rPr lang="en-GB" sz="2000" dirty="0"/>
              <a:t>An </a:t>
            </a:r>
            <a:r>
              <a:rPr lang="en-GB" sz="2000" b="1" dirty="0"/>
              <a:t>SAE</a:t>
            </a:r>
            <a:r>
              <a:rPr lang="en-GB" sz="2000" dirty="0"/>
              <a:t> is = any untoward medical occurrence or effect that: </a:t>
            </a:r>
          </a:p>
          <a:p>
            <a:pPr marL="342900" indent="-342900">
              <a:lnSpc>
                <a:spcPct val="150000"/>
              </a:lnSpc>
              <a:buFont typeface="Wingdings" panose="05000000000000000000" pitchFamily="2" charset="2"/>
              <a:buChar char="Ø"/>
            </a:pPr>
            <a:r>
              <a:rPr lang="en-GB" sz="2000" dirty="0"/>
              <a:t>Results in death </a:t>
            </a:r>
          </a:p>
          <a:p>
            <a:pPr marL="342900" indent="-342900">
              <a:lnSpc>
                <a:spcPct val="150000"/>
              </a:lnSpc>
              <a:buFont typeface="Wingdings" panose="05000000000000000000" pitchFamily="2" charset="2"/>
              <a:buChar char="Ø"/>
            </a:pPr>
            <a:r>
              <a:rPr lang="en-GB" sz="2000" dirty="0"/>
              <a:t>Is life threatening</a:t>
            </a:r>
          </a:p>
          <a:p>
            <a:pPr marL="342900" indent="-342900">
              <a:lnSpc>
                <a:spcPct val="150000"/>
              </a:lnSpc>
              <a:buFont typeface="Wingdings" panose="05000000000000000000" pitchFamily="2" charset="2"/>
              <a:buChar char="Ø"/>
            </a:pPr>
            <a:r>
              <a:rPr lang="en-GB" sz="2000" dirty="0"/>
              <a:t>Requires hospitalisation or prolongation of existing hospitalisation </a:t>
            </a:r>
          </a:p>
          <a:p>
            <a:pPr marL="342900" indent="-342900">
              <a:lnSpc>
                <a:spcPct val="150000"/>
              </a:lnSpc>
              <a:buFont typeface="Wingdings" panose="05000000000000000000" pitchFamily="2" charset="2"/>
              <a:buChar char="Ø"/>
            </a:pPr>
            <a:r>
              <a:rPr lang="en-GB" sz="2000" dirty="0"/>
              <a:t>Results in persistent or significant disability or incapacity </a:t>
            </a:r>
          </a:p>
          <a:p>
            <a:pPr marL="342900" indent="-342900">
              <a:lnSpc>
                <a:spcPct val="150000"/>
              </a:lnSpc>
              <a:buFont typeface="Wingdings" panose="05000000000000000000" pitchFamily="2" charset="2"/>
              <a:buChar char="Ø"/>
            </a:pPr>
            <a:r>
              <a:rPr lang="en-GB" sz="2000" dirty="0"/>
              <a:t>Is a congenital anomaly/birth defect </a:t>
            </a:r>
          </a:p>
          <a:p>
            <a:pPr marL="342900" indent="-342900">
              <a:lnSpc>
                <a:spcPct val="150000"/>
              </a:lnSpc>
              <a:buFont typeface="Wingdings" panose="05000000000000000000" pitchFamily="2" charset="2"/>
              <a:buChar char="Ø"/>
            </a:pPr>
            <a:r>
              <a:rPr lang="en-GB" sz="2000" dirty="0"/>
              <a:t>Or is otherwise considered medically significant by the Investigator</a:t>
            </a:r>
          </a:p>
          <a:p>
            <a:pPr>
              <a:lnSpc>
                <a:spcPct val="150000"/>
              </a:lnSpc>
            </a:pPr>
            <a:endParaRPr lang="en-GB" sz="2000" dirty="0"/>
          </a:p>
          <a:p>
            <a:pPr>
              <a:lnSpc>
                <a:spcPct val="150000"/>
              </a:lnSpc>
            </a:pPr>
            <a:r>
              <a:rPr lang="en-GB" sz="2000" b="1" dirty="0"/>
              <a:t>Comments: </a:t>
            </a:r>
            <a:r>
              <a:rPr lang="en-GB" sz="2000" dirty="0"/>
              <a:t>The term severe is often used to describe the intensity (severity) of a specific event. This is not the same as serious, which is based on participants/event outcome or action criteria. </a:t>
            </a:r>
            <a:r>
              <a:rPr lang="en-GB" dirty="0"/>
              <a:t>	</a:t>
            </a:r>
          </a:p>
        </p:txBody>
      </p:sp>
      <p:pic>
        <p:nvPicPr>
          <p:cNvPr id="7" name="Picture 6" descr="A hand holding a baby&#10;&#10;AI-generated content may be incorrect.">
            <a:extLst>
              <a:ext uri="{FF2B5EF4-FFF2-40B4-BE49-F238E27FC236}">
                <a16:creationId xmlns:a16="http://schemas.microsoft.com/office/drawing/2014/main" id="{BFF0CED8-94B0-134E-F30B-2F786554011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EC94C5FD-EE7C-7432-D867-E416C3D17782}"/>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20373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B0ACE-B0C4-E831-DF39-2C2DC0DD40B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275A943-4CED-14FC-7D5B-8FA38E79009E}"/>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9D10A3D2-5B3D-152A-F575-C49D0B68A8A7}"/>
              </a:ext>
            </a:extLst>
          </p:cNvPr>
          <p:cNvSpPr>
            <a:spLocks noGrp="1"/>
          </p:cNvSpPr>
          <p:nvPr>
            <p:ph type="title"/>
          </p:nvPr>
        </p:nvSpPr>
        <p:spPr>
          <a:xfrm>
            <a:off x="1325563" y="153472"/>
            <a:ext cx="10440987" cy="900000"/>
          </a:xfrm>
        </p:spPr>
        <p:txBody>
          <a:bodyPr>
            <a:normAutofit/>
          </a:bodyPr>
          <a:lstStyle/>
          <a:p>
            <a:r>
              <a:rPr lang="en-US" dirty="0"/>
              <a:t>GCP Principles</a:t>
            </a:r>
          </a:p>
        </p:txBody>
      </p:sp>
      <p:sp>
        <p:nvSpPr>
          <p:cNvPr id="2" name="Slide Number Placeholder 1">
            <a:extLst>
              <a:ext uri="{FF2B5EF4-FFF2-40B4-BE49-F238E27FC236}">
                <a16:creationId xmlns:a16="http://schemas.microsoft.com/office/drawing/2014/main" id="{7CE8EE47-B3B9-05F7-B793-A4E6365C2433}"/>
              </a:ext>
            </a:extLst>
          </p:cNvPr>
          <p:cNvSpPr>
            <a:spLocks noGrp="1"/>
          </p:cNvSpPr>
          <p:nvPr>
            <p:ph type="sldNum" sz="quarter" idx="4"/>
          </p:nvPr>
        </p:nvSpPr>
        <p:spPr/>
        <p:txBody>
          <a:bodyPr/>
          <a:lstStyle/>
          <a:p>
            <a:fld id="{820EACED-CA5D-B048-836B-BF30EF0E914A}" type="slidenum">
              <a:rPr lang="en-US" smtClean="0"/>
              <a:pPr/>
              <a:t>6</a:t>
            </a:fld>
            <a:endParaRPr lang="en-US"/>
          </a:p>
        </p:txBody>
      </p:sp>
      <p:sp>
        <p:nvSpPr>
          <p:cNvPr id="8" name="TextBox 7">
            <a:extLst>
              <a:ext uri="{FF2B5EF4-FFF2-40B4-BE49-F238E27FC236}">
                <a16:creationId xmlns:a16="http://schemas.microsoft.com/office/drawing/2014/main" id="{3FA7D09B-C4CD-8822-51E1-C3B622B94472}"/>
              </a:ext>
            </a:extLst>
          </p:cNvPr>
          <p:cNvSpPr txBox="1"/>
          <p:nvPr/>
        </p:nvSpPr>
        <p:spPr>
          <a:xfrm>
            <a:off x="548502" y="1590884"/>
            <a:ext cx="11163367" cy="5113644"/>
          </a:xfrm>
          <a:prstGeom prst="rect">
            <a:avLst/>
          </a:prstGeom>
          <a:noFill/>
        </p:spPr>
        <p:txBody>
          <a:bodyPr wrap="square" rtlCol="0">
            <a:spAutoFit/>
          </a:bodyPr>
          <a:lstStyle/>
          <a:p>
            <a:pPr>
              <a:lnSpc>
                <a:spcPct val="150000"/>
              </a:lnSpc>
            </a:pPr>
            <a:r>
              <a:rPr lang="en-GB" sz="2000" b="1" u="sng" dirty="0">
                <a:solidFill>
                  <a:srgbClr val="BE8FC3"/>
                </a:solidFill>
              </a:rPr>
              <a:t>Follow the approved protocol</a:t>
            </a:r>
          </a:p>
          <a:p>
            <a:pPr>
              <a:lnSpc>
                <a:spcPct val="150000"/>
              </a:lnSpc>
            </a:pPr>
            <a:endParaRPr lang="en-GB" sz="1200" b="1" u="sng" dirty="0">
              <a:solidFill>
                <a:srgbClr val="283890"/>
              </a:solidFill>
            </a:endParaRPr>
          </a:p>
          <a:p>
            <a:pPr marL="342900" indent="-342900">
              <a:lnSpc>
                <a:spcPct val="150000"/>
              </a:lnSpc>
              <a:buFont typeface="Arial" panose="020B0604020202020204" pitchFamily="34" charset="0"/>
              <a:buChar char="•"/>
            </a:pPr>
            <a:r>
              <a:rPr lang="en-GB" sz="2000" dirty="0"/>
              <a:t>The DEXTA IMP should be prepared and administered exactly as specified in these slides and the IMP manual, according to the DEXTA protocol. </a:t>
            </a:r>
          </a:p>
          <a:p>
            <a:pPr>
              <a:lnSpc>
                <a:spcPct val="150000"/>
              </a:lnSpc>
            </a:pPr>
            <a:endParaRPr lang="en-GB" sz="2000" dirty="0"/>
          </a:p>
          <a:p>
            <a:pPr marL="342900" indent="-342900">
              <a:lnSpc>
                <a:spcPct val="150000"/>
              </a:lnSpc>
              <a:buFont typeface="Arial" panose="020B0604020202020204" pitchFamily="34" charset="0"/>
              <a:buChar char="•"/>
            </a:pPr>
            <a:r>
              <a:rPr lang="en-GB" sz="2000" dirty="0"/>
              <a:t>The IMP doses should be given according to the prescription. </a:t>
            </a:r>
          </a:p>
          <a:p>
            <a:pPr>
              <a:lnSpc>
                <a:spcPct val="150000"/>
              </a:lnSpc>
            </a:pPr>
            <a:endParaRPr lang="en-GB" sz="2000" dirty="0"/>
          </a:p>
          <a:p>
            <a:pPr marL="342900" indent="-342900">
              <a:lnSpc>
                <a:spcPct val="150000"/>
              </a:lnSpc>
              <a:buFont typeface="Arial" panose="020B0604020202020204" pitchFamily="34" charset="0"/>
              <a:buChar char="•"/>
            </a:pPr>
            <a:r>
              <a:rPr lang="en-GB" sz="2000" dirty="0"/>
              <a:t>Any deviations from the DEXTA protocol or GCP requirements should be reported as a protocol deviation to the DEXTA team. </a:t>
            </a:r>
          </a:p>
          <a:p>
            <a:pPr marL="342900" indent="-342900">
              <a:lnSpc>
                <a:spcPct val="150000"/>
              </a:lnSpc>
              <a:buFont typeface="Arial" panose="020B0604020202020204" pitchFamily="34" charset="0"/>
              <a:buChar char="•"/>
            </a:pPr>
            <a:endParaRPr lang="en-GB" sz="2000" dirty="0"/>
          </a:p>
          <a:p>
            <a:pPr marL="285750" indent="-285750">
              <a:lnSpc>
                <a:spcPct val="150000"/>
              </a:lnSpc>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7228159E-D3E0-76EC-3C2E-6E9C1B45757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4499E4C1-99C2-4554-DDD6-5FBC1F571721}"/>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393479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0A2AA-9B59-32E0-0A90-AA28C67A50A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2779756-ED80-B139-A3B9-7B67590170E7}"/>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548709C7-030E-B5C1-D790-EF1A54D654FA}"/>
              </a:ext>
            </a:extLst>
          </p:cNvPr>
          <p:cNvSpPr>
            <a:spLocks noGrp="1"/>
          </p:cNvSpPr>
          <p:nvPr>
            <p:ph type="title"/>
          </p:nvPr>
        </p:nvSpPr>
        <p:spPr>
          <a:xfrm>
            <a:off x="1325563" y="153472"/>
            <a:ext cx="10440987" cy="900000"/>
          </a:xfrm>
        </p:spPr>
        <p:txBody>
          <a:bodyPr>
            <a:normAutofit/>
          </a:bodyPr>
          <a:lstStyle/>
          <a:p>
            <a:r>
              <a:rPr lang="en-US" dirty="0"/>
              <a:t>GCP Principles</a:t>
            </a:r>
          </a:p>
        </p:txBody>
      </p:sp>
      <p:sp>
        <p:nvSpPr>
          <p:cNvPr id="2" name="Slide Number Placeholder 1">
            <a:extLst>
              <a:ext uri="{FF2B5EF4-FFF2-40B4-BE49-F238E27FC236}">
                <a16:creationId xmlns:a16="http://schemas.microsoft.com/office/drawing/2014/main" id="{8CEF6F7C-BA99-0F05-10C6-BDC6FB69BED3}"/>
              </a:ext>
            </a:extLst>
          </p:cNvPr>
          <p:cNvSpPr>
            <a:spLocks noGrp="1"/>
          </p:cNvSpPr>
          <p:nvPr>
            <p:ph type="sldNum" sz="quarter" idx="4"/>
          </p:nvPr>
        </p:nvSpPr>
        <p:spPr/>
        <p:txBody>
          <a:bodyPr/>
          <a:lstStyle/>
          <a:p>
            <a:fld id="{820EACED-CA5D-B048-836B-BF30EF0E914A}" type="slidenum">
              <a:rPr lang="en-US" smtClean="0"/>
              <a:pPr/>
              <a:t>7</a:t>
            </a:fld>
            <a:endParaRPr lang="en-US"/>
          </a:p>
        </p:txBody>
      </p:sp>
      <p:sp>
        <p:nvSpPr>
          <p:cNvPr id="8" name="TextBox 7">
            <a:extLst>
              <a:ext uri="{FF2B5EF4-FFF2-40B4-BE49-F238E27FC236}">
                <a16:creationId xmlns:a16="http://schemas.microsoft.com/office/drawing/2014/main" id="{6254B7AC-5EB0-3A75-F891-78AA7FEAF22A}"/>
              </a:ext>
            </a:extLst>
          </p:cNvPr>
          <p:cNvSpPr txBox="1"/>
          <p:nvPr/>
        </p:nvSpPr>
        <p:spPr>
          <a:xfrm>
            <a:off x="548502" y="1642369"/>
            <a:ext cx="11163367" cy="2928430"/>
          </a:xfrm>
          <a:prstGeom prst="rect">
            <a:avLst/>
          </a:prstGeom>
          <a:noFill/>
        </p:spPr>
        <p:txBody>
          <a:bodyPr wrap="square" rtlCol="0">
            <a:spAutoFit/>
          </a:bodyPr>
          <a:lstStyle/>
          <a:p>
            <a:r>
              <a:rPr lang="en-GB" sz="2000" b="1" u="sng" dirty="0">
                <a:solidFill>
                  <a:srgbClr val="BE8FC3"/>
                </a:solidFill>
              </a:rPr>
              <a:t>Accurate documentation </a:t>
            </a:r>
            <a:endParaRPr lang="en-GB" sz="2000" b="1" u="sng" dirty="0">
              <a:solidFill>
                <a:srgbClr val="283890"/>
              </a:solidFill>
            </a:endParaRPr>
          </a:p>
          <a:p>
            <a:endParaRPr lang="en-GB" dirty="0"/>
          </a:p>
          <a:p>
            <a:pPr marL="342900" indent="-342900">
              <a:lnSpc>
                <a:spcPct val="150000"/>
              </a:lnSpc>
              <a:buFont typeface="Arial" panose="020B0604020202020204" pitchFamily="34" charset="0"/>
              <a:buChar char="•"/>
            </a:pPr>
            <a:r>
              <a:rPr lang="en-GB" sz="2000" dirty="0"/>
              <a:t>Please record administered doses of the IMP using your sites drug chart.</a:t>
            </a:r>
          </a:p>
          <a:p>
            <a:pPr marL="342900" indent="-342900">
              <a:lnSpc>
                <a:spcPct val="150000"/>
              </a:lnSpc>
              <a:buFont typeface="Arial" panose="020B0604020202020204" pitchFamily="34" charset="0"/>
              <a:buChar char="•"/>
            </a:pPr>
            <a:endParaRPr lang="en-GB" sz="2000" dirty="0"/>
          </a:p>
          <a:p>
            <a:pPr marL="342900" indent="-342900">
              <a:lnSpc>
                <a:spcPct val="150000"/>
              </a:lnSpc>
              <a:buFont typeface="Arial" panose="020B0604020202020204" pitchFamily="34" charset="0"/>
              <a:buChar char="•"/>
            </a:pPr>
            <a:r>
              <a:rPr lang="en-GB" sz="2000" dirty="0"/>
              <a:t>Any unused ampoules should be returned to pharmacy. The pharmacy team will then document the disposal of unused ampoules in the DEXTA accountability log. </a:t>
            </a:r>
          </a:p>
          <a:p>
            <a:pPr marL="285750" indent="-285750">
              <a:lnSpc>
                <a:spcPct val="150000"/>
              </a:lnSpc>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45F3761B-595B-9066-90F3-3E07CB9DD6B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92C82182-EC06-0380-07DB-F10F39938118}"/>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41196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BFA60-AAED-4916-D0C1-9E53AA0472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7157A9C-2536-283E-549F-BFBF9779536C}"/>
              </a:ext>
            </a:extLst>
          </p:cNvPr>
          <p:cNvSpPr/>
          <p:nvPr/>
        </p:nvSpPr>
        <p:spPr>
          <a:xfrm>
            <a:off x="0" y="5868969"/>
            <a:ext cx="12192000" cy="10489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BrandEvolution_NottinghamBlue (1)">
            <a:extLst>
              <a:ext uri="{FF2B5EF4-FFF2-40B4-BE49-F238E27FC236}">
                <a16:creationId xmlns:a16="http://schemas.microsoft.com/office/drawing/2014/main" id="{CBE1E205-3C14-7906-05D7-FE2B8FC7EE6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0265" y="5891171"/>
            <a:ext cx="2419009" cy="929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2578B02-21AD-2C94-F1C6-95D016BDB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669" y="6015523"/>
            <a:ext cx="4198172" cy="747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ue text on a black background&#10;&#10;Description automatically generated">
            <a:extLst>
              <a:ext uri="{FF2B5EF4-FFF2-40B4-BE49-F238E27FC236}">
                <a16:creationId xmlns:a16="http://schemas.microsoft.com/office/drawing/2014/main" id="{948E1FAE-8815-8444-CAA1-7B16DD08CFB1}"/>
              </a:ext>
            </a:extLst>
          </p:cNvPr>
          <p:cNvPicPr>
            <a:picLocks noChangeAspect="1"/>
          </p:cNvPicPr>
          <p:nvPr/>
        </p:nvPicPr>
        <p:blipFill>
          <a:blip r:embed="rId5"/>
          <a:stretch>
            <a:fillRect/>
          </a:stretch>
        </p:blipFill>
        <p:spPr>
          <a:xfrm>
            <a:off x="10282236" y="5957176"/>
            <a:ext cx="1643064" cy="863970"/>
          </a:xfrm>
          <a:prstGeom prst="rect">
            <a:avLst/>
          </a:prstGeom>
        </p:spPr>
      </p:pic>
      <p:sp>
        <p:nvSpPr>
          <p:cNvPr id="9" name="Title 8">
            <a:extLst>
              <a:ext uri="{FF2B5EF4-FFF2-40B4-BE49-F238E27FC236}">
                <a16:creationId xmlns:a16="http://schemas.microsoft.com/office/drawing/2014/main" id="{A8403F1A-C8D9-D9EF-3DBD-33E378B81187}"/>
              </a:ext>
            </a:extLst>
          </p:cNvPr>
          <p:cNvSpPr>
            <a:spLocks noGrp="1"/>
          </p:cNvSpPr>
          <p:nvPr>
            <p:ph type="ctrTitle"/>
          </p:nvPr>
        </p:nvSpPr>
        <p:spPr>
          <a:xfrm>
            <a:off x="869130" y="2081863"/>
            <a:ext cx="11499850" cy="1620837"/>
          </a:xfrm>
        </p:spPr>
        <p:txBody>
          <a:bodyPr>
            <a:normAutofit/>
          </a:bodyPr>
          <a:lstStyle/>
          <a:p>
            <a:r>
              <a:rPr lang="en-GB"/>
              <a:t>Trial information</a:t>
            </a:r>
          </a:p>
        </p:txBody>
      </p:sp>
      <p:sp>
        <p:nvSpPr>
          <p:cNvPr id="3" name="Footer Placeholder 1">
            <a:extLst>
              <a:ext uri="{FF2B5EF4-FFF2-40B4-BE49-F238E27FC236}">
                <a16:creationId xmlns:a16="http://schemas.microsoft.com/office/drawing/2014/main" id="{A313240B-774C-AEBE-EF7C-BED6108B24A7}"/>
              </a:ext>
            </a:extLst>
          </p:cNvPr>
          <p:cNvSpPr txBox="1">
            <a:spLocks/>
          </p:cNvSpPr>
          <p:nvPr/>
        </p:nvSpPr>
        <p:spPr>
          <a:xfrm rot="16200000">
            <a:off x="-2241550" y="3246437"/>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solidFill>
              </a:rPr>
              <a:t>WPD 5.8_Site Initiation Visit Slide Set Template_V4.0_09-Oct-2025</a:t>
            </a:r>
          </a:p>
        </p:txBody>
      </p:sp>
    </p:spTree>
    <p:extLst>
      <p:ext uri="{BB962C8B-B14F-4D97-AF65-F5344CB8AC3E}">
        <p14:creationId xmlns:p14="http://schemas.microsoft.com/office/powerpoint/2010/main" val="101154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795C0-F9F4-7D86-7A6F-0D176DD8F1C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7BC9D2E-EA42-35B2-A318-2EA58021EBDB}"/>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2C187F00-0DB8-4A39-2400-521A034525C2}"/>
              </a:ext>
            </a:extLst>
          </p:cNvPr>
          <p:cNvSpPr>
            <a:spLocks noGrp="1"/>
          </p:cNvSpPr>
          <p:nvPr>
            <p:ph type="title"/>
          </p:nvPr>
        </p:nvSpPr>
        <p:spPr>
          <a:xfrm>
            <a:off x="1325563" y="153472"/>
            <a:ext cx="10440987" cy="900000"/>
          </a:xfrm>
        </p:spPr>
        <p:txBody>
          <a:bodyPr>
            <a:normAutofit/>
          </a:bodyPr>
          <a:lstStyle/>
          <a:p>
            <a:r>
              <a:rPr lang="en-US"/>
              <a:t>Trial background</a:t>
            </a:r>
          </a:p>
        </p:txBody>
      </p:sp>
      <p:sp>
        <p:nvSpPr>
          <p:cNvPr id="2" name="Slide Number Placeholder 1">
            <a:extLst>
              <a:ext uri="{FF2B5EF4-FFF2-40B4-BE49-F238E27FC236}">
                <a16:creationId xmlns:a16="http://schemas.microsoft.com/office/drawing/2014/main" id="{54E14D65-567B-8EE8-1825-9541F1D1AED3}"/>
              </a:ext>
            </a:extLst>
          </p:cNvPr>
          <p:cNvSpPr>
            <a:spLocks noGrp="1"/>
          </p:cNvSpPr>
          <p:nvPr>
            <p:ph type="sldNum" sz="quarter" idx="4"/>
          </p:nvPr>
        </p:nvSpPr>
        <p:spPr/>
        <p:txBody>
          <a:bodyPr/>
          <a:lstStyle/>
          <a:p>
            <a:fld id="{820EACED-CA5D-B048-836B-BF30EF0E914A}" type="slidenum">
              <a:rPr lang="en-US" smtClean="0"/>
              <a:pPr/>
              <a:t>9</a:t>
            </a:fld>
            <a:endParaRPr lang="en-US"/>
          </a:p>
        </p:txBody>
      </p:sp>
      <p:sp>
        <p:nvSpPr>
          <p:cNvPr id="8" name="TextBox 7">
            <a:extLst>
              <a:ext uri="{FF2B5EF4-FFF2-40B4-BE49-F238E27FC236}">
                <a16:creationId xmlns:a16="http://schemas.microsoft.com/office/drawing/2014/main" id="{F154B44C-0C64-0624-AB07-494755944CF8}"/>
              </a:ext>
            </a:extLst>
          </p:cNvPr>
          <p:cNvSpPr txBox="1"/>
          <p:nvPr/>
        </p:nvSpPr>
        <p:spPr>
          <a:xfrm>
            <a:off x="603183" y="1690231"/>
            <a:ext cx="11163367" cy="4708981"/>
          </a:xfrm>
          <a:prstGeom prst="rect">
            <a:avLst/>
          </a:prstGeom>
          <a:noFill/>
        </p:spPr>
        <p:txBody>
          <a:bodyPr wrap="square" rtlCol="0">
            <a:spAutoFit/>
          </a:bodyPr>
          <a:lstStyle/>
          <a:p>
            <a:r>
              <a:rPr lang="en-GB" sz="2000" b="1" u="sng" dirty="0">
                <a:solidFill>
                  <a:srgbClr val="BE8FC3"/>
                </a:solidFill>
              </a:rPr>
              <a:t>Why we are doing the trial</a:t>
            </a:r>
            <a:endParaRPr lang="en-GB" sz="2000" b="1" u="sng" dirty="0">
              <a:solidFill>
                <a:srgbClr val="283890"/>
              </a:solidFill>
            </a:endParaRPr>
          </a:p>
          <a:p>
            <a:pPr marL="285750" indent="-285750">
              <a:lnSpc>
                <a:spcPct val="150000"/>
              </a:lnSpc>
              <a:buFont typeface="Arial" panose="020B0604020202020204" pitchFamily="34" charset="0"/>
              <a:buChar char="•"/>
            </a:pPr>
            <a:r>
              <a:rPr lang="en-GB" sz="2000" dirty="0"/>
              <a:t>Pain management in ventilated preterm babies is often </a:t>
            </a:r>
            <a:r>
              <a:rPr lang="en-GB" sz="2000" b="1" dirty="0"/>
              <a:t>not well managed or well researched</a:t>
            </a:r>
            <a:r>
              <a:rPr lang="en-GB" sz="2000" dirty="0"/>
              <a:t>. </a:t>
            </a:r>
          </a:p>
          <a:p>
            <a:pPr marL="285750" indent="-285750">
              <a:lnSpc>
                <a:spcPct val="150000"/>
              </a:lnSpc>
              <a:buFont typeface="Arial" panose="020B0604020202020204" pitchFamily="34" charset="0"/>
              <a:buChar char="•"/>
            </a:pPr>
            <a:r>
              <a:rPr lang="en-GB" sz="2000" b="1" dirty="0"/>
              <a:t>Morphine and fentanyl </a:t>
            </a:r>
            <a:r>
              <a:rPr lang="en-GB" sz="2000" dirty="0"/>
              <a:t>are the drugs most commonly used to manage pain in ventilated newborns but they may:</a:t>
            </a:r>
          </a:p>
          <a:p>
            <a:pPr marL="800100" lvl="1" indent="-342900">
              <a:buFont typeface="Wingdings" panose="05000000000000000000" pitchFamily="2" charset="2"/>
              <a:buChar char="Ø"/>
            </a:pPr>
            <a:r>
              <a:rPr lang="en-GB" sz="2000" b="1" dirty="0"/>
              <a:t>not always relieve pain effectively</a:t>
            </a:r>
          </a:p>
          <a:p>
            <a:pPr marL="800100" lvl="1" indent="-342900">
              <a:buFont typeface="Wingdings" panose="05000000000000000000" pitchFamily="2" charset="2"/>
              <a:buChar char="Ø"/>
            </a:pPr>
            <a:r>
              <a:rPr lang="en-GB" sz="2000" b="1" dirty="0"/>
              <a:t>slow breathing and feeding</a:t>
            </a:r>
            <a:r>
              <a:rPr lang="en-GB" sz="2000" dirty="0"/>
              <a:t>, and delay coming off the ventilator</a:t>
            </a:r>
          </a:p>
          <a:p>
            <a:pPr marL="800100" lvl="1" indent="-342900">
              <a:buFont typeface="Wingdings" panose="05000000000000000000" pitchFamily="2" charset="2"/>
              <a:buChar char="Ø"/>
            </a:pPr>
            <a:r>
              <a:rPr lang="en-GB" sz="2000" b="1" dirty="0"/>
              <a:t>affect long-term brain development</a:t>
            </a:r>
          </a:p>
          <a:p>
            <a:pPr marL="285750" indent="-285750">
              <a:lnSpc>
                <a:spcPct val="150000"/>
              </a:lnSpc>
              <a:buFont typeface="Arial" panose="020B0604020202020204" pitchFamily="34" charset="0"/>
              <a:buChar char="•"/>
            </a:pPr>
            <a:r>
              <a:rPr lang="en-GB" sz="2000" b="1" dirty="0">
                <a:solidFill>
                  <a:srgbClr val="000000"/>
                </a:solidFill>
              </a:rPr>
              <a:t>Dexmedetomidine (</a:t>
            </a:r>
            <a:r>
              <a:rPr lang="en-GB" sz="2000" b="1" dirty="0" err="1">
                <a:solidFill>
                  <a:srgbClr val="000000"/>
                </a:solidFill>
              </a:rPr>
              <a:t>dexmed</a:t>
            </a:r>
            <a:r>
              <a:rPr lang="en-GB" sz="2000" b="1" dirty="0">
                <a:solidFill>
                  <a:srgbClr val="000000"/>
                </a:solidFill>
              </a:rPr>
              <a:t>)</a:t>
            </a:r>
            <a:r>
              <a:rPr lang="en-GB" sz="2000" b="1" dirty="0">
                <a:solidFill>
                  <a:srgbClr val="BE8FC3"/>
                </a:solidFill>
              </a:rPr>
              <a:t> </a:t>
            </a:r>
            <a:r>
              <a:rPr lang="en-GB" sz="2000" dirty="0"/>
              <a:t>is a newer medicine already used in adults and children and it may:</a:t>
            </a:r>
          </a:p>
          <a:p>
            <a:pPr marL="800100" lvl="1" indent="-342900">
              <a:buFont typeface="Wingdings" panose="05000000000000000000" pitchFamily="2" charset="2"/>
              <a:buChar char="Ø"/>
            </a:pPr>
            <a:r>
              <a:rPr lang="en-GB" sz="2000" dirty="0"/>
              <a:t>Provide effective pain relief with fewer side effects compared to opiates </a:t>
            </a:r>
          </a:p>
          <a:p>
            <a:pPr marL="800100" lvl="1" indent="-342900">
              <a:buFont typeface="Wingdings" panose="05000000000000000000" pitchFamily="2" charset="2"/>
              <a:buChar char="Ø"/>
            </a:pPr>
            <a:r>
              <a:rPr lang="en-GB" sz="2000" dirty="0"/>
              <a:t>Reduce the amount of morphine babies need</a:t>
            </a:r>
          </a:p>
        </p:txBody>
      </p:sp>
      <p:pic>
        <p:nvPicPr>
          <p:cNvPr id="7" name="Picture 6" descr="A hand holding a baby&#10;&#10;AI-generated content may be incorrect.">
            <a:extLst>
              <a:ext uri="{FF2B5EF4-FFF2-40B4-BE49-F238E27FC236}">
                <a16:creationId xmlns:a16="http://schemas.microsoft.com/office/drawing/2014/main" id="{6A0D0683-279A-D5B2-53A4-7301DF49F63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3814" y="0"/>
            <a:ext cx="1144632" cy="1016702"/>
          </a:xfrm>
          <a:prstGeom prst="rect">
            <a:avLst/>
          </a:prstGeom>
        </p:spPr>
      </p:pic>
      <p:sp>
        <p:nvSpPr>
          <p:cNvPr id="3" name="Footer Placeholder 1">
            <a:extLst>
              <a:ext uri="{FF2B5EF4-FFF2-40B4-BE49-F238E27FC236}">
                <a16:creationId xmlns:a16="http://schemas.microsoft.com/office/drawing/2014/main" id="{4AAC48AF-D9AB-D4BD-4FDB-5D45365B54E6}"/>
              </a:ext>
            </a:extLst>
          </p:cNvPr>
          <p:cNvSpPr txBox="1">
            <a:spLocks/>
          </p:cNvSpPr>
          <p:nvPr/>
        </p:nvSpPr>
        <p:spPr>
          <a:xfrm rot="16200000">
            <a:off x="-2156801" y="3515895"/>
            <a:ext cx="484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i="1">
                <a:solidFill>
                  <a:schemeClr val="bg1">
                    <a:lumMod val="10000"/>
                  </a:schemeClr>
                </a:solidFill>
              </a:rPr>
              <a:t>WPD 5.8_Site Initiation Visit Slide Set Template_V4.0_09-Oct-2025</a:t>
            </a:r>
          </a:p>
        </p:txBody>
      </p:sp>
    </p:spTree>
    <p:extLst>
      <p:ext uri="{BB962C8B-B14F-4D97-AF65-F5344CB8AC3E}">
        <p14:creationId xmlns:p14="http://schemas.microsoft.com/office/powerpoint/2010/main" val="36068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University of Nottingham">
      <a:dk1>
        <a:srgbClr val="000000"/>
      </a:dk1>
      <a:lt1>
        <a:srgbClr val="FFFFFF"/>
      </a:lt1>
      <a:dk2>
        <a:srgbClr val="4A4A49"/>
      </a:dk2>
      <a:lt2>
        <a:srgbClr val="92928E"/>
      </a:lt2>
      <a:accent1>
        <a:srgbClr val="009BBD"/>
      </a:accent1>
      <a:accent2>
        <a:srgbClr val="007DA8"/>
      </a:accent2>
      <a:accent3>
        <a:srgbClr val="005697"/>
      </a:accent3>
      <a:accent4>
        <a:srgbClr val="1B2A6B"/>
      </a:accent4>
      <a:accent5>
        <a:srgbClr val="191A4F"/>
      </a:accent5>
      <a:accent6>
        <a:srgbClr val="E52F6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Hyperlinkblue-CivicPurple">
      <a:dk1>
        <a:srgbClr val="10263B"/>
      </a:dk1>
      <a:lt1>
        <a:srgbClr val="FCFBF8"/>
      </a:lt1>
      <a:dk2>
        <a:srgbClr val="405161"/>
      </a:dk2>
      <a:lt2>
        <a:srgbClr val="F3F3F5"/>
      </a:lt2>
      <a:accent1>
        <a:srgbClr val="707D89"/>
      </a:accent1>
      <a:accent2>
        <a:srgbClr val="9FA8B1"/>
      </a:accent2>
      <a:accent3>
        <a:srgbClr val="005F36"/>
      </a:accent3>
      <a:accent4>
        <a:srgbClr val="92D400"/>
      </a:accent4>
      <a:accent5>
        <a:srgbClr val="37B3B0"/>
      </a:accent5>
      <a:accent6>
        <a:srgbClr val="009BC1"/>
      </a:accent6>
      <a:hlink>
        <a:srgbClr val="0061FF"/>
      </a:hlink>
      <a:folHlink>
        <a:srgbClr val="9457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0239110B9C954BA130DE807B7D1FE9" ma:contentTypeVersion="13" ma:contentTypeDescription="Create a new document." ma:contentTypeScope="" ma:versionID="be767b269870e768b7620b4d9f0101bd">
  <xsd:schema xmlns:xsd="http://www.w3.org/2001/XMLSchema" xmlns:xs="http://www.w3.org/2001/XMLSchema" xmlns:p="http://schemas.microsoft.com/office/2006/metadata/properties" xmlns:ns2="55781847-db84-4667-ae46-e1260ab3fa2a" xmlns:ns3="982bca6b-9b8f-4df4-9531-0d34a5901b69" targetNamespace="http://schemas.microsoft.com/office/2006/metadata/properties" ma:root="true" ma:fieldsID="71477732b02cfd44b57563bcd9bda3d2" ns2:_="" ns3:_="">
    <xsd:import namespace="55781847-db84-4667-ae46-e1260ab3fa2a"/>
    <xsd:import namespace="982bca6b-9b8f-4df4-9531-0d34a5901b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81847-db84-4667-ae46-e1260ab3fa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6624216-d583-4636-a04d-17921d6eaf6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2bca6b-9b8f-4df4-9531-0d34a5901b6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149affd-a280-48e1-b22e-1b0deff0dbfe}" ma:internalName="TaxCatchAll" ma:showField="CatchAllData" ma:web="982bca6b-9b8f-4df4-9531-0d34a5901b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781847-db84-4667-ae46-e1260ab3fa2a">
      <Terms xmlns="http://schemas.microsoft.com/office/infopath/2007/PartnerControls"/>
    </lcf76f155ced4ddcb4097134ff3c332f>
    <TaxCatchAll xmlns="982bca6b-9b8f-4df4-9531-0d34a5901b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72050A-8A03-49F6-BFF6-9F3784DD7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81847-db84-4667-ae46-e1260ab3fa2a"/>
    <ds:schemaRef ds:uri="982bca6b-9b8f-4df4-9531-0d34a5901b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24C8A-0B90-4F5E-9F57-26A31440D349}">
  <ds:schemaRefs>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schemas.microsoft.com/office/infopath/2007/PartnerControls"/>
    <ds:schemaRef ds:uri="http://purl.org/dc/elements/1.1/"/>
    <ds:schemaRef ds:uri="http://www.w3.org/XML/1998/namespace"/>
    <ds:schemaRef ds:uri="982bca6b-9b8f-4df4-9531-0d34a5901b69"/>
    <ds:schemaRef ds:uri="55781847-db84-4667-ae46-e1260ab3fa2a"/>
  </ds:schemaRefs>
</ds:datastoreItem>
</file>

<file path=customXml/itemProps3.xml><?xml version="1.0" encoding="utf-8"?>
<ds:datastoreItem xmlns:ds="http://schemas.openxmlformats.org/officeDocument/2006/customXml" ds:itemID="{70B1A4FF-0ED2-4144-92C9-26E83AFB9B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6749</TotalTime>
  <Words>1424</Words>
  <Application>Microsoft Office PowerPoint</Application>
  <PresentationFormat>Widescreen</PresentationFormat>
  <Paragraphs>217</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Georgia</vt:lpstr>
      <vt:lpstr>Krona One</vt:lpstr>
      <vt:lpstr>Wingdings</vt:lpstr>
      <vt:lpstr>1_Office Theme</vt:lpstr>
      <vt:lpstr>Office Theme</vt:lpstr>
      <vt:lpstr> DEXTA DEXmedetomidine Trial of Adjunct Treatment with Morphine  IMP </vt:lpstr>
      <vt:lpstr>Purpose of the training</vt:lpstr>
      <vt:lpstr>GCP principles</vt:lpstr>
      <vt:lpstr>GCP Principles</vt:lpstr>
      <vt:lpstr>GCP Principles</vt:lpstr>
      <vt:lpstr>GCP Principles</vt:lpstr>
      <vt:lpstr>GCP Principles</vt:lpstr>
      <vt:lpstr>Trial information</vt:lpstr>
      <vt:lpstr>Trial background</vt:lpstr>
      <vt:lpstr>Trial details</vt:lpstr>
      <vt:lpstr>IMP</vt:lpstr>
      <vt:lpstr>IMP Pack Information</vt:lpstr>
      <vt:lpstr>IMP Pack Configuration</vt:lpstr>
      <vt:lpstr>IMP Preparation</vt:lpstr>
      <vt:lpstr>IMP Dilution</vt:lpstr>
      <vt:lpstr>IMP Infusion Rate Chart</vt:lpstr>
      <vt:lpstr>IMP Administration</vt:lpstr>
      <vt:lpstr>IMP Y site compatibility</vt:lpstr>
      <vt:lpstr>IMP Dose Modification</vt:lpstr>
      <vt:lpstr>IMP Returns and Recall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University of Nottingham PowerPoint template</dc:title>
  <dc:creator/>
  <cp:lastModifiedBy>Megan Birchenall (staff)</cp:lastModifiedBy>
  <cp:revision>2</cp:revision>
  <dcterms:created xsi:type="dcterms:W3CDTF">2023-09-01T16:10:27Z</dcterms:created>
  <dcterms:modified xsi:type="dcterms:W3CDTF">2026-05-19T07:09:08Z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0x010100860239110B9C954BA130DE807B7D1FE9</vt:lpwstr>
  </property>
  <property fmtid="{D5CDD505-2E9C-101B-9397-08002B2CF9AE}" pid="3" name="MediaServiceImageTags">
    <vt:lpwstr/>
  </property>
  <property fmtid="{D5CDD505-2E9C-101B-9397-08002B2CF9AE}" pid="4" name="Order">
    <vt:r8>1500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