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717" r:id="rId4"/>
    <p:sldMasterId id="2147483820" r:id="rId5"/>
  </p:sldMasterIdLst>
  <p:notesMasterIdLst>
    <p:notesMasterId r:id="rId113"/>
  </p:notesMasterIdLst>
  <p:sldIdLst>
    <p:sldId id="395" r:id="rId6"/>
    <p:sldId id="401" r:id="rId7"/>
    <p:sldId id="480" r:id="rId8"/>
    <p:sldId id="590" r:id="rId9"/>
    <p:sldId id="517" r:id="rId10"/>
    <p:sldId id="581" r:id="rId11"/>
    <p:sldId id="396" r:id="rId12"/>
    <p:sldId id="533" r:id="rId13"/>
    <p:sldId id="475" r:id="rId14"/>
    <p:sldId id="556" r:id="rId15"/>
    <p:sldId id="518" r:id="rId16"/>
    <p:sldId id="534" r:id="rId17"/>
    <p:sldId id="478" r:id="rId18"/>
    <p:sldId id="559" r:id="rId19"/>
    <p:sldId id="535" r:id="rId20"/>
    <p:sldId id="595" r:id="rId21"/>
    <p:sldId id="477" r:id="rId22"/>
    <p:sldId id="481" r:id="rId23"/>
    <p:sldId id="479" r:id="rId24"/>
    <p:sldId id="588" r:id="rId25"/>
    <p:sldId id="589" r:id="rId26"/>
    <p:sldId id="523" r:id="rId27"/>
    <p:sldId id="482" r:id="rId28"/>
    <p:sldId id="483" r:id="rId29"/>
    <p:sldId id="543" r:id="rId30"/>
    <p:sldId id="546" r:id="rId31"/>
    <p:sldId id="484" r:id="rId32"/>
    <p:sldId id="485" r:id="rId33"/>
    <p:sldId id="580" r:id="rId34"/>
    <p:sldId id="486" r:id="rId35"/>
    <p:sldId id="520" r:id="rId36"/>
    <p:sldId id="476" r:id="rId37"/>
    <p:sldId id="525" r:id="rId38"/>
    <p:sldId id="524" r:id="rId39"/>
    <p:sldId id="489" r:id="rId40"/>
    <p:sldId id="536" r:id="rId41"/>
    <p:sldId id="488" r:id="rId42"/>
    <p:sldId id="490" r:id="rId43"/>
    <p:sldId id="566" r:id="rId44"/>
    <p:sldId id="567" r:id="rId45"/>
    <p:sldId id="568" r:id="rId46"/>
    <p:sldId id="557" r:id="rId47"/>
    <p:sldId id="569" r:id="rId48"/>
    <p:sldId id="591" r:id="rId49"/>
    <p:sldId id="579" r:id="rId50"/>
    <p:sldId id="570" r:id="rId51"/>
    <p:sldId id="571" r:id="rId52"/>
    <p:sldId id="572" r:id="rId53"/>
    <p:sldId id="573" r:id="rId54"/>
    <p:sldId id="562" r:id="rId55"/>
    <p:sldId id="563" r:id="rId56"/>
    <p:sldId id="574" r:id="rId57"/>
    <p:sldId id="575" r:id="rId58"/>
    <p:sldId id="584" r:id="rId59"/>
    <p:sldId id="576" r:id="rId60"/>
    <p:sldId id="487" r:id="rId61"/>
    <p:sldId id="494" r:id="rId62"/>
    <p:sldId id="544" r:id="rId63"/>
    <p:sldId id="558" r:id="rId64"/>
    <p:sldId id="495" r:id="rId65"/>
    <p:sldId id="496" r:id="rId66"/>
    <p:sldId id="582" r:id="rId67"/>
    <p:sldId id="583" r:id="rId68"/>
    <p:sldId id="497" r:id="rId69"/>
    <p:sldId id="540" r:id="rId70"/>
    <p:sldId id="498" r:id="rId71"/>
    <p:sldId id="585" r:id="rId72"/>
    <p:sldId id="586" r:id="rId73"/>
    <p:sldId id="587" r:id="rId74"/>
    <p:sldId id="545" r:id="rId75"/>
    <p:sldId id="499" r:id="rId76"/>
    <p:sldId id="500" r:id="rId77"/>
    <p:sldId id="526" r:id="rId78"/>
    <p:sldId id="527" r:id="rId79"/>
    <p:sldId id="501" r:id="rId80"/>
    <p:sldId id="502" r:id="rId81"/>
    <p:sldId id="547" r:id="rId82"/>
    <p:sldId id="548" r:id="rId83"/>
    <p:sldId id="594" r:id="rId84"/>
    <p:sldId id="560" r:id="rId85"/>
    <p:sldId id="561" r:id="rId86"/>
    <p:sldId id="503" r:id="rId87"/>
    <p:sldId id="504" r:id="rId88"/>
    <p:sldId id="537" r:id="rId89"/>
    <p:sldId id="505" r:id="rId90"/>
    <p:sldId id="507" r:id="rId91"/>
    <p:sldId id="549" r:id="rId92"/>
    <p:sldId id="550" r:id="rId93"/>
    <p:sldId id="593" r:id="rId94"/>
    <p:sldId id="551" r:id="rId95"/>
    <p:sldId id="506" r:id="rId96"/>
    <p:sldId id="552" r:id="rId97"/>
    <p:sldId id="553" r:id="rId98"/>
    <p:sldId id="532" r:id="rId99"/>
    <p:sldId id="509" r:id="rId100"/>
    <p:sldId id="554" r:id="rId101"/>
    <p:sldId id="592" r:id="rId102"/>
    <p:sldId id="564" r:id="rId103"/>
    <p:sldId id="565" r:id="rId104"/>
    <p:sldId id="577" r:id="rId105"/>
    <p:sldId id="578" r:id="rId106"/>
    <p:sldId id="491" r:id="rId107"/>
    <p:sldId id="555" r:id="rId108"/>
    <p:sldId id="472" r:id="rId109"/>
    <p:sldId id="512" r:id="rId110"/>
    <p:sldId id="513" r:id="rId111"/>
    <p:sldId id="542" r:id="rId112"/>
  </p:sldIdLst>
  <p:sldSz cx="12192000" cy="6858000"/>
  <p:notesSz cx="6808788" cy="994092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 id="{35EEE8B0-565F-3D7C-80B4-F2453B0BAB1F}" name="Megan Birchenall (staff)" initials="MB" userId="S::Megan.Birchenall1@nottingham.ac.uk::1a8c1896-3fe1-4a79-90df-d966e7b74dd4" providerId="AD"/>
  <p188:author id="{6C16DDBD-785B-D6CB-973D-CB9BE8F26755}" name="Yuhuang Xi (staff)" initials="YX" userId="S::Yuhuang.Xi@nottingham.ac.uk::552cf0fe-1db7-438d-9505-9f3b8800b12d"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FF8B8B"/>
    <a:srgbClr val="FF0000"/>
    <a:srgbClr val="A4F2B3"/>
    <a:srgbClr val="BE8FC3"/>
    <a:srgbClr val="CCA8D0"/>
    <a:srgbClr val="A461AB"/>
    <a:srgbClr val="D5B6D8"/>
    <a:srgbClr val="E6D4E8"/>
    <a:srgbClr val="DAB2E6"/>
  </p:clrMru>
  <p:extLst>
    <p:ext uri="{E76CE94A-603C-4142-B9EB-6D1370010A27}">
      <p14:discardImageEditData xmlns:p14="http://schemas.microsoft.com/office/powerpoint/2010/main" val="1"/>
    </p:ext>
    <p:ext uri="{D31A062A-798A-4329-ABDD-BBA856620510}">
      <p14:defaultImageDpi xmlns:p14="http://schemas.microsoft.com/office/powerpoint/2010/main" val="150"/>
    </p:ext>
    <p:ext uri="{FD5EFAAD-0ECE-453E-9831-46B23BE46B34}">
      <p15:chartTrackingRefBased xmlns:p15="http://schemas.microsoft.com/office/powerpoint/2012/main" val="1"/>
    </p:ext>
    <p:ext uri="{1BD7E111-0CB8-44D6-8891-C1BB2F81B7CC}">
      <p1710:readonlyRecommended xmlns:p1710="http://schemas.microsoft.com/office/powerpoint/2017/10/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0525AE8-DA6F-463B-8A97-16D6037FA55C}" v="3" dt="2026-09-30T09:04:43.67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0272" autoAdjust="0"/>
  </p:normalViewPr>
  <p:slideViewPr>
    <p:cSldViewPr snapToGrid="0">
      <p:cViewPr varScale="1">
        <p:scale>
          <a:sx n="62" d="100"/>
          <a:sy n="62" d="100"/>
        </p:scale>
        <p:origin x="1032" y="-18"/>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117" Type="http://schemas.openxmlformats.org/officeDocument/2006/relationships/tableStyles" Target="tableStyles.xml"/><Relationship Id="rId21" Type="http://schemas.openxmlformats.org/officeDocument/2006/relationships/slide" Target="slides/slide16.xml"/><Relationship Id="rId42" Type="http://schemas.openxmlformats.org/officeDocument/2006/relationships/slide" Target="slides/slide37.xml"/><Relationship Id="rId47" Type="http://schemas.openxmlformats.org/officeDocument/2006/relationships/slide" Target="slides/slide42.xml"/><Relationship Id="rId63" Type="http://schemas.openxmlformats.org/officeDocument/2006/relationships/slide" Target="slides/slide58.xml"/><Relationship Id="rId68" Type="http://schemas.openxmlformats.org/officeDocument/2006/relationships/slide" Target="slides/slide63.xml"/><Relationship Id="rId84" Type="http://schemas.openxmlformats.org/officeDocument/2006/relationships/slide" Target="slides/slide79.xml"/><Relationship Id="rId89" Type="http://schemas.openxmlformats.org/officeDocument/2006/relationships/slide" Target="slides/slide84.xml"/><Relationship Id="rId112" Type="http://schemas.openxmlformats.org/officeDocument/2006/relationships/slide" Target="slides/slide107.xml"/><Relationship Id="rId16" Type="http://schemas.openxmlformats.org/officeDocument/2006/relationships/slide" Target="slides/slide11.xml"/><Relationship Id="rId107" Type="http://schemas.openxmlformats.org/officeDocument/2006/relationships/slide" Target="slides/slide102.xml"/><Relationship Id="rId11" Type="http://schemas.openxmlformats.org/officeDocument/2006/relationships/slide" Target="slides/slide6.xml"/><Relationship Id="rId32" Type="http://schemas.openxmlformats.org/officeDocument/2006/relationships/slide" Target="slides/slide27.xml"/><Relationship Id="rId37" Type="http://schemas.openxmlformats.org/officeDocument/2006/relationships/slide" Target="slides/slide32.xml"/><Relationship Id="rId53" Type="http://schemas.openxmlformats.org/officeDocument/2006/relationships/slide" Target="slides/slide48.xml"/><Relationship Id="rId58" Type="http://schemas.openxmlformats.org/officeDocument/2006/relationships/slide" Target="slides/slide53.xml"/><Relationship Id="rId74" Type="http://schemas.openxmlformats.org/officeDocument/2006/relationships/slide" Target="slides/slide69.xml"/><Relationship Id="rId79" Type="http://schemas.openxmlformats.org/officeDocument/2006/relationships/slide" Target="slides/slide74.xml"/><Relationship Id="rId102" Type="http://schemas.openxmlformats.org/officeDocument/2006/relationships/slide" Target="slides/slide97.xml"/><Relationship Id="rId5" Type="http://schemas.openxmlformats.org/officeDocument/2006/relationships/slideMaster" Target="slideMasters/slideMaster2.xml"/><Relationship Id="rId90" Type="http://schemas.openxmlformats.org/officeDocument/2006/relationships/slide" Target="slides/slide85.xml"/><Relationship Id="rId95" Type="http://schemas.openxmlformats.org/officeDocument/2006/relationships/slide" Target="slides/slide90.xml"/><Relationship Id="rId22" Type="http://schemas.openxmlformats.org/officeDocument/2006/relationships/slide" Target="slides/slide17.xml"/><Relationship Id="rId27" Type="http://schemas.openxmlformats.org/officeDocument/2006/relationships/slide" Target="slides/slide22.xml"/><Relationship Id="rId43" Type="http://schemas.openxmlformats.org/officeDocument/2006/relationships/slide" Target="slides/slide38.xml"/><Relationship Id="rId48" Type="http://schemas.openxmlformats.org/officeDocument/2006/relationships/slide" Target="slides/slide43.xml"/><Relationship Id="rId64" Type="http://schemas.openxmlformats.org/officeDocument/2006/relationships/slide" Target="slides/slide59.xml"/><Relationship Id="rId69" Type="http://schemas.openxmlformats.org/officeDocument/2006/relationships/slide" Target="slides/slide64.xml"/><Relationship Id="rId113" Type="http://schemas.openxmlformats.org/officeDocument/2006/relationships/notesMaster" Target="notesMasters/notesMaster1.xml"/><Relationship Id="rId118" Type="http://schemas.microsoft.com/office/2016/11/relationships/changesInfo" Target="changesInfos/changesInfo1.xml"/><Relationship Id="rId80" Type="http://schemas.openxmlformats.org/officeDocument/2006/relationships/slide" Target="slides/slide75.xml"/><Relationship Id="rId85" Type="http://schemas.openxmlformats.org/officeDocument/2006/relationships/slide" Target="slides/slide80.xml"/><Relationship Id="rId12" Type="http://schemas.openxmlformats.org/officeDocument/2006/relationships/slide" Target="slides/slide7.xml"/><Relationship Id="rId17" Type="http://schemas.openxmlformats.org/officeDocument/2006/relationships/slide" Target="slides/slide12.xml"/><Relationship Id="rId33" Type="http://schemas.openxmlformats.org/officeDocument/2006/relationships/slide" Target="slides/slide28.xml"/><Relationship Id="rId38" Type="http://schemas.openxmlformats.org/officeDocument/2006/relationships/slide" Target="slides/slide33.xml"/><Relationship Id="rId59" Type="http://schemas.openxmlformats.org/officeDocument/2006/relationships/slide" Target="slides/slide54.xml"/><Relationship Id="rId103" Type="http://schemas.openxmlformats.org/officeDocument/2006/relationships/slide" Target="slides/slide98.xml"/><Relationship Id="rId108" Type="http://schemas.openxmlformats.org/officeDocument/2006/relationships/slide" Target="slides/slide103.xml"/><Relationship Id="rId54" Type="http://schemas.openxmlformats.org/officeDocument/2006/relationships/slide" Target="slides/slide49.xml"/><Relationship Id="rId70" Type="http://schemas.openxmlformats.org/officeDocument/2006/relationships/slide" Target="slides/slide65.xml"/><Relationship Id="rId75" Type="http://schemas.openxmlformats.org/officeDocument/2006/relationships/slide" Target="slides/slide70.xml"/><Relationship Id="rId91" Type="http://schemas.openxmlformats.org/officeDocument/2006/relationships/slide" Target="slides/slide86.xml"/><Relationship Id="rId96" Type="http://schemas.openxmlformats.org/officeDocument/2006/relationships/slide" Target="slides/slide91.xml"/><Relationship Id="rId1" Type="http://schemas.openxmlformats.org/officeDocument/2006/relationships/customXml" Target="../customXml/item1.xml"/><Relationship Id="rId6" Type="http://schemas.openxmlformats.org/officeDocument/2006/relationships/slide" Target="slides/slide1.xml"/><Relationship Id="rId23" Type="http://schemas.openxmlformats.org/officeDocument/2006/relationships/slide" Target="slides/slide18.xml"/><Relationship Id="rId28" Type="http://schemas.openxmlformats.org/officeDocument/2006/relationships/slide" Target="slides/slide23.xml"/><Relationship Id="rId49" Type="http://schemas.openxmlformats.org/officeDocument/2006/relationships/slide" Target="slides/slide44.xml"/><Relationship Id="rId114" Type="http://schemas.openxmlformats.org/officeDocument/2006/relationships/presProps" Target="presProps.xml"/><Relationship Id="rId119" Type="http://schemas.microsoft.com/office/2015/10/relationships/revisionInfo" Target="revisionInfo.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slide" Target="slides/slide60.xml"/><Relationship Id="rId73" Type="http://schemas.openxmlformats.org/officeDocument/2006/relationships/slide" Target="slides/slide68.xml"/><Relationship Id="rId78" Type="http://schemas.openxmlformats.org/officeDocument/2006/relationships/slide" Target="slides/slide73.xml"/><Relationship Id="rId81" Type="http://schemas.openxmlformats.org/officeDocument/2006/relationships/slide" Target="slides/slide76.xml"/><Relationship Id="rId86" Type="http://schemas.openxmlformats.org/officeDocument/2006/relationships/slide" Target="slides/slide81.xml"/><Relationship Id="rId94" Type="http://schemas.openxmlformats.org/officeDocument/2006/relationships/slide" Target="slides/slide89.xml"/><Relationship Id="rId99" Type="http://schemas.openxmlformats.org/officeDocument/2006/relationships/slide" Target="slides/slide94.xml"/><Relationship Id="rId101" Type="http://schemas.openxmlformats.org/officeDocument/2006/relationships/slide" Target="slides/slide96.xml"/><Relationship Id="rId4" Type="http://schemas.openxmlformats.org/officeDocument/2006/relationships/slideMaster" Target="slideMasters/slideMaster1.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109" Type="http://schemas.openxmlformats.org/officeDocument/2006/relationships/slide" Target="slides/slide104.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 Id="rId76" Type="http://schemas.openxmlformats.org/officeDocument/2006/relationships/slide" Target="slides/slide71.xml"/><Relationship Id="rId97" Type="http://schemas.openxmlformats.org/officeDocument/2006/relationships/slide" Target="slides/slide92.xml"/><Relationship Id="rId104" Type="http://schemas.openxmlformats.org/officeDocument/2006/relationships/slide" Target="slides/slide99.xml"/><Relationship Id="rId120" Type="http://schemas.microsoft.com/office/2018/10/relationships/authors" Target="authors.xml"/><Relationship Id="rId7" Type="http://schemas.openxmlformats.org/officeDocument/2006/relationships/slide" Target="slides/slide2.xml"/><Relationship Id="rId71" Type="http://schemas.openxmlformats.org/officeDocument/2006/relationships/slide" Target="slides/slide66.xml"/><Relationship Id="rId92" Type="http://schemas.openxmlformats.org/officeDocument/2006/relationships/slide" Target="slides/slide87.xml"/><Relationship Id="rId2" Type="http://schemas.openxmlformats.org/officeDocument/2006/relationships/customXml" Target="../customXml/item2.xml"/><Relationship Id="rId29" Type="http://schemas.openxmlformats.org/officeDocument/2006/relationships/slide" Target="slides/slide24.xml"/><Relationship Id="rId24" Type="http://schemas.openxmlformats.org/officeDocument/2006/relationships/slide" Target="slides/slide19.xml"/><Relationship Id="rId40" Type="http://schemas.openxmlformats.org/officeDocument/2006/relationships/slide" Target="slides/slide35.xml"/><Relationship Id="rId45" Type="http://schemas.openxmlformats.org/officeDocument/2006/relationships/slide" Target="slides/slide40.xml"/><Relationship Id="rId66" Type="http://schemas.openxmlformats.org/officeDocument/2006/relationships/slide" Target="slides/slide61.xml"/><Relationship Id="rId87" Type="http://schemas.openxmlformats.org/officeDocument/2006/relationships/slide" Target="slides/slide82.xml"/><Relationship Id="rId110" Type="http://schemas.openxmlformats.org/officeDocument/2006/relationships/slide" Target="slides/slide105.xml"/><Relationship Id="rId115" Type="http://schemas.openxmlformats.org/officeDocument/2006/relationships/viewProps" Target="viewProps.xml"/><Relationship Id="rId61" Type="http://schemas.openxmlformats.org/officeDocument/2006/relationships/slide" Target="slides/slide56.xml"/><Relationship Id="rId82" Type="http://schemas.openxmlformats.org/officeDocument/2006/relationships/slide" Target="slides/slide77.xml"/><Relationship Id="rId19" Type="http://schemas.openxmlformats.org/officeDocument/2006/relationships/slide" Target="slides/slide14.xml"/><Relationship Id="rId14" Type="http://schemas.openxmlformats.org/officeDocument/2006/relationships/slide" Target="slides/slide9.xml"/><Relationship Id="rId30" Type="http://schemas.openxmlformats.org/officeDocument/2006/relationships/slide" Target="slides/slide25.xml"/><Relationship Id="rId35" Type="http://schemas.openxmlformats.org/officeDocument/2006/relationships/slide" Target="slides/slide30.xml"/><Relationship Id="rId56" Type="http://schemas.openxmlformats.org/officeDocument/2006/relationships/slide" Target="slides/slide51.xml"/><Relationship Id="rId77" Type="http://schemas.openxmlformats.org/officeDocument/2006/relationships/slide" Target="slides/slide72.xml"/><Relationship Id="rId100" Type="http://schemas.openxmlformats.org/officeDocument/2006/relationships/slide" Target="slides/slide95.xml"/><Relationship Id="rId105" Type="http://schemas.openxmlformats.org/officeDocument/2006/relationships/slide" Target="slides/slide100.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slide" Target="slides/slide67.xml"/><Relationship Id="rId93" Type="http://schemas.openxmlformats.org/officeDocument/2006/relationships/slide" Target="slides/slide88.xml"/><Relationship Id="rId98" Type="http://schemas.openxmlformats.org/officeDocument/2006/relationships/slide" Target="slides/slide93.xml"/><Relationship Id="rId3" Type="http://schemas.openxmlformats.org/officeDocument/2006/relationships/customXml" Target="../customXml/item3.xml"/><Relationship Id="rId25" Type="http://schemas.openxmlformats.org/officeDocument/2006/relationships/slide" Target="slides/slide20.xml"/><Relationship Id="rId46" Type="http://schemas.openxmlformats.org/officeDocument/2006/relationships/slide" Target="slides/slide41.xml"/><Relationship Id="rId67" Type="http://schemas.openxmlformats.org/officeDocument/2006/relationships/slide" Target="slides/slide62.xml"/><Relationship Id="rId116" Type="http://schemas.openxmlformats.org/officeDocument/2006/relationships/theme" Target="theme/theme1.xml"/><Relationship Id="rId20" Type="http://schemas.openxmlformats.org/officeDocument/2006/relationships/slide" Target="slides/slide15.xml"/><Relationship Id="rId41" Type="http://schemas.openxmlformats.org/officeDocument/2006/relationships/slide" Target="slides/slide36.xml"/><Relationship Id="rId62" Type="http://schemas.openxmlformats.org/officeDocument/2006/relationships/slide" Target="slides/slide57.xml"/><Relationship Id="rId83" Type="http://schemas.openxmlformats.org/officeDocument/2006/relationships/slide" Target="slides/slide78.xml"/><Relationship Id="rId88" Type="http://schemas.openxmlformats.org/officeDocument/2006/relationships/slide" Target="slides/slide83.xml"/><Relationship Id="rId111" Type="http://schemas.openxmlformats.org/officeDocument/2006/relationships/slide" Target="slides/slide106.xml"/><Relationship Id="rId15" Type="http://schemas.openxmlformats.org/officeDocument/2006/relationships/slide" Target="slides/slide10.xml"/><Relationship Id="rId36" Type="http://schemas.openxmlformats.org/officeDocument/2006/relationships/slide" Target="slides/slide31.xml"/><Relationship Id="rId57" Type="http://schemas.openxmlformats.org/officeDocument/2006/relationships/slide" Target="slides/slide52.xml"/><Relationship Id="rId106" Type="http://schemas.openxmlformats.org/officeDocument/2006/relationships/slide" Target="slides/slide10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egan Birchenall (staff)" userId="1a8c1896-3fe1-4a79-90df-d966e7b74dd4" providerId="ADAL" clId="{B2174AE1-9C5C-43F9-864C-45AFD12BCB27}"/>
    <pc:docChg chg="custSel addSld modSld">
      <pc:chgData name="Megan Birchenall (staff)" userId="1a8c1896-3fe1-4a79-90df-d966e7b74dd4" providerId="ADAL" clId="{B2174AE1-9C5C-43F9-864C-45AFD12BCB27}" dt="2026-09-30T09:05:09.040" v="19" actId="20577"/>
      <pc:docMkLst>
        <pc:docMk/>
      </pc:docMkLst>
      <pc:sldChg chg="delSp modSp add mod modNotesTx">
        <pc:chgData name="Megan Birchenall (staff)" userId="1a8c1896-3fe1-4a79-90df-d966e7b74dd4" providerId="ADAL" clId="{B2174AE1-9C5C-43F9-864C-45AFD12BCB27}" dt="2026-09-30T09:05:09.040" v="19" actId="20577"/>
        <pc:sldMkLst>
          <pc:docMk/>
          <pc:sldMk cId="1402548104" sldId="595"/>
        </pc:sldMkLst>
        <pc:spChg chg="del">
          <ac:chgData name="Megan Birchenall (staff)" userId="1a8c1896-3fe1-4a79-90df-d966e7b74dd4" providerId="ADAL" clId="{B2174AE1-9C5C-43F9-864C-45AFD12BCB27}" dt="2026-09-30T09:03:46.722" v="1" actId="478"/>
          <ac:spMkLst>
            <pc:docMk/>
            <pc:sldMk cId="1402548104" sldId="595"/>
            <ac:spMk id="7" creationId="{957B21FF-4B5B-F8FB-F383-6D7FD88224D1}"/>
          </ac:spMkLst>
        </pc:spChg>
        <pc:spChg chg="mod">
          <ac:chgData name="Megan Birchenall (staff)" userId="1a8c1896-3fe1-4a79-90df-d966e7b74dd4" providerId="ADAL" clId="{B2174AE1-9C5C-43F9-864C-45AFD12BCB27}" dt="2026-09-30T09:05:09.040" v="19" actId="20577"/>
          <ac:spMkLst>
            <pc:docMk/>
            <pc:sldMk cId="1402548104" sldId="595"/>
            <ac:spMk id="8" creationId="{B5C13A9E-5AA1-C326-FABB-B0E6ACA662A4}"/>
          </ac:spMkLst>
        </pc:spChg>
        <pc:spChg chg="del">
          <ac:chgData name="Megan Birchenall (staff)" userId="1a8c1896-3fe1-4a79-90df-d966e7b74dd4" providerId="ADAL" clId="{B2174AE1-9C5C-43F9-864C-45AFD12BCB27}" dt="2026-09-30T09:03:49.886" v="2" actId="478"/>
          <ac:spMkLst>
            <pc:docMk/>
            <pc:sldMk cId="1402548104" sldId="595"/>
            <ac:spMk id="9" creationId="{9B46BFC0-11B3-12D2-D5AB-D1C8C120FBCC}"/>
          </ac:spMkLst>
        </pc:spChg>
      </pc:sldChg>
    </pc:docChg>
  </pc:docChgLst>
  <pc:docChgLst>
    <pc:chgData name="Woo Taek Jang (staff)" userId="c4d06bae-992a-45a5-94ce-2df59d3941a0" providerId="ADAL" clId="{BDFAC621-19EB-498A-A0A2-E7D5037DBF71}"/>
    <pc:docChg chg="custSel modSld">
      <pc:chgData name="Woo Taek Jang (staff)" userId="c4d06bae-992a-45a5-94ce-2df59d3941a0" providerId="ADAL" clId="{BDFAC621-19EB-498A-A0A2-E7D5037DBF71}" dt="2026-09-15T11:40:20.991" v="55" actId="20577"/>
      <pc:docMkLst>
        <pc:docMk/>
      </pc:docMkLst>
      <pc:sldChg chg="modSp mod">
        <pc:chgData name="Woo Taek Jang (staff)" userId="c4d06bae-992a-45a5-94ce-2df59d3941a0" providerId="ADAL" clId="{BDFAC621-19EB-498A-A0A2-E7D5037DBF71}" dt="2026-09-15T11:40:20.991" v="55" actId="20577"/>
        <pc:sldMkLst>
          <pc:docMk/>
          <pc:sldMk cId="3105997262" sldId="594"/>
        </pc:sldMkLst>
        <pc:spChg chg="mod">
          <ac:chgData name="Woo Taek Jang (staff)" userId="c4d06bae-992a-45a5-94ce-2df59d3941a0" providerId="ADAL" clId="{BDFAC621-19EB-498A-A0A2-E7D5037DBF71}" dt="2026-09-15T11:40:20.991" v="55" actId="20577"/>
          <ac:spMkLst>
            <pc:docMk/>
            <pc:sldMk cId="3105997262" sldId="594"/>
            <ac:spMk id="8" creationId="{768361A7-D79D-2DF0-B863-5086F6AF8C09}"/>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B2CBA5E-7E71-4F12-AE66-AD3D121CB477}" type="doc">
      <dgm:prSet loTypeId="urn:microsoft.com/office/officeart/2005/8/layout/cycle8" loCatId="cycle" qsTypeId="urn:microsoft.com/office/officeart/2005/8/quickstyle/simple1#1" qsCatId="simple" csTypeId="urn:microsoft.com/office/officeart/2005/8/colors/accent1_2#1" csCatId="accent1" phldr="1"/>
      <dgm:spPr/>
    </dgm:pt>
    <dgm:pt modelId="{31C86F3B-0F57-4F64-BFD2-19C7CA921DB8}">
      <dgm:prSet phldrT="[Text]"/>
      <dgm:spPr>
        <a:solidFill>
          <a:srgbClr val="DAB2E6"/>
        </a:solidFill>
      </dgm:spPr>
      <dgm:t>
        <a:bodyPr/>
        <a:lstStyle/>
        <a:p>
          <a:r>
            <a:rPr lang="en-GB">
              <a:solidFill>
                <a:schemeClr val="bg1"/>
              </a:solidFill>
            </a:rPr>
            <a:t>Sponsor</a:t>
          </a:r>
        </a:p>
      </dgm:t>
    </dgm:pt>
    <dgm:pt modelId="{FE2C5436-D2FE-4FB1-B1CD-9881C1143F52}" type="parTrans" cxnId="{FED814E1-C451-4C32-8FBF-DB40639D7A1F}">
      <dgm:prSet/>
      <dgm:spPr/>
      <dgm:t>
        <a:bodyPr/>
        <a:lstStyle/>
        <a:p>
          <a:endParaRPr lang="en-GB"/>
        </a:p>
      </dgm:t>
    </dgm:pt>
    <dgm:pt modelId="{919C965F-30E8-4D8A-A096-E7E341ABC507}" type="sibTrans" cxnId="{FED814E1-C451-4C32-8FBF-DB40639D7A1F}">
      <dgm:prSet/>
      <dgm:spPr/>
      <dgm:t>
        <a:bodyPr/>
        <a:lstStyle/>
        <a:p>
          <a:endParaRPr lang="en-GB"/>
        </a:p>
      </dgm:t>
    </dgm:pt>
    <dgm:pt modelId="{84EECB99-1B88-401C-9153-7D4F73061B30}">
      <dgm:prSet phldrT="[Text]"/>
      <dgm:spPr>
        <a:solidFill>
          <a:srgbClr val="DAB2E6"/>
        </a:solidFill>
      </dgm:spPr>
      <dgm:t>
        <a:bodyPr/>
        <a:lstStyle/>
        <a:p>
          <a:r>
            <a:rPr lang="en-GB">
              <a:solidFill>
                <a:schemeClr val="bg1"/>
              </a:solidFill>
            </a:rPr>
            <a:t>Funder</a:t>
          </a:r>
        </a:p>
      </dgm:t>
    </dgm:pt>
    <dgm:pt modelId="{46B38730-027F-4A4E-A067-40C8538B9E1B}" type="parTrans" cxnId="{52843F6F-18A7-4F6C-8118-0BABD58C2FF5}">
      <dgm:prSet/>
      <dgm:spPr/>
      <dgm:t>
        <a:bodyPr/>
        <a:lstStyle/>
        <a:p>
          <a:endParaRPr lang="en-GB"/>
        </a:p>
      </dgm:t>
    </dgm:pt>
    <dgm:pt modelId="{DE78A939-F287-4443-B927-B92954C33FED}" type="sibTrans" cxnId="{52843F6F-18A7-4F6C-8118-0BABD58C2FF5}">
      <dgm:prSet/>
      <dgm:spPr/>
      <dgm:t>
        <a:bodyPr/>
        <a:lstStyle/>
        <a:p>
          <a:endParaRPr lang="en-GB"/>
        </a:p>
      </dgm:t>
    </dgm:pt>
    <dgm:pt modelId="{AE6B0DFB-DE28-4C4A-97FB-7D89F481023E}">
      <dgm:prSet phldrT="[Text]"/>
      <dgm:spPr>
        <a:solidFill>
          <a:srgbClr val="DAB2E6"/>
        </a:solidFill>
        <a:ln>
          <a:solidFill>
            <a:schemeClr val="bg1"/>
          </a:solidFill>
        </a:ln>
      </dgm:spPr>
      <dgm:t>
        <a:bodyPr/>
        <a:lstStyle/>
        <a:p>
          <a:r>
            <a:rPr lang="en-GB">
              <a:solidFill>
                <a:schemeClr val="bg1"/>
              </a:solidFill>
            </a:rPr>
            <a:t>Clinical Trials Unit</a:t>
          </a:r>
        </a:p>
      </dgm:t>
    </dgm:pt>
    <dgm:pt modelId="{B4D5CA55-635D-4E6F-9345-B66EAC200254}" type="parTrans" cxnId="{97586545-D530-4006-A7D7-8AABD23D8F1E}">
      <dgm:prSet/>
      <dgm:spPr/>
      <dgm:t>
        <a:bodyPr/>
        <a:lstStyle/>
        <a:p>
          <a:endParaRPr lang="en-GB"/>
        </a:p>
      </dgm:t>
    </dgm:pt>
    <dgm:pt modelId="{14E33201-CF8B-4686-9D09-912E6EDECC32}" type="sibTrans" cxnId="{97586545-D530-4006-A7D7-8AABD23D8F1E}">
      <dgm:prSet/>
      <dgm:spPr/>
      <dgm:t>
        <a:bodyPr/>
        <a:lstStyle/>
        <a:p>
          <a:endParaRPr lang="en-GB"/>
        </a:p>
      </dgm:t>
    </dgm:pt>
    <dgm:pt modelId="{722C9DBB-0793-48E2-894E-FBA167286C87}" type="pres">
      <dgm:prSet presAssocID="{CB2CBA5E-7E71-4F12-AE66-AD3D121CB477}" presName="compositeShape" presStyleCnt="0">
        <dgm:presLayoutVars>
          <dgm:chMax val="7"/>
          <dgm:dir/>
          <dgm:resizeHandles val="exact"/>
        </dgm:presLayoutVars>
      </dgm:prSet>
      <dgm:spPr/>
    </dgm:pt>
    <dgm:pt modelId="{6D612B75-10C4-4A63-B8C3-163D6C9DC2A3}" type="pres">
      <dgm:prSet presAssocID="{CB2CBA5E-7E71-4F12-AE66-AD3D121CB477}" presName="wedge1" presStyleLbl="node1" presStyleIdx="0" presStyleCnt="3"/>
      <dgm:spPr/>
    </dgm:pt>
    <dgm:pt modelId="{20F3BBBA-1054-4476-88B0-D66A37DBCC0E}" type="pres">
      <dgm:prSet presAssocID="{CB2CBA5E-7E71-4F12-AE66-AD3D121CB477}" presName="dummy1a" presStyleCnt="0"/>
      <dgm:spPr/>
    </dgm:pt>
    <dgm:pt modelId="{EC00A79D-F277-401D-B0D7-176C2887B321}" type="pres">
      <dgm:prSet presAssocID="{CB2CBA5E-7E71-4F12-AE66-AD3D121CB477}" presName="dummy1b" presStyleCnt="0"/>
      <dgm:spPr/>
    </dgm:pt>
    <dgm:pt modelId="{90E3C663-373C-4139-9DD5-87A78435C5E0}" type="pres">
      <dgm:prSet presAssocID="{CB2CBA5E-7E71-4F12-AE66-AD3D121CB477}" presName="wedge1Tx" presStyleLbl="node1" presStyleIdx="0" presStyleCnt="3">
        <dgm:presLayoutVars>
          <dgm:chMax val="0"/>
          <dgm:chPref val="0"/>
          <dgm:bulletEnabled val="1"/>
        </dgm:presLayoutVars>
      </dgm:prSet>
      <dgm:spPr/>
    </dgm:pt>
    <dgm:pt modelId="{71B6BB6E-3F25-440E-A7BA-C81A8E7A2EB6}" type="pres">
      <dgm:prSet presAssocID="{CB2CBA5E-7E71-4F12-AE66-AD3D121CB477}" presName="wedge2" presStyleLbl="node1" presStyleIdx="1" presStyleCnt="3"/>
      <dgm:spPr/>
    </dgm:pt>
    <dgm:pt modelId="{E1F904F1-F64E-4AC3-B43A-2812846961A7}" type="pres">
      <dgm:prSet presAssocID="{CB2CBA5E-7E71-4F12-AE66-AD3D121CB477}" presName="dummy2a" presStyleCnt="0"/>
      <dgm:spPr/>
    </dgm:pt>
    <dgm:pt modelId="{522DD261-6F54-4719-B48E-CE115B68EE9C}" type="pres">
      <dgm:prSet presAssocID="{CB2CBA5E-7E71-4F12-AE66-AD3D121CB477}" presName="dummy2b" presStyleCnt="0"/>
      <dgm:spPr/>
    </dgm:pt>
    <dgm:pt modelId="{28358DAC-F984-4992-AF72-E5F9556217BA}" type="pres">
      <dgm:prSet presAssocID="{CB2CBA5E-7E71-4F12-AE66-AD3D121CB477}" presName="wedge2Tx" presStyleLbl="node1" presStyleIdx="1" presStyleCnt="3">
        <dgm:presLayoutVars>
          <dgm:chMax val="0"/>
          <dgm:chPref val="0"/>
          <dgm:bulletEnabled val="1"/>
        </dgm:presLayoutVars>
      </dgm:prSet>
      <dgm:spPr/>
    </dgm:pt>
    <dgm:pt modelId="{FA94A15B-7BE1-47D6-8388-0BE9AD1A68EC}" type="pres">
      <dgm:prSet presAssocID="{CB2CBA5E-7E71-4F12-AE66-AD3D121CB477}" presName="wedge3" presStyleLbl="node1" presStyleIdx="2" presStyleCnt="3"/>
      <dgm:spPr/>
    </dgm:pt>
    <dgm:pt modelId="{734FBFD7-EF35-4F87-9E4A-8DADFE504825}" type="pres">
      <dgm:prSet presAssocID="{CB2CBA5E-7E71-4F12-AE66-AD3D121CB477}" presName="dummy3a" presStyleCnt="0"/>
      <dgm:spPr/>
    </dgm:pt>
    <dgm:pt modelId="{7BFBDD87-D932-4036-9C56-D715A528B7FF}" type="pres">
      <dgm:prSet presAssocID="{CB2CBA5E-7E71-4F12-AE66-AD3D121CB477}" presName="dummy3b" presStyleCnt="0"/>
      <dgm:spPr/>
    </dgm:pt>
    <dgm:pt modelId="{890350FD-4627-4E21-A6C1-2CAA6EC554D4}" type="pres">
      <dgm:prSet presAssocID="{CB2CBA5E-7E71-4F12-AE66-AD3D121CB477}" presName="wedge3Tx" presStyleLbl="node1" presStyleIdx="2" presStyleCnt="3">
        <dgm:presLayoutVars>
          <dgm:chMax val="0"/>
          <dgm:chPref val="0"/>
          <dgm:bulletEnabled val="1"/>
        </dgm:presLayoutVars>
      </dgm:prSet>
      <dgm:spPr/>
    </dgm:pt>
    <dgm:pt modelId="{0EF1A7AD-4F6E-49CC-8DC3-FD75562CA125}" type="pres">
      <dgm:prSet presAssocID="{919C965F-30E8-4D8A-A096-E7E341ABC507}" presName="arrowWedge1" presStyleLbl="fgSibTrans2D1" presStyleIdx="0" presStyleCnt="3"/>
      <dgm:spPr>
        <a:solidFill>
          <a:schemeClr val="bg2">
            <a:lumMod val="10000"/>
          </a:schemeClr>
        </a:solidFill>
      </dgm:spPr>
    </dgm:pt>
    <dgm:pt modelId="{4006204D-3396-429C-9C4C-39C1FB9AF6E6}" type="pres">
      <dgm:prSet presAssocID="{DE78A939-F287-4443-B927-B92954C33FED}" presName="arrowWedge2" presStyleLbl="fgSibTrans2D1" presStyleIdx="1" presStyleCnt="3"/>
      <dgm:spPr>
        <a:solidFill>
          <a:schemeClr val="bg1">
            <a:lumMod val="10000"/>
          </a:schemeClr>
        </a:solidFill>
      </dgm:spPr>
    </dgm:pt>
    <dgm:pt modelId="{4E8109B6-3CCB-4A44-9C4C-78B37F0572B8}" type="pres">
      <dgm:prSet presAssocID="{14E33201-CF8B-4686-9D09-912E6EDECC32}" presName="arrowWedge3" presStyleLbl="fgSibTrans2D1" presStyleIdx="2" presStyleCnt="3"/>
      <dgm:spPr>
        <a:solidFill>
          <a:schemeClr val="bg1">
            <a:lumMod val="10000"/>
          </a:schemeClr>
        </a:solidFill>
      </dgm:spPr>
    </dgm:pt>
  </dgm:ptLst>
  <dgm:cxnLst>
    <dgm:cxn modelId="{5AD48840-3255-4FE3-BE53-2084C08126F4}" type="presOf" srcId="{84EECB99-1B88-401C-9153-7D4F73061B30}" destId="{28358DAC-F984-4992-AF72-E5F9556217BA}" srcOrd="1" destOrd="0" presId="urn:microsoft.com/office/officeart/2005/8/layout/cycle8"/>
    <dgm:cxn modelId="{2FA7AA62-4D4D-413D-ADC1-B05D7E4B2996}" type="presOf" srcId="{31C86F3B-0F57-4F64-BFD2-19C7CA921DB8}" destId="{6D612B75-10C4-4A63-B8C3-163D6C9DC2A3}" srcOrd="0" destOrd="0" presId="urn:microsoft.com/office/officeart/2005/8/layout/cycle8"/>
    <dgm:cxn modelId="{97586545-D530-4006-A7D7-8AABD23D8F1E}" srcId="{CB2CBA5E-7E71-4F12-AE66-AD3D121CB477}" destId="{AE6B0DFB-DE28-4C4A-97FB-7D89F481023E}" srcOrd="2" destOrd="0" parTransId="{B4D5CA55-635D-4E6F-9345-B66EAC200254}" sibTransId="{14E33201-CF8B-4686-9D09-912E6EDECC32}"/>
    <dgm:cxn modelId="{ECF66D66-7040-4984-9EE9-5E8540FAD204}" type="presOf" srcId="{AE6B0DFB-DE28-4C4A-97FB-7D89F481023E}" destId="{FA94A15B-7BE1-47D6-8388-0BE9AD1A68EC}" srcOrd="0" destOrd="0" presId="urn:microsoft.com/office/officeart/2005/8/layout/cycle8"/>
    <dgm:cxn modelId="{52843F6F-18A7-4F6C-8118-0BABD58C2FF5}" srcId="{CB2CBA5E-7E71-4F12-AE66-AD3D121CB477}" destId="{84EECB99-1B88-401C-9153-7D4F73061B30}" srcOrd="1" destOrd="0" parTransId="{46B38730-027F-4A4E-A067-40C8538B9E1B}" sibTransId="{DE78A939-F287-4443-B927-B92954C33FED}"/>
    <dgm:cxn modelId="{3FE1C885-BE1A-4A01-9BD2-EA383468F214}" type="presOf" srcId="{84EECB99-1B88-401C-9153-7D4F73061B30}" destId="{71B6BB6E-3F25-440E-A7BA-C81A8E7A2EB6}" srcOrd="0" destOrd="0" presId="urn:microsoft.com/office/officeart/2005/8/layout/cycle8"/>
    <dgm:cxn modelId="{E4601C9B-6C63-4308-8688-33B81C097DA1}" type="presOf" srcId="{AE6B0DFB-DE28-4C4A-97FB-7D89F481023E}" destId="{890350FD-4627-4E21-A6C1-2CAA6EC554D4}" srcOrd="1" destOrd="0" presId="urn:microsoft.com/office/officeart/2005/8/layout/cycle8"/>
    <dgm:cxn modelId="{4829E8CF-3515-4CEF-BBC3-A7D94BC88FDA}" type="presOf" srcId="{31C86F3B-0F57-4F64-BFD2-19C7CA921DB8}" destId="{90E3C663-373C-4139-9DD5-87A78435C5E0}" srcOrd="1" destOrd="0" presId="urn:microsoft.com/office/officeart/2005/8/layout/cycle8"/>
    <dgm:cxn modelId="{FED814E1-C451-4C32-8FBF-DB40639D7A1F}" srcId="{CB2CBA5E-7E71-4F12-AE66-AD3D121CB477}" destId="{31C86F3B-0F57-4F64-BFD2-19C7CA921DB8}" srcOrd="0" destOrd="0" parTransId="{FE2C5436-D2FE-4FB1-B1CD-9881C1143F52}" sibTransId="{919C965F-30E8-4D8A-A096-E7E341ABC507}"/>
    <dgm:cxn modelId="{E0BAB5FD-1C68-4F0F-8D86-870B7E45CDB4}" type="presOf" srcId="{CB2CBA5E-7E71-4F12-AE66-AD3D121CB477}" destId="{722C9DBB-0793-48E2-894E-FBA167286C87}" srcOrd="0" destOrd="0" presId="urn:microsoft.com/office/officeart/2005/8/layout/cycle8"/>
    <dgm:cxn modelId="{487A78F7-BD7B-4989-B871-EACE5464802B}" type="presParOf" srcId="{722C9DBB-0793-48E2-894E-FBA167286C87}" destId="{6D612B75-10C4-4A63-B8C3-163D6C9DC2A3}" srcOrd="0" destOrd="0" presId="urn:microsoft.com/office/officeart/2005/8/layout/cycle8"/>
    <dgm:cxn modelId="{A24F6364-7F94-4E11-BB39-04120A558930}" type="presParOf" srcId="{722C9DBB-0793-48E2-894E-FBA167286C87}" destId="{20F3BBBA-1054-4476-88B0-D66A37DBCC0E}" srcOrd="1" destOrd="0" presId="urn:microsoft.com/office/officeart/2005/8/layout/cycle8"/>
    <dgm:cxn modelId="{A62FAA9C-0521-459F-A502-9E890FB2312C}" type="presParOf" srcId="{722C9DBB-0793-48E2-894E-FBA167286C87}" destId="{EC00A79D-F277-401D-B0D7-176C2887B321}" srcOrd="2" destOrd="0" presId="urn:microsoft.com/office/officeart/2005/8/layout/cycle8"/>
    <dgm:cxn modelId="{DA11657D-8340-44D4-85E5-559A2D504202}" type="presParOf" srcId="{722C9DBB-0793-48E2-894E-FBA167286C87}" destId="{90E3C663-373C-4139-9DD5-87A78435C5E0}" srcOrd="3" destOrd="0" presId="urn:microsoft.com/office/officeart/2005/8/layout/cycle8"/>
    <dgm:cxn modelId="{64ED1573-4CC2-44C1-AD5B-59A16078D0F5}" type="presParOf" srcId="{722C9DBB-0793-48E2-894E-FBA167286C87}" destId="{71B6BB6E-3F25-440E-A7BA-C81A8E7A2EB6}" srcOrd="4" destOrd="0" presId="urn:microsoft.com/office/officeart/2005/8/layout/cycle8"/>
    <dgm:cxn modelId="{BCA44CB2-DBE9-45C0-BA41-DADE7933FEBA}" type="presParOf" srcId="{722C9DBB-0793-48E2-894E-FBA167286C87}" destId="{E1F904F1-F64E-4AC3-B43A-2812846961A7}" srcOrd="5" destOrd="0" presId="urn:microsoft.com/office/officeart/2005/8/layout/cycle8"/>
    <dgm:cxn modelId="{ABD49072-82DA-474A-AC2D-901D78FB1A24}" type="presParOf" srcId="{722C9DBB-0793-48E2-894E-FBA167286C87}" destId="{522DD261-6F54-4719-B48E-CE115B68EE9C}" srcOrd="6" destOrd="0" presId="urn:microsoft.com/office/officeart/2005/8/layout/cycle8"/>
    <dgm:cxn modelId="{034844B1-E791-4323-BFF0-6B44A9FC2F6F}" type="presParOf" srcId="{722C9DBB-0793-48E2-894E-FBA167286C87}" destId="{28358DAC-F984-4992-AF72-E5F9556217BA}" srcOrd="7" destOrd="0" presId="urn:microsoft.com/office/officeart/2005/8/layout/cycle8"/>
    <dgm:cxn modelId="{AEA09EBC-6128-4D5F-A505-2A37FF0E1096}" type="presParOf" srcId="{722C9DBB-0793-48E2-894E-FBA167286C87}" destId="{FA94A15B-7BE1-47D6-8388-0BE9AD1A68EC}" srcOrd="8" destOrd="0" presId="urn:microsoft.com/office/officeart/2005/8/layout/cycle8"/>
    <dgm:cxn modelId="{DDE2C095-B7AB-4386-9DF3-2274B46515A2}" type="presParOf" srcId="{722C9DBB-0793-48E2-894E-FBA167286C87}" destId="{734FBFD7-EF35-4F87-9E4A-8DADFE504825}" srcOrd="9" destOrd="0" presId="urn:microsoft.com/office/officeart/2005/8/layout/cycle8"/>
    <dgm:cxn modelId="{895F4700-EAF7-4254-A83D-210CF7D0FC54}" type="presParOf" srcId="{722C9DBB-0793-48E2-894E-FBA167286C87}" destId="{7BFBDD87-D932-4036-9C56-D715A528B7FF}" srcOrd="10" destOrd="0" presId="urn:microsoft.com/office/officeart/2005/8/layout/cycle8"/>
    <dgm:cxn modelId="{4F0A054E-1B35-4840-9E40-30B0BE1171E3}" type="presParOf" srcId="{722C9DBB-0793-48E2-894E-FBA167286C87}" destId="{890350FD-4627-4E21-A6C1-2CAA6EC554D4}" srcOrd="11" destOrd="0" presId="urn:microsoft.com/office/officeart/2005/8/layout/cycle8"/>
    <dgm:cxn modelId="{58CFB6EE-3E9E-4205-A803-77782DE5802A}" type="presParOf" srcId="{722C9DBB-0793-48E2-894E-FBA167286C87}" destId="{0EF1A7AD-4F6E-49CC-8DC3-FD75562CA125}" srcOrd="12" destOrd="0" presId="urn:microsoft.com/office/officeart/2005/8/layout/cycle8"/>
    <dgm:cxn modelId="{2086C3D5-EBB1-434B-BC3A-08EBD1414C78}" type="presParOf" srcId="{722C9DBB-0793-48E2-894E-FBA167286C87}" destId="{4006204D-3396-429C-9C4C-39C1FB9AF6E6}" srcOrd="13" destOrd="0" presId="urn:microsoft.com/office/officeart/2005/8/layout/cycle8"/>
    <dgm:cxn modelId="{43C332C2-43B0-4506-A19C-02E9AB8CEAF6}" type="presParOf" srcId="{722C9DBB-0793-48E2-894E-FBA167286C87}" destId="{4E8109B6-3CCB-4A44-9C4C-78B37F0572B8}" srcOrd="14" destOrd="0" presId="urn:microsoft.com/office/officeart/2005/8/layout/cycle8"/>
  </dgm:cxnLst>
  <dgm:bg>
    <a:noFill/>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ata2.xml><?xml version="1.0" encoding="utf-8"?>
<dgm:dataModel xmlns:dgm="http://schemas.openxmlformats.org/drawingml/2006/diagram" xmlns:a="http://schemas.openxmlformats.org/drawingml/2006/main">
  <dgm:ptLst>
    <dgm:pt modelId="{CB2CBA5E-7E71-4F12-AE66-AD3D121CB477}" type="doc">
      <dgm:prSet loTypeId="urn:microsoft.com/office/officeart/2005/8/layout/cycle8" loCatId="cycle" qsTypeId="urn:microsoft.com/office/officeart/2005/8/quickstyle/simple1#2" qsCatId="simple" csTypeId="urn:microsoft.com/office/officeart/2005/8/colors/accent1_2#2" csCatId="accent1" phldr="1"/>
      <dgm:spPr/>
      <dgm:t>
        <a:bodyPr/>
        <a:lstStyle/>
        <a:p>
          <a:endParaRPr lang="en-GB"/>
        </a:p>
      </dgm:t>
    </dgm:pt>
    <dgm:pt modelId="{AE6B0DFB-DE28-4C4A-97FB-7D89F481023E}">
      <dgm:prSet phldrT="[Text]"/>
      <dgm:spPr>
        <a:solidFill>
          <a:srgbClr val="DAB2E6"/>
        </a:solidFill>
        <a:ln>
          <a:solidFill>
            <a:schemeClr val="bg1"/>
          </a:solidFill>
        </a:ln>
      </dgm:spPr>
      <dgm:t>
        <a:bodyPr/>
        <a:lstStyle/>
        <a:p>
          <a:r>
            <a:rPr lang="en-GB" b="1">
              <a:solidFill>
                <a:schemeClr val="bg1"/>
              </a:solidFill>
            </a:rPr>
            <a:t>DEXTA</a:t>
          </a:r>
        </a:p>
      </dgm:t>
    </dgm:pt>
    <dgm:pt modelId="{B4D5CA55-635D-4E6F-9345-B66EAC200254}" type="parTrans" cxnId="{97586545-D530-4006-A7D7-8AABD23D8F1E}">
      <dgm:prSet/>
      <dgm:spPr/>
      <dgm:t>
        <a:bodyPr/>
        <a:lstStyle/>
        <a:p>
          <a:endParaRPr lang="en-GB"/>
        </a:p>
      </dgm:t>
    </dgm:pt>
    <dgm:pt modelId="{14E33201-CF8B-4686-9D09-912E6EDECC32}" type="sibTrans" cxnId="{97586545-D530-4006-A7D7-8AABD23D8F1E}">
      <dgm:prSet/>
      <dgm:spPr/>
      <dgm:t>
        <a:bodyPr/>
        <a:lstStyle/>
        <a:p>
          <a:endParaRPr lang="en-GB"/>
        </a:p>
      </dgm:t>
    </dgm:pt>
    <dgm:pt modelId="{722C9DBB-0793-48E2-894E-FBA167286C87}" type="pres">
      <dgm:prSet presAssocID="{CB2CBA5E-7E71-4F12-AE66-AD3D121CB477}" presName="compositeShape" presStyleCnt="0">
        <dgm:presLayoutVars>
          <dgm:chMax val="7"/>
          <dgm:dir/>
          <dgm:resizeHandles val="exact"/>
        </dgm:presLayoutVars>
      </dgm:prSet>
      <dgm:spPr/>
    </dgm:pt>
    <dgm:pt modelId="{6D612B75-10C4-4A63-B8C3-163D6C9DC2A3}" type="pres">
      <dgm:prSet presAssocID="{CB2CBA5E-7E71-4F12-AE66-AD3D121CB477}" presName="wedge1" presStyleLbl="node1" presStyleIdx="0" presStyleCnt="1"/>
      <dgm:spPr/>
    </dgm:pt>
    <dgm:pt modelId="{20F3BBBA-1054-4476-88B0-D66A37DBCC0E}" type="pres">
      <dgm:prSet presAssocID="{CB2CBA5E-7E71-4F12-AE66-AD3D121CB477}" presName="dummy1a" presStyleCnt="0"/>
      <dgm:spPr/>
    </dgm:pt>
    <dgm:pt modelId="{EC00A79D-F277-401D-B0D7-176C2887B321}" type="pres">
      <dgm:prSet presAssocID="{CB2CBA5E-7E71-4F12-AE66-AD3D121CB477}" presName="dummy1b" presStyleCnt="0"/>
      <dgm:spPr/>
    </dgm:pt>
    <dgm:pt modelId="{90E3C663-373C-4139-9DD5-87A78435C5E0}" type="pres">
      <dgm:prSet presAssocID="{CB2CBA5E-7E71-4F12-AE66-AD3D121CB477}" presName="wedge1Tx" presStyleLbl="node1" presStyleIdx="0" presStyleCnt="1">
        <dgm:presLayoutVars>
          <dgm:chMax val="0"/>
          <dgm:chPref val="0"/>
          <dgm:bulletEnabled val="1"/>
        </dgm:presLayoutVars>
      </dgm:prSet>
      <dgm:spPr/>
    </dgm:pt>
    <dgm:pt modelId="{64BCBF2F-1390-4AA7-A2F1-859453FDDDA7}" type="pres">
      <dgm:prSet presAssocID="{14E33201-CF8B-4686-9D09-912E6EDECC32}" presName="arrowWedge1single" presStyleLbl="fgSibTrans2D1" presStyleIdx="0" presStyleCnt="1"/>
      <dgm:spPr>
        <a:solidFill>
          <a:schemeClr val="bg2">
            <a:lumMod val="10000"/>
          </a:schemeClr>
        </a:solidFill>
      </dgm:spPr>
    </dgm:pt>
  </dgm:ptLst>
  <dgm:cxnLst>
    <dgm:cxn modelId="{97586545-D530-4006-A7D7-8AABD23D8F1E}" srcId="{CB2CBA5E-7E71-4F12-AE66-AD3D121CB477}" destId="{AE6B0DFB-DE28-4C4A-97FB-7D89F481023E}" srcOrd="0" destOrd="0" parTransId="{B4D5CA55-635D-4E6F-9345-B66EAC200254}" sibTransId="{14E33201-CF8B-4686-9D09-912E6EDECC32}"/>
    <dgm:cxn modelId="{49E05F53-15B2-4D38-BAB4-FFF1198E51B6}" type="presOf" srcId="{AE6B0DFB-DE28-4C4A-97FB-7D89F481023E}" destId="{90E3C663-373C-4139-9DD5-87A78435C5E0}" srcOrd="1" destOrd="0" presId="urn:microsoft.com/office/officeart/2005/8/layout/cycle8"/>
    <dgm:cxn modelId="{A70818D5-CEF1-462E-B49C-3BCDF3ADE7CE}" type="presOf" srcId="{AE6B0DFB-DE28-4C4A-97FB-7D89F481023E}" destId="{6D612B75-10C4-4A63-B8C3-163D6C9DC2A3}" srcOrd="0" destOrd="0" presId="urn:microsoft.com/office/officeart/2005/8/layout/cycle8"/>
    <dgm:cxn modelId="{E0BAB5FD-1C68-4F0F-8D86-870B7E45CDB4}" type="presOf" srcId="{CB2CBA5E-7E71-4F12-AE66-AD3D121CB477}" destId="{722C9DBB-0793-48E2-894E-FBA167286C87}" srcOrd="0" destOrd="0" presId="urn:microsoft.com/office/officeart/2005/8/layout/cycle8"/>
    <dgm:cxn modelId="{487A78F7-BD7B-4989-B871-EACE5464802B}" type="presParOf" srcId="{722C9DBB-0793-48E2-894E-FBA167286C87}" destId="{6D612B75-10C4-4A63-B8C3-163D6C9DC2A3}" srcOrd="0" destOrd="0" presId="urn:microsoft.com/office/officeart/2005/8/layout/cycle8"/>
    <dgm:cxn modelId="{A24F6364-7F94-4E11-BB39-04120A558930}" type="presParOf" srcId="{722C9DBB-0793-48E2-894E-FBA167286C87}" destId="{20F3BBBA-1054-4476-88B0-D66A37DBCC0E}" srcOrd="1" destOrd="0" presId="urn:microsoft.com/office/officeart/2005/8/layout/cycle8"/>
    <dgm:cxn modelId="{A62FAA9C-0521-459F-A502-9E890FB2312C}" type="presParOf" srcId="{722C9DBB-0793-48E2-894E-FBA167286C87}" destId="{EC00A79D-F277-401D-B0D7-176C2887B321}" srcOrd="2" destOrd="0" presId="urn:microsoft.com/office/officeart/2005/8/layout/cycle8"/>
    <dgm:cxn modelId="{DA11657D-8340-44D4-85E5-559A2D504202}" type="presParOf" srcId="{722C9DBB-0793-48E2-894E-FBA167286C87}" destId="{90E3C663-373C-4139-9DD5-87A78435C5E0}" srcOrd="3" destOrd="0" presId="urn:microsoft.com/office/officeart/2005/8/layout/cycle8"/>
    <dgm:cxn modelId="{AA5C280D-8BBE-480B-A84D-DB5F91FD76E6}" type="presParOf" srcId="{722C9DBB-0793-48E2-894E-FBA167286C87}" destId="{64BCBF2F-1390-4AA7-A2F1-859453FDDDA7}" srcOrd="4" destOrd="0" presId="urn:microsoft.com/office/officeart/2005/8/layout/cycle8"/>
  </dgm:cxnLst>
  <dgm:bg>
    <a:noFill/>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D612B75-10C4-4A63-B8C3-163D6C9DC2A3}">
      <dsp:nvSpPr>
        <dsp:cNvPr id="0" name=""/>
        <dsp:cNvSpPr/>
      </dsp:nvSpPr>
      <dsp:spPr>
        <a:xfrm>
          <a:off x="2191066" y="282836"/>
          <a:ext cx="3655123" cy="3655123"/>
        </a:xfrm>
        <a:prstGeom prst="pie">
          <a:avLst>
            <a:gd name="adj1" fmla="val 16200000"/>
            <a:gd name="adj2" fmla="val 1800000"/>
          </a:avLst>
        </a:prstGeom>
        <a:solidFill>
          <a:srgbClr val="DAB2E6"/>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1750" tIns="31750" rIns="31750" bIns="31750" numCol="1" spcCol="1270" anchor="ctr" anchorCtr="0">
          <a:noAutofit/>
        </a:bodyPr>
        <a:lstStyle/>
        <a:p>
          <a:pPr marL="0" lvl="0" indent="0" algn="ctr" defTabSz="1111250">
            <a:lnSpc>
              <a:spcPct val="90000"/>
            </a:lnSpc>
            <a:spcBef>
              <a:spcPct val="0"/>
            </a:spcBef>
            <a:spcAft>
              <a:spcPct val="35000"/>
            </a:spcAft>
            <a:buNone/>
          </a:pPr>
          <a:r>
            <a:rPr lang="en-GB" sz="2500" kern="1200">
              <a:solidFill>
                <a:schemeClr val="bg1"/>
              </a:solidFill>
            </a:rPr>
            <a:t>Sponsor</a:t>
          </a:r>
        </a:p>
      </dsp:txBody>
      <dsp:txXfrm>
        <a:off x="4117403" y="1057375"/>
        <a:ext cx="1305401" cy="1087834"/>
      </dsp:txXfrm>
    </dsp:sp>
    <dsp:sp modelId="{71B6BB6E-3F25-440E-A7BA-C81A8E7A2EB6}">
      <dsp:nvSpPr>
        <dsp:cNvPr id="0" name=""/>
        <dsp:cNvSpPr/>
      </dsp:nvSpPr>
      <dsp:spPr>
        <a:xfrm>
          <a:off x="2115788" y="413377"/>
          <a:ext cx="3655123" cy="3655123"/>
        </a:xfrm>
        <a:prstGeom prst="pie">
          <a:avLst>
            <a:gd name="adj1" fmla="val 1800000"/>
            <a:gd name="adj2" fmla="val 9000000"/>
          </a:avLst>
        </a:prstGeom>
        <a:solidFill>
          <a:srgbClr val="DAB2E6"/>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1750" tIns="31750" rIns="31750" bIns="31750" numCol="1" spcCol="1270" anchor="ctr" anchorCtr="0">
          <a:noAutofit/>
        </a:bodyPr>
        <a:lstStyle/>
        <a:p>
          <a:pPr marL="0" lvl="0" indent="0" algn="ctr" defTabSz="1111250">
            <a:lnSpc>
              <a:spcPct val="90000"/>
            </a:lnSpc>
            <a:spcBef>
              <a:spcPct val="0"/>
            </a:spcBef>
            <a:spcAft>
              <a:spcPct val="35000"/>
            </a:spcAft>
            <a:buNone/>
          </a:pPr>
          <a:r>
            <a:rPr lang="en-GB" sz="2500" kern="1200">
              <a:solidFill>
                <a:schemeClr val="bg1"/>
              </a:solidFill>
            </a:rPr>
            <a:t>Funder</a:t>
          </a:r>
        </a:p>
      </dsp:txBody>
      <dsp:txXfrm>
        <a:off x="2986055" y="2784856"/>
        <a:ext cx="1958102" cy="957294"/>
      </dsp:txXfrm>
    </dsp:sp>
    <dsp:sp modelId="{FA94A15B-7BE1-47D6-8388-0BE9AD1A68EC}">
      <dsp:nvSpPr>
        <dsp:cNvPr id="0" name=""/>
        <dsp:cNvSpPr/>
      </dsp:nvSpPr>
      <dsp:spPr>
        <a:xfrm>
          <a:off x="2040509" y="282836"/>
          <a:ext cx="3655123" cy="3655123"/>
        </a:xfrm>
        <a:prstGeom prst="pie">
          <a:avLst>
            <a:gd name="adj1" fmla="val 9000000"/>
            <a:gd name="adj2" fmla="val 16200000"/>
          </a:avLst>
        </a:prstGeom>
        <a:solidFill>
          <a:srgbClr val="DAB2E6"/>
        </a:solidFill>
        <a:ln w="12700" cap="flat" cmpd="sng" algn="ctr">
          <a:solidFill>
            <a:schemeClr val="bg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1750" tIns="31750" rIns="31750" bIns="31750" numCol="1" spcCol="1270" anchor="ctr" anchorCtr="0">
          <a:noAutofit/>
        </a:bodyPr>
        <a:lstStyle/>
        <a:p>
          <a:pPr marL="0" lvl="0" indent="0" algn="ctr" defTabSz="1111250">
            <a:lnSpc>
              <a:spcPct val="90000"/>
            </a:lnSpc>
            <a:spcBef>
              <a:spcPct val="0"/>
            </a:spcBef>
            <a:spcAft>
              <a:spcPct val="35000"/>
            </a:spcAft>
            <a:buNone/>
          </a:pPr>
          <a:r>
            <a:rPr lang="en-GB" sz="2500" kern="1200">
              <a:solidFill>
                <a:schemeClr val="bg1"/>
              </a:solidFill>
            </a:rPr>
            <a:t>Clinical Trials Unit</a:t>
          </a:r>
        </a:p>
      </dsp:txBody>
      <dsp:txXfrm>
        <a:off x="2463895" y="1057375"/>
        <a:ext cx="1305401" cy="1087834"/>
      </dsp:txXfrm>
    </dsp:sp>
    <dsp:sp modelId="{0EF1A7AD-4F6E-49CC-8DC3-FD75562CA125}">
      <dsp:nvSpPr>
        <dsp:cNvPr id="0" name=""/>
        <dsp:cNvSpPr/>
      </dsp:nvSpPr>
      <dsp:spPr>
        <a:xfrm>
          <a:off x="1965098" y="56567"/>
          <a:ext cx="4107663" cy="4107663"/>
        </a:xfrm>
        <a:prstGeom prst="circularArrow">
          <a:avLst>
            <a:gd name="adj1" fmla="val 5085"/>
            <a:gd name="adj2" fmla="val 327528"/>
            <a:gd name="adj3" fmla="val 1472472"/>
            <a:gd name="adj4" fmla="val 16199432"/>
            <a:gd name="adj5" fmla="val 5932"/>
          </a:avLst>
        </a:prstGeom>
        <a:solidFill>
          <a:schemeClr val="bg2">
            <a:lumMod val="10000"/>
          </a:schemeClr>
        </a:solidFill>
        <a:ln>
          <a:noFill/>
        </a:ln>
        <a:effectLst/>
      </dsp:spPr>
      <dsp:style>
        <a:lnRef idx="0">
          <a:scrgbClr r="0" g="0" b="0"/>
        </a:lnRef>
        <a:fillRef idx="1">
          <a:scrgbClr r="0" g="0" b="0"/>
        </a:fillRef>
        <a:effectRef idx="0">
          <a:scrgbClr r="0" g="0" b="0"/>
        </a:effectRef>
        <a:fontRef idx="minor">
          <a:schemeClr val="lt1"/>
        </a:fontRef>
      </dsp:style>
    </dsp:sp>
    <dsp:sp modelId="{4006204D-3396-429C-9C4C-39C1FB9AF6E6}">
      <dsp:nvSpPr>
        <dsp:cNvPr id="0" name=""/>
        <dsp:cNvSpPr/>
      </dsp:nvSpPr>
      <dsp:spPr>
        <a:xfrm>
          <a:off x="1889518" y="186876"/>
          <a:ext cx="4107663" cy="4107663"/>
        </a:xfrm>
        <a:prstGeom prst="circularArrow">
          <a:avLst>
            <a:gd name="adj1" fmla="val 5085"/>
            <a:gd name="adj2" fmla="val 327528"/>
            <a:gd name="adj3" fmla="val 8671970"/>
            <a:gd name="adj4" fmla="val 1800502"/>
            <a:gd name="adj5" fmla="val 5932"/>
          </a:avLst>
        </a:prstGeom>
        <a:solidFill>
          <a:schemeClr val="bg1">
            <a:lumMod val="10000"/>
          </a:schemeClr>
        </a:solidFill>
        <a:ln>
          <a:noFill/>
        </a:ln>
        <a:effectLst/>
      </dsp:spPr>
      <dsp:style>
        <a:lnRef idx="0">
          <a:scrgbClr r="0" g="0" b="0"/>
        </a:lnRef>
        <a:fillRef idx="1">
          <a:scrgbClr r="0" g="0" b="0"/>
        </a:fillRef>
        <a:effectRef idx="0">
          <a:scrgbClr r="0" g="0" b="0"/>
        </a:effectRef>
        <a:fontRef idx="minor">
          <a:schemeClr val="lt1"/>
        </a:fontRef>
      </dsp:style>
    </dsp:sp>
    <dsp:sp modelId="{4E8109B6-3CCB-4A44-9C4C-78B37F0572B8}">
      <dsp:nvSpPr>
        <dsp:cNvPr id="0" name=""/>
        <dsp:cNvSpPr/>
      </dsp:nvSpPr>
      <dsp:spPr>
        <a:xfrm>
          <a:off x="1813938" y="56567"/>
          <a:ext cx="4107663" cy="4107663"/>
        </a:xfrm>
        <a:prstGeom prst="circularArrow">
          <a:avLst>
            <a:gd name="adj1" fmla="val 5085"/>
            <a:gd name="adj2" fmla="val 327528"/>
            <a:gd name="adj3" fmla="val 15873039"/>
            <a:gd name="adj4" fmla="val 9000000"/>
            <a:gd name="adj5" fmla="val 5932"/>
          </a:avLst>
        </a:prstGeom>
        <a:solidFill>
          <a:schemeClr val="bg1">
            <a:lumMod val="1000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D612B75-10C4-4A63-B8C3-163D6C9DC2A3}">
      <dsp:nvSpPr>
        <dsp:cNvPr id="0" name=""/>
        <dsp:cNvSpPr/>
      </dsp:nvSpPr>
      <dsp:spPr>
        <a:xfrm>
          <a:off x="2115788" y="348107"/>
          <a:ext cx="3655123" cy="3655123"/>
        </a:xfrm>
        <a:prstGeom prst="ellipse">
          <a:avLst/>
        </a:prstGeom>
        <a:solidFill>
          <a:srgbClr val="DAB2E6"/>
        </a:solidFill>
        <a:ln w="12700" cap="flat" cmpd="sng" algn="ctr">
          <a:solidFill>
            <a:schemeClr val="bg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2400300">
            <a:lnSpc>
              <a:spcPct val="90000"/>
            </a:lnSpc>
            <a:spcBef>
              <a:spcPct val="0"/>
            </a:spcBef>
            <a:spcAft>
              <a:spcPct val="35000"/>
            </a:spcAft>
            <a:buNone/>
          </a:pPr>
          <a:r>
            <a:rPr lang="en-GB" sz="5400" b="1" kern="1200">
              <a:solidFill>
                <a:schemeClr val="bg1"/>
              </a:solidFill>
            </a:rPr>
            <a:t>DEXTA</a:t>
          </a:r>
        </a:p>
      </dsp:txBody>
      <dsp:txXfrm>
        <a:off x="2724975" y="957294"/>
        <a:ext cx="2436749" cy="2436749"/>
      </dsp:txXfrm>
    </dsp:sp>
    <dsp:sp modelId="{64BCBF2F-1390-4AA7-A2F1-859453FDDDA7}">
      <dsp:nvSpPr>
        <dsp:cNvPr id="0" name=""/>
        <dsp:cNvSpPr/>
      </dsp:nvSpPr>
      <dsp:spPr>
        <a:xfrm>
          <a:off x="1907518" y="121748"/>
          <a:ext cx="4107663" cy="4107663"/>
        </a:xfrm>
        <a:prstGeom prst="circularArrow">
          <a:avLst>
            <a:gd name="adj1" fmla="val 5085"/>
            <a:gd name="adj2" fmla="val 327528"/>
            <a:gd name="adj3" fmla="val 15838612"/>
            <a:gd name="adj4" fmla="val 16233860"/>
            <a:gd name="adj5" fmla="val 5932"/>
          </a:avLst>
        </a:prstGeom>
        <a:solidFill>
          <a:schemeClr val="bg2">
            <a:lumMod val="1000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50475" cy="498773"/>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56737" y="0"/>
            <a:ext cx="2950475" cy="498773"/>
          </a:xfrm>
          <a:prstGeom prst="rect">
            <a:avLst/>
          </a:prstGeom>
        </p:spPr>
        <p:txBody>
          <a:bodyPr vert="horz" lIns="91440" tIns="45720" rIns="91440" bIns="45720" rtlCol="0"/>
          <a:lstStyle>
            <a:lvl1pPr algn="r">
              <a:defRPr sz="1200"/>
            </a:lvl1pPr>
          </a:lstStyle>
          <a:p>
            <a:fld id="{EF2AB730-C678-F54E-B0F5-84D0A197249E}" type="datetimeFigureOut">
              <a:rPr lang="en-US" smtClean="0"/>
              <a:t>9/30/2026</a:t>
            </a:fld>
            <a:endParaRPr lang="en-US"/>
          </a:p>
        </p:txBody>
      </p:sp>
      <p:sp>
        <p:nvSpPr>
          <p:cNvPr id="4" name="Slide Image Placeholder 3"/>
          <p:cNvSpPr>
            <a:spLocks noGrp="1" noRot="1" noChangeAspect="1"/>
          </p:cNvSpPr>
          <p:nvPr>
            <p:ph type="sldImg" idx="2"/>
          </p:nvPr>
        </p:nvSpPr>
        <p:spPr>
          <a:xfrm>
            <a:off x="423863" y="1243013"/>
            <a:ext cx="5961062" cy="3354387"/>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0879" y="4784070"/>
            <a:ext cx="5447030" cy="3914239"/>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9442154"/>
            <a:ext cx="2950475" cy="498772"/>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56737" y="9442154"/>
            <a:ext cx="2950475" cy="498772"/>
          </a:xfrm>
          <a:prstGeom prst="rect">
            <a:avLst/>
          </a:prstGeom>
        </p:spPr>
        <p:txBody>
          <a:bodyPr vert="horz" lIns="91440" tIns="45720" rIns="91440" bIns="45720" rtlCol="0" anchor="b"/>
          <a:lstStyle>
            <a:lvl1pPr algn="r">
              <a:defRPr sz="1200"/>
            </a:lvl1pPr>
          </a:lstStyle>
          <a:p>
            <a:fld id="{93B208CF-6D31-B34E-9D95-EC615C533640}" type="slidenum">
              <a:rPr lang="en-US" smtClean="0"/>
              <a:t>‹#›</a:t>
            </a:fld>
            <a:endParaRPr lang="en-US"/>
          </a:p>
        </p:txBody>
      </p:sp>
    </p:spTree>
    <p:extLst>
      <p:ext uri="{BB962C8B-B14F-4D97-AF65-F5344CB8AC3E}">
        <p14:creationId xmlns:p14="http://schemas.microsoft.com/office/powerpoint/2010/main" val="7062382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93B208CF-6D31-B34E-9D95-EC615C533640}" type="slidenum">
              <a:rPr lang="en-US" smtClean="0"/>
              <a:t>2</a:t>
            </a:fld>
            <a:endParaRPr lang="en-US"/>
          </a:p>
        </p:txBody>
      </p:sp>
    </p:spTree>
    <p:extLst>
      <p:ext uri="{BB962C8B-B14F-4D97-AF65-F5344CB8AC3E}">
        <p14:creationId xmlns:p14="http://schemas.microsoft.com/office/powerpoint/2010/main" val="27150775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21EC93-9456-B19F-DDFF-6C48BDA5DB5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A9BAFE9-63B0-93BB-DF9C-5BF89D103968}"/>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0AA906E4-35E6-F447-BFD3-489CA27ACA48}"/>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CD1C36CF-27AF-5DDA-842D-A95696A2E26B}"/>
              </a:ext>
            </a:extLst>
          </p:cNvPr>
          <p:cNvSpPr>
            <a:spLocks noGrp="1"/>
          </p:cNvSpPr>
          <p:nvPr>
            <p:ph type="sldNum" sz="quarter" idx="5"/>
          </p:nvPr>
        </p:nvSpPr>
        <p:spPr/>
        <p:txBody>
          <a:bodyPr/>
          <a:lstStyle/>
          <a:p>
            <a:fld id="{93B208CF-6D31-B34E-9D95-EC615C533640}" type="slidenum">
              <a:rPr lang="en-US" smtClean="0"/>
              <a:t>3</a:t>
            </a:fld>
            <a:endParaRPr lang="en-US"/>
          </a:p>
        </p:txBody>
      </p:sp>
    </p:spTree>
    <p:extLst>
      <p:ext uri="{BB962C8B-B14F-4D97-AF65-F5344CB8AC3E}">
        <p14:creationId xmlns:p14="http://schemas.microsoft.com/office/powerpoint/2010/main" val="25594392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170BD6-2F86-A5B5-5797-8261109D3EF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4052BC1-A287-0B7E-CF9B-BAF88BDF7774}"/>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97AFB4C0-37D3-5527-B333-569C31819D15}"/>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017648B5-F76D-44E0-FBF7-80810D37959E}"/>
              </a:ext>
            </a:extLst>
          </p:cNvPr>
          <p:cNvSpPr>
            <a:spLocks noGrp="1"/>
          </p:cNvSpPr>
          <p:nvPr>
            <p:ph type="sldNum" sz="quarter" idx="5"/>
          </p:nvPr>
        </p:nvSpPr>
        <p:spPr/>
        <p:txBody>
          <a:bodyPr/>
          <a:lstStyle/>
          <a:p>
            <a:fld id="{93B208CF-6D31-B34E-9D95-EC615C533640}" type="slidenum">
              <a:rPr lang="en-US" smtClean="0"/>
              <a:t>4</a:t>
            </a:fld>
            <a:endParaRPr lang="en-US"/>
          </a:p>
        </p:txBody>
      </p:sp>
    </p:spTree>
    <p:extLst>
      <p:ext uri="{BB962C8B-B14F-4D97-AF65-F5344CB8AC3E}">
        <p14:creationId xmlns:p14="http://schemas.microsoft.com/office/powerpoint/2010/main" val="5098799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D0C7BA-98D4-9148-582D-33B81F88322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A52AD03-D349-0209-2CE4-628AD82C9E27}"/>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005EC71B-2843-76E8-F6AA-F51258BC4348}"/>
              </a:ext>
            </a:extLst>
          </p:cNvPr>
          <p:cNvSpPr>
            <a:spLocks noGrp="1"/>
          </p:cNvSpPr>
          <p:nvPr>
            <p:ph type="body" idx="1"/>
          </p:nvPr>
        </p:nvSpPr>
        <p:spPr/>
        <p:txBody>
          <a:bodyPr/>
          <a:lstStyle/>
          <a:p>
            <a:r>
              <a:rPr lang="en-GB" sz="1200" b="0" i="0" kern="1200" dirty="0">
                <a:solidFill>
                  <a:schemeClr val="tx1"/>
                </a:solidFill>
                <a:effectLst/>
                <a:latin typeface="+mn-lt"/>
                <a:ea typeface="+mn-ea"/>
                <a:cs typeface="+mn-cs"/>
              </a:rPr>
              <a:t>The study is funded by the research arm of the NHS, the National Institute for Health Research Efficacy and Mechanism Evaluation (NIHR EME) Programme. </a:t>
            </a:r>
            <a:endParaRPr lang="en-GB" dirty="0"/>
          </a:p>
        </p:txBody>
      </p:sp>
      <p:sp>
        <p:nvSpPr>
          <p:cNvPr id="4" name="Slide Number Placeholder 3">
            <a:extLst>
              <a:ext uri="{FF2B5EF4-FFF2-40B4-BE49-F238E27FC236}">
                <a16:creationId xmlns:a16="http://schemas.microsoft.com/office/drawing/2014/main" id="{E0A75B0F-10B0-3F9A-FA9E-DFDC94430C76}"/>
              </a:ext>
            </a:extLst>
          </p:cNvPr>
          <p:cNvSpPr>
            <a:spLocks noGrp="1"/>
          </p:cNvSpPr>
          <p:nvPr>
            <p:ph type="sldNum" sz="quarter" idx="5"/>
          </p:nvPr>
        </p:nvSpPr>
        <p:spPr/>
        <p:txBody>
          <a:bodyPr/>
          <a:lstStyle/>
          <a:p>
            <a:fld id="{93B208CF-6D31-B34E-9D95-EC615C533640}" type="slidenum">
              <a:rPr lang="en-US" smtClean="0"/>
              <a:t>5</a:t>
            </a:fld>
            <a:endParaRPr lang="en-US"/>
          </a:p>
        </p:txBody>
      </p:sp>
    </p:spTree>
    <p:extLst>
      <p:ext uri="{BB962C8B-B14F-4D97-AF65-F5344CB8AC3E}">
        <p14:creationId xmlns:p14="http://schemas.microsoft.com/office/powerpoint/2010/main" val="15056009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A87FA6-82A2-201D-5BC5-C031211F488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D365733-EA5F-1347-11A7-4072810C8FA6}"/>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D07391AF-8955-202D-2E5F-974C56874141}"/>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9F53042D-05BD-0732-99B5-784582551F25}"/>
              </a:ext>
            </a:extLst>
          </p:cNvPr>
          <p:cNvSpPr>
            <a:spLocks noGrp="1"/>
          </p:cNvSpPr>
          <p:nvPr>
            <p:ph type="sldNum" sz="quarter" idx="5"/>
          </p:nvPr>
        </p:nvSpPr>
        <p:spPr/>
        <p:txBody>
          <a:bodyPr/>
          <a:lstStyle/>
          <a:p>
            <a:fld id="{93B208CF-6D31-B34E-9D95-EC615C533640}" type="slidenum">
              <a:rPr lang="en-US" smtClean="0"/>
              <a:t>6</a:t>
            </a:fld>
            <a:endParaRPr lang="en-US"/>
          </a:p>
        </p:txBody>
      </p:sp>
    </p:spTree>
    <p:extLst>
      <p:ext uri="{BB962C8B-B14F-4D97-AF65-F5344CB8AC3E}">
        <p14:creationId xmlns:p14="http://schemas.microsoft.com/office/powerpoint/2010/main" val="27894575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93B208CF-6D31-B34E-9D95-EC615C533640}" type="slidenum">
              <a:rPr lang="en-US" smtClean="0"/>
              <a:t>7</a:t>
            </a:fld>
            <a:endParaRPr lang="en-US"/>
          </a:p>
        </p:txBody>
      </p:sp>
    </p:spTree>
    <p:extLst>
      <p:ext uri="{BB962C8B-B14F-4D97-AF65-F5344CB8AC3E}">
        <p14:creationId xmlns:p14="http://schemas.microsoft.com/office/powerpoint/2010/main" val="18328368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E29BFD-1BB7-B382-1F52-9D1B9DC3C70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CF1FE2B-CFDC-277D-6975-9B92F1DB071B}"/>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DE4F8E43-2B6A-FD34-BAD1-890CE5AD0D0B}"/>
              </a:ext>
            </a:extLst>
          </p:cNvPr>
          <p:cNvSpPr>
            <a:spLocks noGrp="1"/>
          </p:cNvSpPr>
          <p:nvPr>
            <p:ph type="body" idx="1"/>
          </p:nvPr>
        </p:nvSpPr>
        <p:spPr/>
        <p:txBody>
          <a:bodyPr/>
          <a:lstStyle/>
          <a:p>
            <a:r>
              <a:rPr lang="en-GB"/>
              <a:t>We are going to provide you some background to the trial to support your understanding of why we are doing this trial.</a:t>
            </a:r>
          </a:p>
          <a:p>
            <a:r>
              <a:rPr lang="en-GB"/>
              <a:t>It is important for any research to not make assumptions that could influence the findings of that research.  To help with this, we talk about </a:t>
            </a:r>
            <a:r>
              <a:rPr lang="en-GB" err="1"/>
              <a:t>about</a:t>
            </a:r>
            <a:r>
              <a:rPr lang="en-GB"/>
              <a:t> the principle of equipoise, where one maintains a genuine balance of appreciation of the benefits or choice between two or more interventions.</a:t>
            </a:r>
          </a:p>
          <a:p>
            <a:r>
              <a:rPr lang="en-GB"/>
              <a:t>At this moment in time, we genuinely do not which is the better option to help manage pain in babies born before 32 weeks gestation.</a:t>
            </a:r>
          </a:p>
          <a:p>
            <a:r>
              <a:rPr lang="en-GB"/>
              <a:t>That is why we are conducting the trial, to find this out.</a:t>
            </a:r>
          </a:p>
          <a:p>
            <a:r>
              <a:rPr lang="en-GB"/>
              <a:t>It is therefore incredibly important that we maintain this state of equipoise, not making assumptions about intervention efficacy, until we have done the trial.</a:t>
            </a:r>
          </a:p>
          <a:p>
            <a:endParaRPr lang="en-GB"/>
          </a:p>
        </p:txBody>
      </p:sp>
      <p:sp>
        <p:nvSpPr>
          <p:cNvPr id="4" name="Slide Number Placeholder 3">
            <a:extLst>
              <a:ext uri="{FF2B5EF4-FFF2-40B4-BE49-F238E27FC236}">
                <a16:creationId xmlns:a16="http://schemas.microsoft.com/office/drawing/2014/main" id="{16167E6D-E068-FCDD-F24D-853AB783FDA6}"/>
              </a:ext>
            </a:extLst>
          </p:cNvPr>
          <p:cNvSpPr>
            <a:spLocks noGrp="1"/>
          </p:cNvSpPr>
          <p:nvPr>
            <p:ph type="sldNum" sz="quarter" idx="5"/>
          </p:nvPr>
        </p:nvSpPr>
        <p:spPr/>
        <p:txBody>
          <a:bodyPr/>
          <a:lstStyle/>
          <a:p>
            <a:fld id="{93B208CF-6D31-B34E-9D95-EC615C533640}" type="slidenum">
              <a:rPr lang="en-US" smtClean="0"/>
              <a:t>8</a:t>
            </a:fld>
            <a:endParaRPr lang="en-US"/>
          </a:p>
        </p:txBody>
      </p:sp>
    </p:spTree>
    <p:extLst>
      <p:ext uri="{BB962C8B-B14F-4D97-AF65-F5344CB8AC3E}">
        <p14:creationId xmlns:p14="http://schemas.microsoft.com/office/powerpoint/2010/main" val="5420866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066DEA-5AAD-7625-18C3-C0481EAA98A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508D455-21E6-437B-36EA-309EA6978AFD}"/>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9F85DDEF-46E3-06D5-DBA7-CC64D4A78BAD}"/>
              </a:ext>
            </a:extLst>
          </p:cNvPr>
          <p:cNvSpPr>
            <a:spLocks noGrp="1"/>
          </p:cNvSpPr>
          <p:nvPr>
            <p:ph type="body" idx="1"/>
          </p:nvPr>
        </p:nvSpPr>
        <p:spPr/>
        <p:txBody>
          <a:bodyPr/>
          <a:lstStyle/>
          <a:p>
            <a:r>
              <a:rPr lang="en-GB"/>
              <a:t>First, it’s important to recognise that preterm babies do feel pain, and unfortunately, their pain is often not well understood or well managed. As part of good neonatal intensive care, we must ensure that pain is treated effectively and safely.</a:t>
            </a:r>
          </a:p>
          <a:p>
            <a:r>
              <a:rPr lang="en-GB"/>
              <a:t>Many babies in the neonatal unit need mechanical ventilation to help them breathe. This procedure can be uncomfortable and even painful, so pain relief is routinely given. Currently, morphine and fentanyl are the most commonly used medicines for this purpose.</a:t>
            </a:r>
          </a:p>
          <a:p>
            <a:r>
              <a:rPr lang="en-GB"/>
              <a:t>However, these drugs are not perfect. Morphine, for example, doesn’t always work well for pain in babies. It can also slow a baby’s breathing and feeding, which may delay their progress and their ability to come off the ventilator. In addition, there are concerns about whether drugs like morphine could affect brain development later in life.</a:t>
            </a:r>
          </a:p>
        </p:txBody>
      </p:sp>
      <p:sp>
        <p:nvSpPr>
          <p:cNvPr id="4" name="Slide Number Placeholder 3">
            <a:extLst>
              <a:ext uri="{FF2B5EF4-FFF2-40B4-BE49-F238E27FC236}">
                <a16:creationId xmlns:a16="http://schemas.microsoft.com/office/drawing/2014/main" id="{AE03DC06-8D00-DAA3-7C21-E0C997848608}"/>
              </a:ext>
            </a:extLst>
          </p:cNvPr>
          <p:cNvSpPr>
            <a:spLocks noGrp="1"/>
          </p:cNvSpPr>
          <p:nvPr>
            <p:ph type="sldNum" sz="quarter" idx="5"/>
          </p:nvPr>
        </p:nvSpPr>
        <p:spPr/>
        <p:txBody>
          <a:bodyPr/>
          <a:lstStyle/>
          <a:p>
            <a:fld id="{93B208CF-6D31-B34E-9D95-EC615C533640}" type="slidenum">
              <a:rPr lang="en-US" smtClean="0"/>
              <a:t>9</a:t>
            </a:fld>
            <a:endParaRPr lang="en-US"/>
          </a:p>
        </p:txBody>
      </p:sp>
    </p:spTree>
    <p:extLst>
      <p:ext uri="{BB962C8B-B14F-4D97-AF65-F5344CB8AC3E}">
        <p14:creationId xmlns:p14="http://schemas.microsoft.com/office/powerpoint/2010/main" val="317692450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DDFF05-B497-272C-7DA5-0B30B0B2623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3DF7D2A-6AB2-DCEC-A646-36424556C8F2}"/>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0B0B0837-42EB-29DF-2962-F09C156B1FFE}"/>
              </a:ext>
            </a:extLst>
          </p:cNvPr>
          <p:cNvSpPr>
            <a:spLocks noGrp="1"/>
          </p:cNvSpPr>
          <p:nvPr>
            <p:ph type="body" idx="1"/>
          </p:nvPr>
        </p:nvSpPr>
        <p:spPr/>
        <p:txBody>
          <a:bodyPr/>
          <a:lstStyle/>
          <a:p>
            <a:r>
              <a:rPr lang="en-GB"/>
              <a:t>This brings us to Dexmed, also known as dexmedetomidine. Dexmed is already used to provide sedation and pain relief in adults and older children. It works differently from morphine, acting on alpha-2 receptors in the brain. Because of this difference, Dexmed may provide good pain relief </a:t>
            </a:r>
            <a:r>
              <a:rPr lang="en-GB" b="1"/>
              <a:t>with fewer side effects</a:t>
            </a:r>
            <a:r>
              <a:rPr lang="en-GB"/>
              <a:t>, and it may also </a:t>
            </a:r>
            <a:r>
              <a:rPr lang="en-GB" b="1"/>
              <a:t>reduce the amount of morphine babies need</a:t>
            </a:r>
            <a:r>
              <a:rPr lang="en-GB"/>
              <a:t>.</a:t>
            </a:r>
          </a:p>
          <a:p>
            <a:r>
              <a:rPr lang="en-GB"/>
              <a:t>But here’s the key point: although Dexmed is promising, we still don’t know enough about how safe and effective it is specifically for preterm babies on ventilators.</a:t>
            </a:r>
          </a:p>
          <a:p>
            <a:r>
              <a:rPr lang="en-GB"/>
              <a:t>That’s why this study is needed. A high-quality clinical trial will give us the evidence we need to decide whether Dexmed should be part of standard care for these vulnerable babies in the future.</a:t>
            </a:r>
          </a:p>
          <a:p>
            <a:endParaRPr lang="en-GB"/>
          </a:p>
        </p:txBody>
      </p:sp>
      <p:sp>
        <p:nvSpPr>
          <p:cNvPr id="4" name="Slide Number Placeholder 3">
            <a:extLst>
              <a:ext uri="{FF2B5EF4-FFF2-40B4-BE49-F238E27FC236}">
                <a16:creationId xmlns:a16="http://schemas.microsoft.com/office/drawing/2014/main" id="{E7DCD5BC-52D0-1780-BBC7-A11EDE47E374}"/>
              </a:ext>
            </a:extLst>
          </p:cNvPr>
          <p:cNvSpPr>
            <a:spLocks noGrp="1"/>
          </p:cNvSpPr>
          <p:nvPr>
            <p:ph type="sldNum" sz="quarter" idx="5"/>
          </p:nvPr>
        </p:nvSpPr>
        <p:spPr/>
        <p:txBody>
          <a:bodyPr/>
          <a:lstStyle/>
          <a:p>
            <a:fld id="{93B208CF-6D31-B34E-9D95-EC615C533640}" type="slidenum">
              <a:rPr lang="en-US" smtClean="0"/>
              <a:t>10</a:t>
            </a:fld>
            <a:endParaRPr lang="en-US"/>
          </a:p>
        </p:txBody>
      </p:sp>
    </p:spTree>
    <p:extLst>
      <p:ext uri="{BB962C8B-B14F-4D97-AF65-F5344CB8AC3E}">
        <p14:creationId xmlns:p14="http://schemas.microsoft.com/office/powerpoint/2010/main" val="17820680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3CB088-B433-DC87-BC0F-54C0D583049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69423ED-4BAB-BC3C-6543-BD567820F79A}"/>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0620A3C5-E2F6-49AF-11B1-DAB365BBF3C7}"/>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t>This brings us to the discussion about our new trial, DEXTA. DEXTA is a </a:t>
            </a:r>
            <a:r>
              <a:rPr lang="en-GB" sz="1200" i="0"/>
              <a:t>three-arm, multicentre, blinded, randomised placebo-controlled, efficacy trial. It involves a superiority hypothesis testing framework, a built-in safety run-in period, and planned single interim analysis with integral Pharmacokinetic-Pharmacodynamic (PKPD) analysis. All of which will be discussed later during the training.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i="0"/>
              <a:t>DEXTA is a three armed trial, with high dose </a:t>
            </a:r>
            <a:r>
              <a:rPr lang="en-GB" sz="1200" i="0" err="1"/>
              <a:t>dexmed</a:t>
            </a:r>
            <a:r>
              <a:rPr lang="en-GB" sz="1200" i="0"/>
              <a:t>, low dose </a:t>
            </a:r>
            <a:r>
              <a:rPr lang="en-GB" sz="1200" i="0" err="1"/>
              <a:t>dexmed</a:t>
            </a:r>
            <a:r>
              <a:rPr lang="en-GB" sz="1200" i="0"/>
              <a:t>, and a placebo, all paired with morphine. More information will be shared on the next slide. It is a multicentre trial, with 15 UK hospital sites (NICUs), with a target of 240 premature babies randomised on a 1 to 1 to 1 ratio. As this is an </a:t>
            </a:r>
            <a:r>
              <a:rPr lang="en-GB" sz="1200" i="0" err="1"/>
              <a:t>effifacy</a:t>
            </a:r>
            <a:r>
              <a:rPr lang="en-GB" sz="1200" i="0"/>
              <a:t> trial, we want to know what is the best way to manage pain in babies so we want to see whether Dexmed does help to reduce morphine. </a:t>
            </a:r>
          </a:p>
        </p:txBody>
      </p:sp>
      <p:sp>
        <p:nvSpPr>
          <p:cNvPr id="4" name="Slide Number Placeholder 3">
            <a:extLst>
              <a:ext uri="{FF2B5EF4-FFF2-40B4-BE49-F238E27FC236}">
                <a16:creationId xmlns:a16="http://schemas.microsoft.com/office/drawing/2014/main" id="{FB724B92-E359-BF0A-8EA3-404B3C4ED176}"/>
              </a:ext>
            </a:extLst>
          </p:cNvPr>
          <p:cNvSpPr>
            <a:spLocks noGrp="1"/>
          </p:cNvSpPr>
          <p:nvPr>
            <p:ph type="sldNum" sz="quarter" idx="5"/>
          </p:nvPr>
        </p:nvSpPr>
        <p:spPr/>
        <p:txBody>
          <a:bodyPr/>
          <a:lstStyle/>
          <a:p>
            <a:fld id="{93B208CF-6D31-B34E-9D95-EC615C533640}" type="slidenum">
              <a:rPr lang="en-US" smtClean="0"/>
              <a:t>11</a:t>
            </a:fld>
            <a:endParaRPr lang="en-US"/>
          </a:p>
        </p:txBody>
      </p:sp>
    </p:spTree>
    <p:extLst>
      <p:ext uri="{BB962C8B-B14F-4D97-AF65-F5344CB8AC3E}">
        <p14:creationId xmlns:p14="http://schemas.microsoft.com/office/powerpoint/2010/main" val="85655086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793DB3-12A3-73E5-5C41-F597ADB5D9A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04599A6-5C1E-0855-C7D2-D5A7B7CB45C3}"/>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0FF44438-CEC6-4E56-5AD8-893433ADFE2F}"/>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t>As mentioned on the previous slide, the trial groups will be high dose </a:t>
            </a:r>
            <a:r>
              <a:rPr lang="en-GB" err="1"/>
              <a:t>dexmed</a:t>
            </a:r>
            <a:r>
              <a:rPr lang="en-GB"/>
              <a:t>, low dose </a:t>
            </a:r>
            <a:r>
              <a:rPr lang="en-GB" err="1"/>
              <a:t>dexmed</a:t>
            </a:r>
            <a:r>
              <a:rPr lang="en-GB"/>
              <a:t> and a placebo/dummy medicine, all given with a morphine infusion. Babies will be randomly assigned to one of these treatment groups.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a:t>We want to find whether adding </a:t>
            </a:r>
            <a:r>
              <a:rPr lang="en-GB" sz="1200" err="1"/>
              <a:t>dexmed</a:t>
            </a:r>
            <a:r>
              <a:rPr lang="en-GB" sz="1200"/>
              <a:t> (one of two doses – a high and a low dose) to morphine help reduces the total amount of morphine needed. </a:t>
            </a:r>
          </a:p>
          <a:p>
            <a:endParaRPr lang="en-GB"/>
          </a:p>
        </p:txBody>
      </p:sp>
      <p:sp>
        <p:nvSpPr>
          <p:cNvPr id="4" name="Slide Number Placeholder 3">
            <a:extLst>
              <a:ext uri="{FF2B5EF4-FFF2-40B4-BE49-F238E27FC236}">
                <a16:creationId xmlns:a16="http://schemas.microsoft.com/office/drawing/2014/main" id="{50CD97B0-7F6B-4B85-BF2A-772BF85EE285}"/>
              </a:ext>
            </a:extLst>
          </p:cNvPr>
          <p:cNvSpPr>
            <a:spLocks noGrp="1"/>
          </p:cNvSpPr>
          <p:nvPr>
            <p:ph type="sldNum" sz="quarter" idx="5"/>
          </p:nvPr>
        </p:nvSpPr>
        <p:spPr/>
        <p:txBody>
          <a:bodyPr/>
          <a:lstStyle/>
          <a:p>
            <a:fld id="{93B208CF-6D31-B34E-9D95-EC615C533640}" type="slidenum">
              <a:rPr lang="en-US" smtClean="0"/>
              <a:t>12</a:t>
            </a:fld>
            <a:endParaRPr lang="en-US"/>
          </a:p>
        </p:txBody>
      </p:sp>
    </p:spTree>
    <p:extLst>
      <p:ext uri="{BB962C8B-B14F-4D97-AF65-F5344CB8AC3E}">
        <p14:creationId xmlns:p14="http://schemas.microsoft.com/office/powerpoint/2010/main" val="200597090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F7DA18-57D4-65EE-ADFE-A840FCE97EC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B49D627-E6ED-839D-C0D1-BC28FEF7C28E}"/>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940A715E-67A5-A01B-A8AC-670FDFB45BD7}"/>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D11366EC-229A-0793-EFC2-10B5962F980F}"/>
              </a:ext>
            </a:extLst>
          </p:cNvPr>
          <p:cNvSpPr>
            <a:spLocks noGrp="1"/>
          </p:cNvSpPr>
          <p:nvPr>
            <p:ph type="sldNum" sz="quarter" idx="5"/>
          </p:nvPr>
        </p:nvSpPr>
        <p:spPr/>
        <p:txBody>
          <a:bodyPr/>
          <a:lstStyle/>
          <a:p>
            <a:fld id="{93B208CF-6D31-B34E-9D95-EC615C533640}" type="slidenum">
              <a:rPr lang="en-US" smtClean="0"/>
              <a:t>13</a:t>
            </a:fld>
            <a:endParaRPr lang="en-US"/>
          </a:p>
        </p:txBody>
      </p:sp>
    </p:spTree>
    <p:extLst>
      <p:ext uri="{BB962C8B-B14F-4D97-AF65-F5344CB8AC3E}">
        <p14:creationId xmlns:p14="http://schemas.microsoft.com/office/powerpoint/2010/main" val="70539616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E789FD-0746-A40F-6A87-208C42B543F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16DC7EF-FC70-9C1D-772A-0C44F8C24815}"/>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A46F3B89-B308-C187-AD76-913AFA7F0EBE}"/>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0A173056-6CE2-C91B-9D2D-06041F1E5628}"/>
              </a:ext>
            </a:extLst>
          </p:cNvPr>
          <p:cNvSpPr>
            <a:spLocks noGrp="1"/>
          </p:cNvSpPr>
          <p:nvPr>
            <p:ph type="sldNum" sz="quarter" idx="5"/>
          </p:nvPr>
        </p:nvSpPr>
        <p:spPr/>
        <p:txBody>
          <a:bodyPr/>
          <a:lstStyle/>
          <a:p>
            <a:fld id="{93B208CF-6D31-B34E-9D95-EC615C533640}" type="slidenum">
              <a:rPr lang="en-US" smtClean="0"/>
              <a:t>14</a:t>
            </a:fld>
            <a:endParaRPr lang="en-US"/>
          </a:p>
        </p:txBody>
      </p:sp>
    </p:spTree>
    <p:extLst>
      <p:ext uri="{BB962C8B-B14F-4D97-AF65-F5344CB8AC3E}">
        <p14:creationId xmlns:p14="http://schemas.microsoft.com/office/powerpoint/2010/main" val="196491002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C4CA12-0A54-0790-6A3E-175E8499D9A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07EC1F4-988A-9DD2-85DD-0236A98887B6}"/>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A16180CF-0F41-FC9B-6775-C28C7B6F80D6}"/>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They can be recruited at any stage of their neonatal journey, the birth just should be less than 32 weeks.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We are excluding congenital anomalies that are likely to be fatal or likely to affect the results (e.g. affecting how they manage pain), we are not giving a definition as it should be a clinical discretion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We don’t want to include babies who are less than 7 days old </a:t>
            </a:r>
          </a:p>
          <a:p>
            <a:endParaRPr lang="en-GB" dirty="0"/>
          </a:p>
        </p:txBody>
      </p:sp>
      <p:sp>
        <p:nvSpPr>
          <p:cNvPr id="4" name="Slide Number Placeholder 3">
            <a:extLst>
              <a:ext uri="{FF2B5EF4-FFF2-40B4-BE49-F238E27FC236}">
                <a16:creationId xmlns:a16="http://schemas.microsoft.com/office/drawing/2014/main" id="{101FD850-168B-7FF6-4395-E676F324CDB2}"/>
              </a:ext>
            </a:extLst>
          </p:cNvPr>
          <p:cNvSpPr>
            <a:spLocks noGrp="1"/>
          </p:cNvSpPr>
          <p:nvPr>
            <p:ph type="sldNum" sz="quarter" idx="5"/>
          </p:nvPr>
        </p:nvSpPr>
        <p:spPr/>
        <p:txBody>
          <a:bodyPr/>
          <a:lstStyle/>
          <a:p>
            <a:fld id="{93B208CF-6D31-B34E-9D95-EC615C533640}" type="slidenum">
              <a:rPr lang="en-US" smtClean="0"/>
              <a:t>15</a:t>
            </a:fld>
            <a:endParaRPr lang="en-US"/>
          </a:p>
        </p:txBody>
      </p:sp>
    </p:spTree>
    <p:extLst>
      <p:ext uri="{BB962C8B-B14F-4D97-AF65-F5344CB8AC3E}">
        <p14:creationId xmlns:p14="http://schemas.microsoft.com/office/powerpoint/2010/main" val="227267968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4420CE-7DA9-674A-3228-F89EDC7983E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66150CC-2B62-AE53-BAB6-12354ED90475}"/>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547EE657-4BA1-BB7C-3E5B-9AF40B33AE12}"/>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DDF04A6E-FE2D-F734-5A7C-0391043E7775}"/>
              </a:ext>
            </a:extLst>
          </p:cNvPr>
          <p:cNvSpPr>
            <a:spLocks noGrp="1"/>
          </p:cNvSpPr>
          <p:nvPr>
            <p:ph type="sldNum" sz="quarter" idx="5"/>
          </p:nvPr>
        </p:nvSpPr>
        <p:spPr/>
        <p:txBody>
          <a:bodyPr/>
          <a:lstStyle/>
          <a:p>
            <a:fld id="{93B208CF-6D31-B34E-9D95-EC615C533640}" type="slidenum">
              <a:rPr lang="en-US" smtClean="0"/>
              <a:t>16</a:t>
            </a:fld>
            <a:endParaRPr lang="en-US"/>
          </a:p>
        </p:txBody>
      </p:sp>
    </p:spTree>
    <p:extLst>
      <p:ext uri="{BB962C8B-B14F-4D97-AF65-F5344CB8AC3E}">
        <p14:creationId xmlns:p14="http://schemas.microsoft.com/office/powerpoint/2010/main" val="1237125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4678BF-0C72-F564-2BCC-A4B6651216B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5EE59CB-27D3-D5BA-D451-511A94B0C957}"/>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843BD488-B463-1121-A155-41D41D7008B9}"/>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i="0" dirty="0"/>
              <a:t>On the slide, there are a few key trial details and milestones, with site opening beginning from Feb 2026, recruitment lasting 24 months, and the end of data collection, report and dissemination approaching the 2030. </a:t>
            </a:r>
            <a:endParaRPr lang="en-GB" i="0" dirty="0"/>
          </a:p>
          <a:p>
            <a:endParaRPr lang="en-GB" i="0" dirty="0"/>
          </a:p>
        </p:txBody>
      </p:sp>
      <p:sp>
        <p:nvSpPr>
          <p:cNvPr id="4" name="Slide Number Placeholder 3">
            <a:extLst>
              <a:ext uri="{FF2B5EF4-FFF2-40B4-BE49-F238E27FC236}">
                <a16:creationId xmlns:a16="http://schemas.microsoft.com/office/drawing/2014/main" id="{53787617-D62D-A5BD-7A5C-B723F503ECE0}"/>
              </a:ext>
            </a:extLst>
          </p:cNvPr>
          <p:cNvSpPr>
            <a:spLocks noGrp="1"/>
          </p:cNvSpPr>
          <p:nvPr>
            <p:ph type="sldNum" sz="quarter" idx="5"/>
          </p:nvPr>
        </p:nvSpPr>
        <p:spPr/>
        <p:txBody>
          <a:bodyPr/>
          <a:lstStyle/>
          <a:p>
            <a:fld id="{93B208CF-6D31-B34E-9D95-EC615C533640}" type="slidenum">
              <a:rPr lang="en-US" smtClean="0"/>
              <a:t>17</a:t>
            </a:fld>
            <a:endParaRPr lang="en-US"/>
          </a:p>
        </p:txBody>
      </p:sp>
    </p:spTree>
    <p:extLst>
      <p:ext uri="{BB962C8B-B14F-4D97-AF65-F5344CB8AC3E}">
        <p14:creationId xmlns:p14="http://schemas.microsoft.com/office/powerpoint/2010/main" val="302449753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CD1E07-D7AF-631A-2307-3AAC23BE4F7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E2848C0-C948-7E73-7BA3-597153C267C6}"/>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BDA34E6D-480F-95B3-494B-46EB2D2CC082}"/>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59873F7E-CC09-AC10-96D6-526F5471A625}"/>
              </a:ext>
            </a:extLst>
          </p:cNvPr>
          <p:cNvSpPr>
            <a:spLocks noGrp="1"/>
          </p:cNvSpPr>
          <p:nvPr>
            <p:ph type="sldNum" sz="quarter" idx="5"/>
          </p:nvPr>
        </p:nvSpPr>
        <p:spPr/>
        <p:txBody>
          <a:bodyPr/>
          <a:lstStyle/>
          <a:p>
            <a:fld id="{93B208CF-6D31-B34E-9D95-EC615C533640}" type="slidenum">
              <a:rPr lang="en-US" smtClean="0"/>
              <a:t>18</a:t>
            </a:fld>
            <a:endParaRPr lang="en-US"/>
          </a:p>
        </p:txBody>
      </p:sp>
    </p:spTree>
    <p:extLst>
      <p:ext uri="{BB962C8B-B14F-4D97-AF65-F5344CB8AC3E}">
        <p14:creationId xmlns:p14="http://schemas.microsoft.com/office/powerpoint/2010/main" val="264180226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87E661-B282-30FC-18A1-C1AC4A3F2B6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77500CB-07C4-36D6-8D8A-073C7730B75C}"/>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C8E11525-6168-D65F-D59E-5133F92955A0}"/>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6DCA91E8-7641-EB33-E874-57CAC86D6D4D}"/>
              </a:ext>
            </a:extLst>
          </p:cNvPr>
          <p:cNvSpPr>
            <a:spLocks noGrp="1"/>
          </p:cNvSpPr>
          <p:nvPr>
            <p:ph type="sldNum" sz="quarter" idx="5"/>
          </p:nvPr>
        </p:nvSpPr>
        <p:spPr/>
        <p:txBody>
          <a:bodyPr/>
          <a:lstStyle/>
          <a:p>
            <a:fld id="{93B208CF-6D31-B34E-9D95-EC615C533640}" type="slidenum">
              <a:rPr lang="en-US" smtClean="0"/>
              <a:t>19</a:t>
            </a:fld>
            <a:endParaRPr lang="en-US"/>
          </a:p>
        </p:txBody>
      </p:sp>
    </p:spTree>
    <p:extLst>
      <p:ext uri="{BB962C8B-B14F-4D97-AF65-F5344CB8AC3E}">
        <p14:creationId xmlns:p14="http://schemas.microsoft.com/office/powerpoint/2010/main" val="141406425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D12220-D5DC-5C8D-5F7C-EA118AE5D03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5C67A48-5D3E-ED0C-5E87-33A61523D19A}"/>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8C560DFA-AAE7-842D-3A27-0816DE72B5CB}"/>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92A062F4-E43C-38BE-4A3F-D3AE688D6516}"/>
              </a:ext>
            </a:extLst>
          </p:cNvPr>
          <p:cNvSpPr>
            <a:spLocks noGrp="1"/>
          </p:cNvSpPr>
          <p:nvPr>
            <p:ph type="sldNum" sz="quarter" idx="5"/>
          </p:nvPr>
        </p:nvSpPr>
        <p:spPr/>
        <p:txBody>
          <a:bodyPr/>
          <a:lstStyle/>
          <a:p>
            <a:fld id="{93B208CF-6D31-B34E-9D95-EC615C533640}" type="slidenum">
              <a:rPr lang="en-US" smtClean="0"/>
              <a:t>20</a:t>
            </a:fld>
            <a:endParaRPr lang="en-US"/>
          </a:p>
        </p:txBody>
      </p:sp>
    </p:spTree>
    <p:extLst>
      <p:ext uri="{BB962C8B-B14F-4D97-AF65-F5344CB8AC3E}">
        <p14:creationId xmlns:p14="http://schemas.microsoft.com/office/powerpoint/2010/main" val="248900734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BDA706-9589-6223-E0CD-028DE072728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ED65075-B801-4783-3D3C-2CD6CDFF1E48}"/>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D0624F51-6F5A-D9DB-6DE9-0FE92200BD3B}"/>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5CBFDA68-B451-A818-EEFD-2D47F6B6BD9B}"/>
              </a:ext>
            </a:extLst>
          </p:cNvPr>
          <p:cNvSpPr>
            <a:spLocks noGrp="1"/>
          </p:cNvSpPr>
          <p:nvPr>
            <p:ph type="sldNum" sz="quarter" idx="5"/>
          </p:nvPr>
        </p:nvSpPr>
        <p:spPr/>
        <p:txBody>
          <a:bodyPr/>
          <a:lstStyle/>
          <a:p>
            <a:fld id="{93B208CF-6D31-B34E-9D95-EC615C533640}" type="slidenum">
              <a:rPr lang="en-US" smtClean="0"/>
              <a:t>21</a:t>
            </a:fld>
            <a:endParaRPr lang="en-US"/>
          </a:p>
        </p:txBody>
      </p:sp>
    </p:spTree>
    <p:extLst>
      <p:ext uri="{BB962C8B-B14F-4D97-AF65-F5344CB8AC3E}">
        <p14:creationId xmlns:p14="http://schemas.microsoft.com/office/powerpoint/2010/main" val="12358084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402EA9-44B6-E2EC-9AF8-49F7D64403C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3766EE9-3470-AFC5-7652-AEAB9ECF10D6}"/>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74581FE7-06B6-67CD-673F-847B4B9380BA}"/>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D9DFA2E3-DEF6-75A6-9178-F16A260CB537}"/>
              </a:ext>
            </a:extLst>
          </p:cNvPr>
          <p:cNvSpPr>
            <a:spLocks noGrp="1"/>
          </p:cNvSpPr>
          <p:nvPr>
            <p:ph type="sldNum" sz="quarter" idx="5"/>
          </p:nvPr>
        </p:nvSpPr>
        <p:spPr/>
        <p:txBody>
          <a:bodyPr/>
          <a:lstStyle/>
          <a:p>
            <a:fld id="{93B208CF-6D31-B34E-9D95-EC615C533640}" type="slidenum">
              <a:rPr lang="en-US" smtClean="0"/>
              <a:t>22</a:t>
            </a:fld>
            <a:endParaRPr lang="en-US"/>
          </a:p>
        </p:txBody>
      </p:sp>
    </p:spTree>
    <p:extLst>
      <p:ext uri="{BB962C8B-B14F-4D97-AF65-F5344CB8AC3E}">
        <p14:creationId xmlns:p14="http://schemas.microsoft.com/office/powerpoint/2010/main" val="69640869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AF197A-4BD3-232B-47A0-57FD0F7DDC0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76410E7-B06E-32B0-EFE7-5552B6F6DA61}"/>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245C0B9F-1A1F-2F91-8A70-E9B048D5389D}"/>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C592CEED-0339-C406-478B-A649E134F244}"/>
              </a:ext>
            </a:extLst>
          </p:cNvPr>
          <p:cNvSpPr>
            <a:spLocks noGrp="1"/>
          </p:cNvSpPr>
          <p:nvPr>
            <p:ph type="sldNum" sz="quarter" idx="5"/>
          </p:nvPr>
        </p:nvSpPr>
        <p:spPr/>
        <p:txBody>
          <a:bodyPr/>
          <a:lstStyle/>
          <a:p>
            <a:fld id="{93B208CF-6D31-B34E-9D95-EC615C533640}" type="slidenum">
              <a:rPr lang="en-US" smtClean="0"/>
              <a:t>23</a:t>
            </a:fld>
            <a:endParaRPr lang="en-US"/>
          </a:p>
        </p:txBody>
      </p:sp>
    </p:spTree>
    <p:extLst>
      <p:ext uri="{BB962C8B-B14F-4D97-AF65-F5344CB8AC3E}">
        <p14:creationId xmlns:p14="http://schemas.microsoft.com/office/powerpoint/2010/main" val="396108212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DA37F5-919A-18C5-8C2B-DF197175B94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A000413-ED26-0498-5F8C-2F437DB1C0AD}"/>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03C2896F-F3B8-07ED-190C-6B219168A223}"/>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a:solidFill>
                  <a:schemeClr val="tx1"/>
                </a:solidFill>
                <a:effectLst/>
                <a:latin typeface="+mn-lt"/>
                <a:ea typeface="+mn-ea"/>
                <a:cs typeface="+mn-cs"/>
              </a:rPr>
              <a:t>Please make sure that you are only uploading 1 reason per participant onto </a:t>
            </a:r>
            <a:r>
              <a:rPr lang="en-GB" sz="1200" kern="1200" err="1">
                <a:solidFill>
                  <a:schemeClr val="tx1"/>
                </a:solidFill>
                <a:effectLst/>
                <a:latin typeface="+mn-lt"/>
                <a:ea typeface="+mn-ea"/>
                <a:cs typeface="+mn-cs"/>
              </a:rPr>
              <a:t>REDcap</a:t>
            </a:r>
            <a:r>
              <a:rPr lang="en-GB" sz="1200" kern="1200">
                <a:solidFill>
                  <a:schemeClr val="tx1"/>
                </a:solidFill>
                <a:effectLst/>
                <a:latin typeface="+mn-lt"/>
                <a:ea typeface="+mn-ea"/>
                <a:cs typeface="+mn-cs"/>
              </a:rPr>
              <a:t>.</a:t>
            </a:r>
          </a:p>
          <a:p>
            <a:endParaRPr lang="en-GB"/>
          </a:p>
        </p:txBody>
      </p:sp>
      <p:sp>
        <p:nvSpPr>
          <p:cNvPr id="4" name="Slide Number Placeholder 3">
            <a:extLst>
              <a:ext uri="{FF2B5EF4-FFF2-40B4-BE49-F238E27FC236}">
                <a16:creationId xmlns:a16="http://schemas.microsoft.com/office/drawing/2014/main" id="{9BEA21EE-11CB-7AC8-D395-F41F539A8D62}"/>
              </a:ext>
            </a:extLst>
          </p:cNvPr>
          <p:cNvSpPr>
            <a:spLocks noGrp="1"/>
          </p:cNvSpPr>
          <p:nvPr>
            <p:ph type="sldNum" sz="quarter" idx="5"/>
          </p:nvPr>
        </p:nvSpPr>
        <p:spPr/>
        <p:txBody>
          <a:bodyPr/>
          <a:lstStyle/>
          <a:p>
            <a:fld id="{93B208CF-6D31-B34E-9D95-EC615C533640}" type="slidenum">
              <a:rPr lang="en-US" smtClean="0"/>
              <a:t>24</a:t>
            </a:fld>
            <a:endParaRPr lang="en-US"/>
          </a:p>
        </p:txBody>
      </p:sp>
    </p:spTree>
    <p:extLst>
      <p:ext uri="{BB962C8B-B14F-4D97-AF65-F5344CB8AC3E}">
        <p14:creationId xmlns:p14="http://schemas.microsoft.com/office/powerpoint/2010/main" val="376182714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CEFB06-7A46-58E5-9B25-F750CC69483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38B1C5C-3E7F-7439-B0E2-D2BC6F2506B7}"/>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3ECC8BFA-DF64-8383-647C-2A0F205DFA54}"/>
              </a:ext>
            </a:extLst>
          </p:cNvPr>
          <p:cNvSpPr>
            <a:spLocks noGrp="1"/>
          </p:cNvSpPr>
          <p:nvPr>
            <p:ph type="body" idx="1"/>
          </p:nvPr>
        </p:nvSpPr>
        <p:spPr/>
        <p:txBody>
          <a:bodyPr/>
          <a:lstStyle/>
          <a:p>
            <a:r>
              <a:rPr lang="en-GB"/>
              <a:t>We are aware that this appears on the smaller/</a:t>
            </a:r>
            <a:r>
              <a:rPr lang="en-GB" err="1"/>
              <a:t>unclearer</a:t>
            </a:r>
            <a:r>
              <a:rPr lang="en-GB"/>
              <a:t> side, but we as part of our site training package, we will include a copy of this flow diagram. </a:t>
            </a:r>
          </a:p>
          <a:p>
            <a:endParaRPr lang="en-GB"/>
          </a:p>
          <a:p>
            <a:r>
              <a:rPr lang="en-GB"/>
              <a:t>The screening process begins by determining whether the baby was born at less than 32 weeks’ gestation; if not, no further information or upload to </a:t>
            </a:r>
            <a:r>
              <a:rPr lang="en-GB" err="1"/>
              <a:t>REDCap</a:t>
            </a:r>
            <a:r>
              <a:rPr lang="en-GB"/>
              <a:t> is required. If yes, the baby’s details are entered onto the paper screening log and eligibility for DEXTA is assessed. If the baby is eligible and parental consent is obtained, the consent details are recorded on the paper screening log and no </a:t>
            </a:r>
            <a:r>
              <a:rPr lang="en-GB" err="1"/>
              <a:t>REDCap</a:t>
            </a:r>
            <a:r>
              <a:rPr lang="en-GB"/>
              <a:t> upload is needed. If the baby is not eligible or consent is not obtained, it must be determined whether the reason is a fixed outcome (A–E); if so, the reason is recorded in the fixed outcome column of the screening log and the baby is added to the monthly screening report on </a:t>
            </a:r>
            <a:r>
              <a:rPr lang="en-GB" err="1"/>
              <a:t>REDCap</a:t>
            </a:r>
            <a:r>
              <a:rPr lang="en-GB"/>
              <a:t>. If the reason is not a fixed outcome, it is recorded as a provisional reason (F–L), and the baby continues to be screened until consent is obtained, the reason becomes a fixed outcome, or the baby is discharged or dies. If the reason later becomes a fixed outcome, or if the baby is discharged or dies, the screening log is updated with the relevant final reason and the baby is added to the monthly screening report for the appropriate month.</a:t>
            </a:r>
          </a:p>
        </p:txBody>
      </p:sp>
      <p:sp>
        <p:nvSpPr>
          <p:cNvPr id="4" name="Slide Number Placeholder 3">
            <a:extLst>
              <a:ext uri="{FF2B5EF4-FFF2-40B4-BE49-F238E27FC236}">
                <a16:creationId xmlns:a16="http://schemas.microsoft.com/office/drawing/2014/main" id="{26583540-56BD-5D0B-7907-BB643AC2175A}"/>
              </a:ext>
            </a:extLst>
          </p:cNvPr>
          <p:cNvSpPr>
            <a:spLocks noGrp="1"/>
          </p:cNvSpPr>
          <p:nvPr>
            <p:ph type="sldNum" sz="quarter" idx="5"/>
          </p:nvPr>
        </p:nvSpPr>
        <p:spPr/>
        <p:txBody>
          <a:bodyPr/>
          <a:lstStyle/>
          <a:p>
            <a:fld id="{93B208CF-6D31-B34E-9D95-EC615C533640}" type="slidenum">
              <a:rPr lang="en-US" smtClean="0"/>
              <a:t>25</a:t>
            </a:fld>
            <a:endParaRPr lang="en-US"/>
          </a:p>
        </p:txBody>
      </p:sp>
    </p:spTree>
    <p:extLst>
      <p:ext uri="{BB962C8B-B14F-4D97-AF65-F5344CB8AC3E}">
        <p14:creationId xmlns:p14="http://schemas.microsoft.com/office/powerpoint/2010/main" val="95138176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4687BC-C876-9903-EADF-39D94A857B1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5F2E67C-252B-AC5E-74A9-52C1BFE1681E}"/>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B9E410D3-1FBA-BA86-4C96-365222E50AF1}"/>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7076E6A1-2A14-3498-4857-B5518AA2BB75}"/>
              </a:ext>
            </a:extLst>
          </p:cNvPr>
          <p:cNvSpPr>
            <a:spLocks noGrp="1"/>
          </p:cNvSpPr>
          <p:nvPr>
            <p:ph type="sldNum" sz="quarter" idx="5"/>
          </p:nvPr>
        </p:nvSpPr>
        <p:spPr/>
        <p:txBody>
          <a:bodyPr/>
          <a:lstStyle/>
          <a:p>
            <a:fld id="{93B208CF-6D31-B34E-9D95-EC615C533640}" type="slidenum">
              <a:rPr lang="en-US" smtClean="0"/>
              <a:t>26</a:t>
            </a:fld>
            <a:endParaRPr lang="en-US"/>
          </a:p>
        </p:txBody>
      </p:sp>
    </p:spTree>
    <p:extLst>
      <p:ext uri="{BB962C8B-B14F-4D97-AF65-F5344CB8AC3E}">
        <p14:creationId xmlns:p14="http://schemas.microsoft.com/office/powerpoint/2010/main" val="310614061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5D513D-1D5D-E0FF-36BF-FEBB58EF0B1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99AE76F-987C-8EB2-53CB-390C44B9D085}"/>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99E1105A-D630-670B-B421-AE1251A44795}"/>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F7615ABA-550E-D7F6-23F0-31A632B00E2B}"/>
              </a:ext>
            </a:extLst>
          </p:cNvPr>
          <p:cNvSpPr>
            <a:spLocks noGrp="1"/>
          </p:cNvSpPr>
          <p:nvPr>
            <p:ph type="sldNum" sz="quarter" idx="5"/>
          </p:nvPr>
        </p:nvSpPr>
        <p:spPr/>
        <p:txBody>
          <a:bodyPr/>
          <a:lstStyle/>
          <a:p>
            <a:fld id="{93B208CF-6D31-B34E-9D95-EC615C533640}" type="slidenum">
              <a:rPr lang="en-US" smtClean="0"/>
              <a:t>27</a:t>
            </a:fld>
            <a:endParaRPr lang="en-US"/>
          </a:p>
        </p:txBody>
      </p:sp>
    </p:spTree>
    <p:extLst>
      <p:ext uri="{BB962C8B-B14F-4D97-AF65-F5344CB8AC3E}">
        <p14:creationId xmlns:p14="http://schemas.microsoft.com/office/powerpoint/2010/main" val="65939925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A38088-E0C4-C47B-CBC1-5F1BA35FB21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F870659-C5E3-4E7B-9EC7-64D473A298ED}"/>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6C055B4B-DCDD-E319-7D99-E6DCBA89BC63}"/>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B3450F93-19F0-E232-EC97-ED2CADB277EB}"/>
              </a:ext>
            </a:extLst>
          </p:cNvPr>
          <p:cNvSpPr>
            <a:spLocks noGrp="1"/>
          </p:cNvSpPr>
          <p:nvPr>
            <p:ph type="sldNum" sz="quarter" idx="5"/>
          </p:nvPr>
        </p:nvSpPr>
        <p:spPr/>
        <p:txBody>
          <a:bodyPr/>
          <a:lstStyle/>
          <a:p>
            <a:fld id="{93B208CF-6D31-B34E-9D95-EC615C533640}" type="slidenum">
              <a:rPr lang="en-US" smtClean="0"/>
              <a:t>28</a:t>
            </a:fld>
            <a:endParaRPr lang="en-US"/>
          </a:p>
        </p:txBody>
      </p:sp>
    </p:spTree>
    <p:extLst>
      <p:ext uri="{BB962C8B-B14F-4D97-AF65-F5344CB8AC3E}">
        <p14:creationId xmlns:p14="http://schemas.microsoft.com/office/powerpoint/2010/main" val="307717367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E769E8-ED39-F4B9-0EE7-21BD4D43D6E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E5BAE04-FA3B-6280-25B3-505ECFB9ECFA}"/>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4AB1A430-F5FD-9E0C-8E80-CD8A6F461B01}"/>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a:t>Use the Participant Information Sheet (PIS) to facilitate a conversation with the parents/families of potential participants around consent to the study.</a:t>
            </a:r>
          </a:p>
          <a:p>
            <a:endParaRPr lang="en-GB"/>
          </a:p>
        </p:txBody>
      </p:sp>
      <p:sp>
        <p:nvSpPr>
          <p:cNvPr id="4" name="Slide Number Placeholder 3">
            <a:extLst>
              <a:ext uri="{FF2B5EF4-FFF2-40B4-BE49-F238E27FC236}">
                <a16:creationId xmlns:a16="http://schemas.microsoft.com/office/drawing/2014/main" id="{0A70E59D-BAE8-CA42-2456-EC99BC36A48B}"/>
              </a:ext>
            </a:extLst>
          </p:cNvPr>
          <p:cNvSpPr>
            <a:spLocks noGrp="1"/>
          </p:cNvSpPr>
          <p:nvPr>
            <p:ph type="sldNum" sz="quarter" idx="5"/>
          </p:nvPr>
        </p:nvSpPr>
        <p:spPr/>
        <p:txBody>
          <a:bodyPr/>
          <a:lstStyle/>
          <a:p>
            <a:fld id="{93B208CF-6D31-B34E-9D95-EC615C533640}" type="slidenum">
              <a:rPr lang="en-US" smtClean="0"/>
              <a:t>29</a:t>
            </a:fld>
            <a:endParaRPr lang="en-US"/>
          </a:p>
        </p:txBody>
      </p:sp>
    </p:spTree>
    <p:extLst>
      <p:ext uri="{BB962C8B-B14F-4D97-AF65-F5344CB8AC3E}">
        <p14:creationId xmlns:p14="http://schemas.microsoft.com/office/powerpoint/2010/main" val="155357040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3E1287-98E3-68FD-E71C-09D56E1873D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5FD9852-9A64-4178-B9F8-6320CA9BD681}"/>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2542CA78-27E6-E16A-A14D-552E8BDD7071}"/>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720F1DBD-43E9-A1E6-15C8-234E32D04F8D}"/>
              </a:ext>
            </a:extLst>
          </p:cNvPr>
          <p:cNvSpPr>
            <a:spLocks noGrp="1"/>
          </p:cNvSpPr>
          <p:nvPr>
            <p:ph type="sldNum" sz="quarter" idx="5"/>
          </p:nvPr>
        </p:nvSpPr>
        <p:spPr/>
        <p:txBody>
          <a:bodyPr/>
          <a:lstStyle/>
          <a:p>
            <a:fld id="{93B208CF-6D31-B34E-9D95-EC615C533640}" type="slidenum">
              <a:rPr lang="en-US" smtClean="0"/>
              <a:t>30</a:t>
            </a:fld>
            <a:endParaRPr lang="en-US"/>
          </a:p>
        </p:txBody>
      </p:sp>
    </p:spTree>
    <p:extLst>
      <p:ext uri="{BB962C8B-B14F-4D97-AF65-F5344CB8AC3E}">
        <p14:creationId xmlns:p14="http://schemas.microsoft.com/office/powerpoint/2010/main" val="346839456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EDBB97-86DE-CDC8-F051-C3584D5BF51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276E5EA-7110-2744-9ABA-A764B41765AD}"/>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A61C641D-ECE7-AD39-72D6-6B104105E144}"/>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C24CDD14-3BD3-4B83-58C4-74A06E2EE5D4}"/>
              </a:ext>
            </a:extLst>
          </p:cNvPr>
          <p:cNvSpPr>
            <a:spLocks noGrp="1"/>
          </p:cNvSpPr>
          <p:nvPr>
            <p:ph type="sldNum" sz="quarter" idx="5"/>
          </p:nvPr>
        </p:nvSpPr>
        <p:spPr/>
        <p:txBody>
          <a:bodyPr/>
          <a:lstStyle/>
          <a:p>
            <a:fld id="{93B208CF-6D31-B34E-9D95-EC615C533640}" type="slidenum">
              <a:rPr lang="en-US" smtClean="0"/>
              <a:t>31</a:t>
            </a:fld>
            <a:endParaRPr lang="en-US"/>
          </a:p>
        </p:txBody>
      </p:sp>
    </p:spTree>
    <p:extLst>
      <p:ext uri="{BB962C8B-B14F-4D97-AF65-F5344CB8AC3E}">
        <p14:creationId xmlns:p14="http://schemas.microsoft.com/office/powerpoint/2010/main" val="286358470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25D8A1-AA76-8931-CC0C-03E47A91F17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AB1243F-D152-33DD-296C-DD5C82DDF677}"/>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CD26FE3A-B688-B687-4229-5F0546422F1B}"/>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D9CDE2D9-140B-8F6F-82F0-E11C58E61E92}"/>
              </a:ext>
            </a:extLst>
          </p:cNvPr>
          <p:cNvSpPr>
            <a:spLocks noGrp="1"/>
          </p:cNvSpPr>
          <p:nvPr>
            <p:ph type="sldNum" sz="quarter" idx="5"/>
          </p:nvPr>
        </p:nvSpPr>
        <p:spPr/>
        <p:txBody>
          <a:bodyPr/>
          <a:lstStyle/>
          <a:p>
            <a:fld id="{93B208CF-6D31-B34E-9D95-EC615C533640}" type="slidenum">
              <a:rPr lang="en-US" smtClean="0"/>
              <a:t>32</a:t>
            </a:fld>
            <a:endParaRPr lang="en-US"/>
          </a:p>
        </p:txBody>
      </p:sp>
    </p:spTree>
    <p:extLst>
      <p:ext uri="{BB962C8B-B14F-4D97-AF65-F5344CB8AC3E}">
        <p14:creationId xmlns:p14="http://schemas.microsoft.com/office/powerpoint/2010/main" val="134120156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B06E81-E3C1-5F94-C0E4-98EFF24FD4D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9635871-78CA-A18F-2F50-224ED5B7DC38}"/>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32400AA8-B6CA-E906-1C1A-BCDEB8E89606}"/>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36BE23A7-5387-5791-4103-1697FEA7A814}"/>
              </a:ext>
            </a:extLst>
          </p:cNvPr>
          <p:cNvSpPr>
            <a:spLocks noGrp="1"/>
          </p:cNvSpPr>
          <p:nvPr>
            <p:ph type="sldNum" sz="quarter" idx="5"/>
          </p:nvPr>
        </p:nvSpPr>
        <p:spPr/>
        <p:txBody>
          <a:bodyPr/>
          <a:lstStyle/>
          <a:p>
            <a:fld id="{93B208CF-6D31-B34E-9D95-EC615C533640}" type="slidenum">
              <a:rPr lang="en-US" smtClean="0"/>
              <a:t>33</a:t>
            </a:fld>
            <a:endParaRPr lang="en-US"/>
          </a:p>
        </p:txBody>
      </p:sp>
    </p:spTree>
    <p:extLst>
      <p:ext uri="{BB962C8B-B14F-4D97-AF65-F5344CB8AC3E}">
        <p14:creationId xmlns:p14="http://schemas.microsoft.com/office/powerpoint/2010/main" val="269202821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72B9F2-152F-816E-701B-7C1F17FD6D5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A7A2CFA-BED6-3791-CA01-B29A49A014DC}"/>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3B3B31CE-6E94-06E7-3B70-502460EAE8E5}"/>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D3E9850F-F519-9EC4-0E1A-34EC6FCE11CA}"/>
              </a:ext>
            </a:extLst>
          </p:cNvPr>
          <p:cNvSpPr>
            <a:spLocks noGrp="1"/>
          </p:cNvSpPr>
          <p:nvPr>
            <p:ph type="sldNum" sz="quarter" idx="5"/>
          </p:nvPr>
        </p:nvSpPr>
        <p:spPr/>
        <p:txBody>
          <a:bodyPr/>
          <a:lstStyle/>
          <a:p>
            <a:fld id="{93B208CF-6D31-B34E-9D95-EC615C533640}" type="slidenum">
              <a:rPr lang="en-US" smtClean="0"/>
              <a:t>34</a:t>
            </a:fld>
            <a:endParaRPr lang="en-US"/>
          </a:p>
        </p:txBody>
      </p:sp>
    </p:spTree>
    <p:extLst>
      <p:ext uri="{BB962C8B-B14F-4D97-AF65-F5344CB8AC3E}">
        <p14:creationId xmlns:p14="http://schemas.microsoft.com/office/powerpoint/2010/main" val="118378216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948425-149F-8DC3-2C10-7596D3E7B3B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7336582-41A0-625E-8DC7-CEA2EDEEA690}"/>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834054CC-6204-E6F1-AFD3-EF2420153E76}"/>
              </a:ext>
            </a:extLst>
          </p:cNvPr>
          <p:cNvSpPr>
            <a:spLocks noGrp="1"/>
          </p:cNvSpPr>
          <p:nvPr>
            <p:ph type="body" idx="1"/>
          </p:nvPr>
        </p:nvSpPr>
        <p:spPr/>
        <p:txBody>
          <a:bodyPr/>
          <a:lstStyle/>
          <a:p>
            <a:r>
              <a:rPr lang="en-GB" dirty="0"/>
              <a:t>Some baseline data needs to be completed prior to randomisation – demographics part 1 – and the rest can be reported past </a:t>
            </a:r>
          </a:p>
        </p:txBody>
      </p:sp>
      <p:sp>
        <p:nvSpPr>
          <p:cNvPr id="4" name="Slide Number Placeholder 3">
            <a:extLst>
              <a:ext uri="{FF2B5EF4-FFF2-40B4-BE49-F238E27FC236}">
                <a16:creationId xmlns:a16="http://schemas.microsoft.com/office/drawing/2014/main" id="{CAE199A9-F968-243A-4D3B-6108A5FE7A90}"/>
              </a:ext>
            </a:extLst>
          </p:cNvPr>
          <p:cNvSpPr>
            <a:spLocks noGrp="1"/>
          </p:cNvSpPr>
          <p:nvPr>
            <p:ph type="sldNum" sz="quarter" idx="5"/>
          </p:nvPr>
        </p:nvSpPr>
        <p:spPr/>
        <p:txBody>
          <a:bodyPr/>
          <a:lstStyle/>
          <a:p>
            <a:fld id="{93B208CF-6D31-B34E-9D95-EC615C533640}" type="slidenum">
              <a:rPr lang="en-US" smtClean="0"/>
              <a:t>35</a:t>
            </a:fld>
            <a:endParaRPr lang="en-US"/>
          </a:p>
        </p:txBody>
      </p:sp>
    </p:spTree>
    <p:extLst>
      <p:ext uri="{BB962C8B-B14F-4D97-AF65-F5344CB8AC3E}">
        <p14:creationId xmlns:p14="http://schemas.microsoft.com/office/powerpoint/2010/main" val="21533090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D3EA56-58C0-6E17-C57A-F4AC6332745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7CBDA49-806A-B912-1B33-8B690E93A78E}"/>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F09076D8-7B91-3A02-F27C-2751A6E1F425}"/>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46313607-35F8-8DCB-9B9D-369477093AA5}"/>
              </a:ext>
            </a:extLst>
          </p:cNvPr>
          <p:cNvSpPr>
            <a:spLocks noGrp="1"/>
          </p:cNvSpPr>
          <p:nvPr>
            <p:ph type="sldNum" sz="quarter" idx="5"/>
          </p:nvPr>
        </p:nvSpPr>
        <p:spPr/>
        <p:txBody>
          <a:bodyPr/>
          <a:lstStyle/>
          <a:p>
            <a:fld id="{93B208CF-6D31-B34E-9D95-EC615C533640}" type="slidenum">
              <a:rPr lang="en-US" smtClean="0"/>
              <a:t>36</a:t>
            </a:fld>
            <a:endParaRPr lang="en-US"/>
          </a:p>
        </p:txBody>
      </p:sp>
    </p:spTree>
    <p:extLst>
      <p:ext uri="{BB962C8B-B14F-4D97-AF65-F5344CB8AC3E}">
        <p14:creationId xmlns:p14="http://schemas.microsoft.com/office/powerpoint/2010/main" val="136630826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9CF36D-B9A5-3444-8031-114B02BEBF9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32E41CD-8D50-BB2D-1DEF-4F5DC2248855}"/>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38313F30-9C76-7888-7C3C-E9241F45271C}"/>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823693A2-7A6A-4F38-8A48-46229464CB20}"/>
              </a:ext>
            </a:extLst>
          </p:cNvPr>
          <p:cNvSpPr>
            <a:spLocks noGrp="1"/>
          </p:cNvSpPr>
          <p:nvPr>
            <p:ph type="sldNum" sz="quarter" idx="5"/>
          </p:nvPr>
        </p:nvSpPr>
        <p:spPr/>
        <p:txBody>
          <a:bodyPr/>
          <a:lstStyle/>
          <a:p>
            <a:fld id="{93B208CF-6D31-B34E-9D95-EC615C533640}" type="slidenum">
              <a:rPr lang="en-US" smtClean="0"/>
              <a:t>37</a:t>
            </a:fld>
            <a:endParaRPr lang="en-US"/>
          </a:p>
        </p:txBody>
      </p:sp>
    </p:spTree>
    <p:extLst>
      <p:ext uri="{BB962C8B-B14F-4D97-AF65-F5344CB8AC3E}">
        <p14:creationId xmlns:p14="http://schemas.microsoft.com/office/powerpoint/2010/main" val="317192049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FFFB35-56EB-F4A8-51A1-A0BB7F9A720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0140FD7-5ACA-A88B-3D7D-0FEB66339AA2}"/>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800E0A5D-2136-C42B-6AB3-20A81AD30745}"/>
              </a:ext>
            </a:extLst>
          </p:cNvPr>
          <p:cNvSpPr>
            <a:spLocks noGrp="1"/>
          </p:cNvSpPr>
          <p:nvPr>
            <p:ph type="body" idx="1"/>
          </p:nvPr>
        </p:nvSpPr>
        <p:spPr/>
        <p:txBody>
          <a:bodyPr/>
          <a:lstStyle/>
          <a:p>
            <a:r>
              <a:rPr lang="en-GB"/>
              <a:t>Explain that we will not be providing a pharmacy manual but they will have access to an imp manual </a:t>
            </a:r>
          </a:p>
        </p:txBody>
      </p:sp>
      <p:sp>
        <p:nvSpPr>
          <p:cNvPr id="4" name="Slide Number Placeholder 3">
            <a:extLst>
              <a:ext uri="{FF2B5EF4-FFF2-40B4-BE49-F238E27FC236}">
                <a16:creationId xmlns:a16="http://schemas.microsoft.com/office/drawing/2014/main" id="{D48DC6CB-4354-5B02-DD2D-25176A4AD7B6}"/>
              </a:ext>
            </a:extLst>
          </p:cNvPr>
          <p:cNvSpPr>
            <a:spLocks noGrp="1"/>
          </p:cNvSpPr>
          <p:nvPr>
            <p:ph type="sldNum" sz="quarter" idx="5"/>
          </p:nvPr>
        </p:nvSpPr>
        <p:spPr/>
        <p:txBody>
          <a:bodyPr/>
          <a:lstStyle/>
          <a:p>
            <a:fld id="{93B208CF-6D31-B34E-9D95-EC615C533640}" type="slidenum">
              <a:rPr lang="en-US" smtClean="0"/>
              <a:t>38</a:t>
            </a:fld>
            <a:endParaRPr lang="en-US"/>
          </a:p>
        </p:txBody>
      </p:sp>
    </p:spTree>
    <p:extLst>
      <p:ext uri="{BB962C8B-B14F-4D97-AF65-F5344CB8AC3E}">
        <p14:creationId xmlns:p14="http://schemas.microsoft.com/office/powerpoint/2010/main" val="192050913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0FB49D-471E-9B56-31CF-1DE267E05BE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0DA4534-4820-9ED4-BBAE-BE85DF6F73FD}"/>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57BD1FF9-7331-8401-CDE8-A92FDD512D4F}"/>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FBD634B5-7B01-0B25-F236-339D00793BDF}"/>
              </a:ext>
            </a:extLst>
          </p:cNvPr>
          <p:cNvSpPr>
            <a:spLocks noGrp="1"/>
          </p:cNvSpPr>
          <p:nvPr>
            <p:ph type="sldNum" sz="quarter" idx="5"/>
          </p:nvPr>
        </p:nvSpPr>
        <p:spPr/>
        <p:txBody>
          <a:bodyPr/>
          <a:lstStyle/>
          <a:p>
            <a:fld id="{93B208CF-6D31-B34E-9D95-EC615C533640}" type="slidenum">
              <a:rPr lang="en-US" smtClean="0"/>
              <a:t>39</a:t>
            </a:fld>
            <a:endParaRPr lang="en-US"/>
          </a:p>
        </p:txBody>
      </p:sp>
    </p:spTree>
    <p:extLst>
      <p:ext uri="{BB962C8B-B14F-4D97-AF65-F5344CB8AC3E}">
        <p14:creationId xmlns:p14="http://schemas.microsoft.com/office/powerpoint/2010/main" val="324485688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3D8D9A-ABE8-D7EB-6A21-443A07E8EB5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8CC8F6F-EE60-E7E1-5649-07E6481E7403}"/>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9A97AF0C-94AB-C153-280E-95C834C38919}"/>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DCB450A9-19D4-0135-2C6B-1FCF51343C8B}"/>
              </a:ext>
            </a:extLst>
          </p:cNvPr>
          <p:cNvSpPr>
            <a:spLocks noGrp="1"/>
          </p:cNvSpPr>
          <p:nvPr>
            <p:ph type="sldNum" sz="quarter" idx="5"/>
          </p:nvPr>
        </p:nvSpPr>
        <p:spPr/>
        <p:txBody>
          <a:bodyPr/>
          <a:lstStyle/>
          <a:p>
            <a:fld id="{93B208CF-6D31-B34E-9D95-EC615C533640}" type="slidenum">
              <a:rPr lang="en-US" smtClean="0"/>
              <a:t>40</a:t>
            </a:fld>
            <a:endParaRPr lang="en-US"/>
          </a:p>
        </p:txBody>
      </p:sp>
    </p:spTree>
    <p:extLst>
      <p:ext uri="{BB962C8B-B14F-4D97-AF65-F5344CB8AC3E}">
        <p14:creationId xmlns:p14="http://schemas.microsoft.com/office/powerpoint/2010/main" val="243180454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480B9E-054F-03C7-8B5E-FDF9F05821D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E75E52B-7A31-9BEC-FCFE-452F25882ED3}"/>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9B1791BC-9605-D635-F68A-363D545932FD}"/>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61887665-22AB-B00E-D767-BAC2835FC457}"/>
              </a:ext>
            </a:extLst>
          </p:cNvPr>
          <p:cNvSpPr>
            <a:spLocks noGrp="1"/>
          </p:cNvSpPr>
          <p:nvPr>
            <p:ph type="sldNum" sz="quarter" idx="5"/>
          </p:nvPr>
        </p:nvSpPr>
        <p:spPr/>
        <p:txBody>
          <a:bodyPr/>
          <a:lstStyle/>
          <a:p>
            <a:fld id="{93B208CF-6D31-B34E-9D95-EC615C533640}" type="slidenum">
              <a:rPr lang="en-US" smtClean="0"/>
              <a:t>41</a:t>
            </a:fld>
            <a:endParaRPr lang="en-US"/>
          </a:p>
        </p:txBody>
      </p:sp>
    </p:spTree>
    <p:extLst>
      <p:ext uri="{BB962C8B-B14F-4D97-AF65-F5344CB8AC3E}">
        <p14:creationId xmlns:p14="http://schemas.microsoft.com/office/powerpoint/2010/main" val="301533107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798666-189A-EE26-6F43-B11969ECEEB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39642B7-C993-F85B-CEFC-D113718FD477}"/>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A151C71B-9D0E-3EF7-3938-1CCB4863B240}"/>
              </a:ext>
            </a:extLst>
          </p:cNvPr>
          <p:cNvSpPr>
            <a:spLocks noGrp="1"/>
          </p:cNvSpPr>
          <p:nvPr>
            <p:ph type="body" idx="1"/>
          </p:nvPr>
        </p:nvSpPr>
        <p:spPr/>
        <p:txBody>
          <a:bodyPr/>
          <a:lstStyle/>
          <a:p>
            <a:r>
              <a:rPr lang="en-GB"/>
              <a:t>The IMPs must be stored below 25°C and must be protected from light.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a:t>For any temperature excursions during the transportation of the IMP from Sharp to your site, if the monitor is triggered, you will be required to follow the specific instructions. These will be provided to you as part of your training package.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a:t>The IMP will need to be separated from standard stock and accessible 24/7 to support recruitment. </a:t>
            </a:r>
            <a:endParaRPr lang="en-GB"/>
          </a:p>
          <a:p>
            <a:r>
              <a:rPr lang="en-GB"/>
              <a:t>Each trial site is responsible for ensuring that temperature monitoring of the storage area is conducted in accordance with local policies and standard clinical practice. </a:t>
            </a:r>
          </a:p>
        </p:txBody>
      </p:sp>
      <p:sp>
        <p:nvSpPr>
          <p:cNvPr id="4" name="Slide Number Placeholder 3">
            <a:extLst>
              <a:ext uri="{FF2B5EF4-FFF2-40B4-BE49-F238E27FC236}">
                <a16:creationId xmlns:a16="http://schemas.microsoft.com/office/drawing/2014/main" id="{5DDD92C4-36C6-35A7-4C0E-2695F4C4AC5E}"/>
              </a:ext>
            </a:extLst>
          </p:cNvPr>
          <p:cNvSpPr>
            <a:spLocks noGrp="1"/>
          </p:cNvSpPr>
          <p:nvPr>
            <p:ph type="sldNum" sz="quarter" idx="5"/>
          </p:nvPr>
        </p:nvSpPr>
        <p:spPr/>
        <p:txBody>
          <a:bodyPr/>
          <a:lstStyle/>
          <a:p>
            <a:fld id="{93B208CF-6D31-B34E-9D95-EC615C533640}" type="slidenum">
              <a:rPr lang="en-US" smtClean="0"/>
              <a:t>42</a:t>
            </a:fld>
            <a:endParaRPr lang="en-US"/>
          </a:p>
        </p:txBody>
      </p:sp>
    </p:spTree>
    <p:extLst>
      <p:ext uri="{BB962C8B-B14F-4D97-AF65-F5344CB8AC3E}">
        <p14:creationId xmlns:p14="http://schemas.microsoft.com/office/powerpoint/2010/main" val="155690433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7DF0EB-EC77-16A4-77A6-5C565A9FAD8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5BF4DE4-829C-969D-29BF-1235C8F41C87}"/>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903A283A-D4D8-76AD-9808-F0063B653D7C}"/>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2EF85570-DCBC-DC23-E16C-D795C75DA77F}"/>
              </a:ext>
            </a:extLst>
          </p:cNvPr>
          <p:cNvSpPr>
            <a:spLocks noGrp="1"/>
          </p:cNvSpPr>
          <p:nvPr>
            <p:ph type="sldNum" sz="quarter" idx="5"/>
          </p:nvPr>
        </p:nvSpPr>
        <p:spPr/>
        <p:txBody>
          <a:bodyPr/>
          <a:lstStyle/>
          <a:p>
            <a:fld id="{93B208CF-6D31-B34E-9D95-EC615C533640}" type="slidenum">
              <a:rPr lang="en-US" smtClean="0"/>
              <a:t>43</a:t>
            </a:fld>
            <a:endParaRPr lang="en-US"/>
          </a:p>
        </p:txBody>
      </p:sp>
    </p:spTree>
    <p:extLst>
      <p:ext uri="{BB962C8B-B14F-4D97-AF65-F5344CB8AC3E}">
        <p14:creationId xmlns:p14="http://schemas.microsoft.com/office/powerpoint/2010/main" val="230747225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70EC94-4FBE-3A93-D67F-E1C8382574B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71834DA-E24F-EEFC-9AF1-1246E48A3C4E}"/>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FDDDC93A-80E9-F33C-9D63-91347E9F12C1}"/>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97DDECD3-5D90-50CB-D2D9-D15DF8F8A21A}"/>
              </a:ext>
            </a:extLst>
          </p:cNvPr>
          <p:cNvSpPr>
            <a:spLocks noGrp="1"/>
          </p:cNvSpPr>
          <p:nvPr>
            <p:ph type="sldNum" sz="quarter" idx="5"/>
          </p:nvPr>
        </p:nvSpPr>
        <p:spPr/>
        <p:txBody>
          <a:bodyPr/>
          <a:lstStyle/>
          <a:p>
            <a:fld id="{93B208CF-6D31-B34E-9D95-EC615C533640}" type="slidenum">
              <a:rPr lang="en-US" smtClean="0"/>
              <a:t>44</a:t>
            </a:fld>
            <a:endParaRPr lang="en-US"/>
          </a:p>
        </p:txBody>
      </p:sp>
    </p:spTree>
    <p:extLst>
      <p:ext uri="{BB962C8B-B14F-4D97-AF65-F5344CB8AC3E}">
        <p14:creationId xmlns:p14="http://schemas.microsoft.com/office/powerpoint/2010/main" val="72801009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68F32F-3B54-F7D7-B2EB-2EA1FF79301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770FAB2-EDE1-5838-76EA-122CB1A35D22}"/>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B80913A9-A063-6A1B-D084-9046D69FAC15}"/>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FC0047D1-A78D-55A9-EBFF-495AE8FEFCA1}"/>
              </a:ext>
            </a:extLst>
          </p:cNvPr>
          <p:cNvSpPr>
            <a:spLocks noGrp="1"/>
          </p:cNvSpPr>
          <p:nvPr>
            <p:ph type="sldNum" sz="quarter" idx="5"/>
          </p:nvPr>
        </p:nvSpPr>
        <p:spPr/>
        <p:txBody>
          <a:bodyPr/>
          <a:lstStyle/>
          <a:p>
            <a:fld id="{93B208CF-6D31-B34E-9D95-EC615C533640}" type="slidenum">
              <a:rPr lang="en-US" smtClean="0"/>
              <a:t>45</a:t>
            </a:fld>
            <a:endParaRPr lang="en-US"/>
          </a:p>
        </p:txBody>
      </p:sp>
    </p:spTree>
    <p:extLst>
      <p:ext uri="{BB962C8B-B14F-4D97-AF65-F5344CB8AC3E}">
        <p14:creationId xmlns:p14="http://schemas.microsoft.com/office/powerpoint/2010/main" val="279638507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29F79E-DA80-1CDD-0B3F-D5365390CA5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C84503A-7767-13BB-27B4-04AD0E7D71EB}"/>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DF86F4B4-299C-AC53-FEF3-A2543B704C7C}"/>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33BBB9A4-2A1B-13D7-AC8E-15194EF0CEE7}"/>
              </a:ext>
            </a:extLst>
          </p:cNvPr>
          <p:cNvSpPr>
            <a:spLocks noGrp="1"/>
          </p:cNvSpPr>
          <p:nvPr>
            <p:ph type="sldNum" sz="quarter" idx="5"/>
          </p:nvPr>
        </p:nvSpPr>
        <p:spPr/>
        <p:txBody>
          <a:bodyPr/>
          <a:lstStyle/>
          <a:p>
            <a:fld id="{93B208CF-6D31-B34E-9D95-EC615C533640}" type="slidenum">
              <a:rPr lang="en-US" smtClean="0"/>
              <a:t>46</a:t>
            </a:fld>
            <a:endParaRPr lang="en-US"/>
          </a:p>
        </p:txBody>
      </p:sp>
    </p:spTree>
    <p:extLst>
      <p:ext uri="{BB962C8B-B14F-4D97-AF65-F5344CB8AC3E}">
        <p14:creationId xmlns:p14="http://schemas.microsoft.com/office/powerpoint/2010/main" val="206896289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2BE41D-08A3-2AEC-3C71-022C8FA05C8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824285B-88EE-45A6-4265-2571942BE2B8}"/>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992B2EB4-3499-0CE8-4561-07BD2B7EDB61}"/>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6FA6A919-836F-7B5A-FF18-18EFA704C61E}"/>
              </a:ext>
            </a:extLst>
          </p:cNvPr>
          <p:cNvSpPr>
            <a:spLocks noGrp="1"/>
          </p:cNvSpPr>
          <p:nvPr>
            <p:ph type="sldNum" sz="quarter" idx="5"/>
          </p:nvPr>
        </p:nvSpPr>
        <p:spPr/>
        <p:txBody>
          <a:bodyPr/>
          <a:lstStyle/>
          <a:p>
            <a:fld id="{93B208CF-6D31-B34E-9D95-EC615C533640}" type="slidenum">
              <a:rPr lang="en-US" smtClean="0"/>
              <a:t>47</a:t>
            </a:fld>
            <a:endParaRPr lang="en-US"/>
          </a:p>
        </p:txBody>
      </p:sp>
    </p:spTree>
    <p:extLst>
      <p:ext uri="{BB962C8B-B14F-4D97-AF65-F5344CB8AC3E}">
        <p14:creationId xmlns:p14="http://schemas.microsoft.com/office/powerpoint/2010/main" val="28641056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FBFD55-E849-BA91-9C7C-E5A9289A37D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35BBBFF-1D33-2EE7-0A49-949A806FCD8A}"/>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3C9F713E-D0A1-A206-4895-4DAB760179FD}"/>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C86FCA89-F09F-824C-7F12-2B535D89D8D2}"/>
              </a:ext>
            </a:extLst>
          </p:cNvPr>
          <p:cNvSpPr>
            <a:spLocks noGrp="1"/>
          </p:cNvSpPr>
          <p:nvPr>
            <p:ph type="sldNum" sz="quarter" idx="5"/>
          </p:nvPr>
        </p:nvSpPr>
        <p:spPr/>
        <p:txBody>
          <a:bodyPr/>
          <a:lstStyle/>
          <a:p>
            <a:fld id="{93B208CF-6D31-B34E-9D95-EC615C533640}" type="slidenum">
              <a:rPr lang="en-US" smtClean="0"/>
              <a:t>48</a:t>
            </a:fld>
            <a:endParaRPr lang="en-US"/>
          </a:p>
        </p:txBody>
      </p:sp>
    </p:spTree>
    <p:extLst>
      <p:ext uri="{BB962C8B-B14F-4D97-AF65-F5344CB8AC3E}">
        <p14:creationId xmlns:p14="http://schemas.microsoft.com/office/powerpoint/2010/main" val="261468438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A0882A-5803-937F-83A6-AB16C28FA31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727359F-174F-54EA-F1BB-C680458B863E}"/>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97A7AABE-8A2D-72CD-B43A-1E95B46416A8}"/>
              </a:ext>
            </a:extLst>
          </p:cNvPr>
          <p:cNvSpPr>
            <a:spLocks noGrp="1"/>
          </p:cNvSpPr>
          <p:nvPr>
            <p:ph type="body" idx="1"/>
          </p:nvPr>
        </p:nvSpPr>
        <p:spPr/>
        <p:txBody>
          <a:bodyPr/>
          <a:lstStyle/>
          <a:p>
            <a:r>
              <a:rPr lang="en-GB" dirty="0"/>
              <a:t>If possible then don’t give it via the same line as morphine – but don’t canulate the baby to give the IMP </a:t>
            </a:r>
          </a:p>
          <a:p>
            <a:r>
              <a:rPr lang="en-GB" dirty="0"/>
              <a:t>It is peripheral – it can go centrally</a:t>
            </a:r>
          </a:p>
        </p:txBody>
      </p:sp>
      <p:sp>
        <p:nvSpPr>
          <p:cNvPr id="4" name="Slide Number Placeholder 3">
            <a:extLst>
              <a:ext uri="{FF2B5EF4-FFF2-40B4-BE49-F238E27FC236}">
                <a16:creationId xmlns:a16="http://schemas.microsoft.com/office/drawing/2014/main" id="{CFC5A49F-89F9-E5B2-AEA0-F0A9CE79EBDC}"/>
              </a:ext>
            </a:extLst>
          </p:cNvPr>
          <p:cNvSpPr>
            <a:spLocks noGrp="1"/>
          </p:cNvSpPr>
          <p:nvPr>
            <p:ph type="sldNum" sz="quarter" idx="5"/>
          </p:nvPr>
        </p:nvSpPr>
        <p:spPr/>
        <p:txBody>
          <a:bodyPr/>
          <a:lstStyle/>
          <a:p>
            <a:fld id="{93B208CF-6D31-B34E-9D95-EC615C533640}" type="slidenum">
              <a:rPr lang="en-US" smtClean="0"/>
              <a:t>49</a:t>
            </a:fld>
            <a:endParaRPr lang="en-US"/>
          </a:p>
        </p:txBody>
      </p:sp>
    </p:spTree>
    <p:extLst>
      <p:ext uri="{BB962C8B-B14F-4D97-AF65-F5344CB8AC3E}">
        <p14:creationId xmlns:p14="http://schemas.microsoft.com/office/powerpoint/2010/main" val="361189674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A95E08-5A42-55EA-FEF2-7562AFA7FAC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1C2EE40-EE6F-B6C9-257C-624D46397F6A}"/>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C0D90A26-56A2-B85F-D542-D5F3624051EC}"/>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917B028D-5910-4BAA-7100-E77C9219E3D6}"/>
              </a:ext>
            </a:extLst>
          </p:cNvPr>
          <p:cNvSpPr>
            <a:spLocks noGrp="1"/>
          </p:cNvSpPr>
          <p:nvPr>
            <p:ph type="sldNum" sz="quarter" idx="5"/>
          </p:nvPr>
        </p:nvSpPr>
        <p:spPr/>
        <p:txBody>
          <a:bodyPr/>
          <a:lstStyle/>
          <a:p>
            <a:fld id="{93B208CF-6D31-B34E-9D95-EC615C533640}" type="slidenum">
              <a:rPr lang="en-US" smtClean="0"/>
              <a:t>50</a:t>
            </a:fld>
            <a:endParaRPr lang="en-US"/>
          </a:p>
        </p:txBody>
      </p:sp>
    </p:spTree>
    <p:extLst>
      <p:ext uri="{BB962C8B-B14F-4D97-AF65-F5344CB8AC3E}">
        <p14:creationId xmlns:p14="http://schemas.microsoft.com/office/powerpoint/2010/main" val="161925303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271A62-42F0-BC93-2501-4F6FF117F40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FB79436-5BD9-1221-E115-A18DC6A5F179}"/>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D1EB4282-19FF-8C13-B2E4-EC889548E594}"/>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a:solidFill>
                  <a:schemeClr val="tx1"/>
                </a:solidFill>
                <a:effectLst/>
                <a:latin typeface="+mn-lt"/>
                <a:ea typeface="+mn-ea"/>
                <a:cs typeface="+mn-cs"/>
              </a:rPr>
              <a:t>Please make it clear to families that their babies will have blood taken alongside routine bloods </a:t>
            </a:r>
          </a:p>
          <a:p>
            <a:endParaRPr lang="en-GB"/>
          </a:p>
        </p:txBody>
      </p:sp>
      <p:sp>
        <p:nvSpPr>
          <p:cNvPr id="4" name="Slide Number Placeholder 3">
            <a:extLst>
              <a:ext uri="{FF2B5EF4-FFF2-40B4-BE49-F238E27FC236}">
                <a16:creationId xmlns:a16="http://schemas.microsoft.com/office/drawing/2014/main" id="{2D8499F2-A1DB-A9AC-95E8-F9C69EB09FB6}"/>
              </a:ext>
            </a:extLst>
          </p:cNvPr>
          <p:cNvSpPr>
            <a:spLocks noGrp="1"/>
          </p:cNvSpPr>
          <p:nvPr>
            <p:ph type="sldNum" sz="quarter" idx="5"/>
          </p:nvPr>
        </p:nvSpPr>
        <p:spPr/>
        <p:txBody>
          <a:bodyPr/>
          <a:lstStyle/>
          <a:p>
            <a:fld id="{93B208CF-6D31-B34E-9D95-EC615C533640}" type="slidenum">
              <a:rPr lang="en-US" smtClean="0"/>
              <a:t>51</a:t>
            </a:fld>
            <a:endParaRPr lang="en-US"/>
          </a:p>
        </p:txBody>
      </p:sp>
    </p:spTree>
    <p:extLst>
      <p:ext uri="{BB962C8B-B14F-4D97-AF65-F5344CB8AC3E}">
        <p14:creationId xmlns:p14="http://schemas.microsoft.com/office/powerpoint/2010/main" val="392298577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C32390-AE1C-0FE3-67B1-C286BA938D0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ACFFFF6-1BFA-7290-C199-C35B3F33F210}"/>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862F3828-7D74-E33D-F363-80BB81A2924F}"/>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3BB2141A-2530-C6B9-D8A2-AC896A5DDCBB}"/>
              </a:ext>
            </a:extLst>
          </p:cNvPr>
          <p:cNvSpPr>
            <a:spLocks noGrp="1"/>
          </p:cNvSpPr>
          <p:nvPr>
            <p:ph type="sldNum" sz="quarter" idx="5"/>
          </p:nvPr>
        </p:nvSpPr>
        <p:spPr/>
        <p:txBody>
          <a:bodyPr/>
          <a:lstStyle/>
          <a:p>
            <a:fld id="{93B208CF-6D31-B34E-9D95-EC615C533640}" type="slidenum">
              <a:rPr lang="en-US" smtClean="0"/>
              <a:t>52</a:t>
            </a:fld>
            <a:endParaRPr lang="en-US"/>
          </a:p>
        </p:txBody>
      </p:sp>
    </p:spTree>
    <p:extLst>
      <p:ext uri="{BB962C8B-B14F-4D97-AF65-F5344CB8AC3E}">
        <p14:creationId xmlns:p14="http://schemas.microsoft.com/office/powerpoint/2010/main" val="10803758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97A4AF-F7BB-A8FF-EEC1-3838618CE80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3697A5D-D7FC-444F-2A6C-CC3D75382339}"/>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CB65DAF1-941F-530B-1175-4B5E033E6798}"/>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093912F4-BB24-F68C-A4CE-0AE3C7421FF7}"/>
              </a:ext>
            </a:extLst>
          </p:cNvPr>
          <p:cNvSpPr>
            <a:spLocks noGrp="1"/>
          </p:cNvSpPr>
          <p:nvPr>
            <p:ph type="sldNum" sz="quarter" idx="5"/>
          </p:nvPr>
        </p:nvSpPr>
        <p:spPr/>
        <p:txBody>
          <a:bodyPr/>
          <a:lstStyle/>
          <a:p>
            <a:fld id="{93B208CF-6D31-B34E-9D95-EC615C533640}" type="slidenum">
              <a:rPr lang="en-US" smtClean="0"/>
              <a:t>53</a:t>
            </a:fld>
            <a:endParaRPr lang="en-US"/>
          </a:p>
        </p:txBody>
      </p:sp>
    </p:spTree>
    <p:extLst>
      <p:ext uri="{BB962C8B-B14F-4D97-AF65-F5344CB8AC3E}">
        <p14:creationId xmlns:p14="http://schemas.microsoft.com/office/powerpoint/2010/main" val="251699914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DC799F-F667-B167-BC63-C07597F7439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0BAE089-1A65-24F7-DD08-F876E7AD3701}"/>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370B8AEA-AC83-A813-D633-5AB8425351EC}"/>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C87CFC93-48E1-B4CB-9864-F2A991BC3507}"/>
              </a:ext>
            </a:extLst>
          </p:cNvPr>
          <p:cNvSpPr>
            <a:spLocks noGrp="1"/>
          </p:cNvSpPr>
          <p:nvPr>
            <p:ph type="sldNum" sz="quarter" idx="5"/>
          </p:nvPr>
        </p:nvSpPr>
        <p:spPr/>
        <p:txBody>
          <a:bodyPr/>
          <a:lstStyle/>
          <a:p>
            <a:fld id="{93B208CF-6D31-B34E-9D95-EC615C533640}" type="slidenum">
              <a:rPr lang="en-US" smtClean="0"/>
              <a:t>54</a:t>
            </a:fld>
            <a:endParaRPr lang="en-US"/>
          </a:p>
        </p:txBody>
      </p:sp>
    </p:spTree>
    <p:extLst>
      <p:ext uri="{BB962C8B-B14F-4D97-AF65-F5344CB8AC3E}">
        <p14:creationId xmlns:p14="http://schemas.microsoft.com/office/powerpoint/2010/main" val="253585997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39AF6C-9682-ACD5-A2E9-B96FE5A5120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21FFFCF-395B-BF74-07B1-0FF85BB795F2}"/>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52194FD0-F19C-D9CC-5E80-ADFA56669081}"/>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FFD566AA-2951-F5BB-E673-35ABC6E6CD25}"/>
              </a:ext>
            </a:extLst>
          </p:cNvPr>
          <p:cNvSpPr>
            <a:spLocks noGrp="1"/>
          </p:cNvSpPr>
          <p:nvPr>
            <p:ph type="sldNum" sz="quarter" idx="5"/>
          </p:nvPr>
        </p:nvSpPr>
        <p:spPr/>
        <p:txBody>
          <a:bodyPr/>
          <a:lstStyle/>
          <a:p>
            <a:fld id="{93B208CF-6D31-B34E-9D95-EC615C533640}" type="slidenum">
              <a:rPr lang="en-US" smtClean="0"/>
              <a:t>55</a:t>
            </a:fld>
            <a:endParaRPr lang="en-US"/>
          </a:p>
        </p:txBody>
      </p:sp>
    </p:spTree>
    <p:extLst>
      <p:ext uri="{BB962C8B-B14F-4D97-AF65-F5344CB8AC3E}">
        <p14:creationId xmlns:p14="http://schemas.microsoft.com/office/powerpoint/2010/main" val="4026767298"/>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6C4DA5-EE2C-010C-A5FC-16A4F91738A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7F34C81-E02C-4889-DFB4-3D10EACD10B8}"/>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A04D47F6-2CCD-5DC6-9392-5FFF422DE36A}"/>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154F0996-61D2-1E39-B720-52CF21D4072C}"/>
              </a:ext>
            </a:extLst>
          </p:cNvPr>
          <p:cNvSpPr>
            <a:spLocks noGrp="1"/>
          </p:cNvSpPr>
          <p:nvPr>
            <p:ph type="sldNum" sz="quarter" idx="5"/>
          </p:nvPr>
        </p:nvSpPr>
        <p:spPr/>
        <p:txBody>
          <a:bodyPr/>
          <a:lstStyle/>
          <a:p>
            <a:fld id="{93B208CF-6D31-B34E-9D95-EC615C533640}" type="slidenum">
              <a:rPr lang="en-US" smtClean="0"/>
              <a:t>56</a:t>
            </a:fld>
            <a:endParaRPr lang="en-US"/>
          </a:p>
        </p:txBody>
      </p:sp>
    </p:spTree>
    <p:extLst>
      <p:ext uri="{BB962C8B-B14F-4D97-AF65-F5344CB8AC3E}">
        <p14:creationId xmlns:p14="http://schemas.microsoft.com/office/powerpoint/2010/main" val="106725235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DEF06E-1042-3782-5193-EEB8C364C7C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18DC838-B365-946B-0C8E-9FD92C25B3B6}"/>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392C3CB6-12FE-B4A6-06AB-A73965392450}"/>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FB4EFED6-0976-A902-75B4-7CF4DF4E4922}"/>
              </a:ext>
            </a:extLst>
          </p:cNvPr>
          <p:cNvSpPr>
            <a:spLocks noGrp="1"/>
          </p:cNvSpPr>
          <p:nvPr>
            <p:ph type="sldNum" sz="quarter" idx="5"/>
          </p:nvPr>
        </p:nvSpPr>
        <p:spPr/>
        <p:txBody>
          <a:bodyPr/>
          <a:lstStyle/>
          <a:p>
            <a:fld id="{93B208CF-6D31-B34E-9D95-EC615C533640}" type="slidenum">
              <a:rPr lang="en-US" smtClean="0"/>
              <a:t>57</a:t>
            </a:fld>
            <a:endParaRPr lang="en-US"/>
          </a:p>
        </p:txBody>
      </p:sp>
    </p:spTree>
    <p:extLst>
      <p:ext uri="{BB962C8B-B14F-4D97-AF65-F5344CB8AC3E}">
        <p14:creationId xmlns:p14="http://schemas.microsoft.com/office/powerpoint/2010/main" val="2371827033"/>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790B20-D61C-6404-CCC4-71494AB2CB3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C7B3E24-3605-0CC8-EA49-C6A37679ACA4}"/>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30C293A0-FB7C-EA77-786E-32DDDA58DE5F}"/>
              </a:ext>
            </a:extLst>
          </p:cNvPr>
          <p:cNvSpPr>
            <a:spLocks noGrp="1"/>
          </p:cNvSpPr>
          <p:nvPr>
            <p:ph type="body" idx="1"/>
          </p:nvPr>
        </p:nvSpPr>
        <p:spPr/>
        <p:txBody>
          <a:bodyPr/>
          <a:lstStyle/>
          <a:p>
            <a:r>
              <a:rPr lang="en-GB" i="0"/>
              <a:t>The purpose of the pre-planned safety run-in phase is to ensure we have early oversight of safety processes before we move into the main trial. In this phase, each active treatment arm will recruit a minimum of two participants. </a:t>
            </a:r>
          </a:p>
          <a:p>
            <a:r>
              <a:rPr lang="en-GB" i="0"/>
              <a:t>Each run-in participant will be monitored closely for pre-specified safety outcomes from the beginning of the IMP infusion and continuing for 72 hours afterward. This timeframe represents the critical window for acute safety events. In most cases, monitoring will take place while the baby is in hospital; however, if discharge occurs earlier or the baby is transferred to another hospital, daily clinical checks and direct communication will ensure safety data are still collected.</a:t>
            </a:r>
          </a:p>
          <a:p>
            <a:r>
              <a:rPr lang="en-GB" i="0"/>
              <a:t>The DMC will review safety data once at least two babies per active treatment group complete that 72-hour window. Following review, the DMC will provide a recommendation to the Trial Steering Committee, who will make the final decision according to the study charter.</a:t>
            </a:r>
          </a:p>
          <a:p>
            <a:r>
              <a:rPr lang="en-GB" i="0"/>
              <a:t>There are several predefined stopping rules. If any of these occur, the trial may be paused. In such a situation, the study can only restart once a substantial amendment has been approved by the regulatory authority.</a:t>
            </a:r>
          </a:p>
          <a:p>
            <a:endParaRPr lang="en-GB"/>
          </a:p>
        </p:txBody>
      </p:sp>
      <p:sp>
        <p:nvSpPr>
          <p:cNvPr id="4" name="Slide Number Placeholder 3">
            <a:extLst>
              <a:ext uri="{FF2B5EF4-FFF2-40B4-BE49-F238E27FC236}">
                <a16:creationId xmlns:a16="http://schemas.microsoft.com/office/drawing/2014/main" id="{9FBDC7E8-9360-5CCC-E014-FB5558F8DD64}"/>
              </a:ext>
            </a:extLst>
          </p:cNvPr>
          <p:cNvSpPr>
            <a:spLocks noGrp="1"/>
          </p:cNvSpPr>
          <p:nvPr>
            <p:ph type="sldNum" sz="quarter" idx="5"/>
          </p:nvPr>
        </p:nvSpPr>
        <p:spPr/>
        <p:txBody>
          <a:bodyPr/>
          <a:lstStyle/>
          <a:p>
            <a:fld id="{93B208CF-6D31-B34E-9D95-EC615C533640}" type="slidenum">
              <a:rPr lang="en-US" smtClean="0"/>
              <a:t>58</a:t>
            </a:fld>
            <a:endParaRPr lang="en-US"/>
          </a:p>
        </p:txBody>
      </p:sp>
    </p:spTree>
    <p:extLst>
      <p:ext uri="{BB962C8B-B14F-4D97-AF65-F5344CB8AC3E}">
        <p14:creationId xmlns:p14="http://schemas.microsoft.com/office/powerpoint/2010/main" val="192729348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FB48C7-0EBC-572E-FE5B-D4A993BFA87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B61F98A-8396-895A-01D8-74D946FDB4D7}"/>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498702B4-137E-0009-7FC0-860B34691846}"/>
              </a:ext>
            </a:extLst>
          </p:cNvPr>
          <p:cNvSpPr>
            <a:spLocks noGrp="1"/>
          </p:cNvSpPr>
          <p:nvPr>
            <p:ph type="body" idx="1"/>
          </p:nvPr>
        </p:nvSpPr>
        <p:spPr/>
        <p:txBody>
          <a:bodyPr/>
          <a:lstStyle/>
          <a:p>
            <a:r>
              <a:rPr lang="en-GB"/>
              <a:t>As part of the requirements from the MHRA for our stopping rules for the safety run in period, we are required to grade AEs based on the CTCAE. For the purpose of DEXTA, we are using version 6. </a:t>
            </a:r>
          </a:p>
          <a:p>
            <a:r>
              <a:rPr lang="en-GB"/>
              <a:t>5 of our DEXTA AEs have a specific CTCAE grading to follow and the other 5 AEs will use the ‘other’ criteria, listed on the slide. </a:t>
            </a:r>
          </a:p>
          <a:p>
            <a:r>
              <a:rPr lang="en-GB" b="1"/>
              <a:t>We have included a summary of the grading on the slides. </a:t>
            </a:r>
            <a:r>
              <a:rPr lang="en-GB"/>
              <a:t>However, a more in depth document, as part of the training pack will explain the AE reporting. </a:t>
            </a:r>
          </a:p>
          <a:p>
            <a:r>
              <a:rPr lang="en-GB" sz="1200" kern="1200">
                <a:solidFill>
                  <a:schemeClr val="tx1"/>
                </a:solidFill>
                <a:effectLst/>
                <a:latin typeface="+mn-lt"/>
                <a:ea typeface="+mn-ea"/>
                <a:cs typeface="+mn-cs"/>
              </a:rPr>
              <a:t>The CTCAE grading system was developed for an </a:t>
            </a:r>
            <a:r>
              <a:rPr lang="en-GB" sz="1200" i="1" kern="1200">
                <a:solidFill>
                  <a:schemeClr val="tx1"/>
                </a:solidFill>
                <a:effectLst/>
                <a:latin typeface="+mn-lt"/>
                <a:ea typeface="+mn-ea"/>
                <a:cs typeface="+mn-cs"/>
              </a:rPr>
              <a:t>adult oncology population</a:t>
            </a:r>
            <a:r>
              <a:rPr lang="en-GB" sz="1200" kern="1200">
                <a:solidFill>
                  <a:schemeClr val="tx1"/>
                </a:solidFill>
                <a:effectLst/>
                <a:latin typeface="+mn-lt"/>
                <a:ea typeface="+mn-ea"/>
                <a:cs typeface="+mn-cs"/>
              </a:rPr>
              <a:t> and therefore some criteria are not directly appropriate for preterm/neonatal inpatients.</a:t>
            </a:r>
            <a:br>
              <a:rPr lang="en-GB" sz="1200" kern="1200">
                <a:solidFill>
                  <a:schemeClr val="tx1"/>
                </a:solidFill>
                <a:effectLst/>
                <a:latin typeface="+mn-lt"/>
                <a:ea typeface="+mn-ea"/>
                <a:cs typeface="+mn-cs"/>
              </a:rPr>
            </a:br>
            <a:r>
              <a:rPr lang="en-GB" sz="1200" kern="1200">
                <a:solidFill>
                  <a:schemeClr val="tx1"/>
                </a:solidFill>
                <a:effectLst/>
                <a:latin typeface="+mn-lt"/>
                <a:ea typeface="+mn-ea"/>
                <a:cs typeface="+mn-cs"/>
              </a:rPr>
              <a:t>For each adverse event, a DEXTA interpretation row has been added to outline suggested neonatal/preterm guidance for reporting within this trial. These suggestions support consistent AE reporting and do not replace clinical guidelines or management decisions.</a:t>
            </a:r>
            <a:endParaRPr lang="en-GB"/>
          </a:p>
        </p:txBody>
      </p:sp>
      <p:sp>
        <p:nvSpPr>
          <p:cNvPr id="4" name="Slide Number Placeholder 3">
            <a:extLst>
              <a:ext uri="{FF2B5EF4-FFF2-40B4-BE49-F238E27FC236}">
                <a16:creationId xmlns:a16="http://schemas.microsoft.com/office/drawing/2014/main" id="{E617B5B0-C56B-E92F-2F12-820FEA340D51}"/>
              </a:ext>
            </a:extLst>
          </p:cNvPr>
          <p:cNvSpPr>
            <a:spLocks noGrp="1"/>
          </p:cNvSpPr>
          <p:nvPr>
            <p:ph type="sldNum" sz="quarter" idx="5"/>
          </p:nvPr>
        </p:nvSpPr>
        <p:spPr/>
        <p:txBody>
          <a:bodyPr/>
          <a:lstStyle/>
          <a:p>
            <a:fld id="{93B208CF-6D31-B34E-9D95-EC615C533640}" type="slidenum">
              <a:rPr lang="en-US" smtClean="0"/>
              <a:t>59</a:t>
            </a:fld>
            <a:endParaRPr lang="en-US"/>
          </a:p>
        </p:txBody>
      </p:sp>
    </p:spTree>
    <p:extLst>
      <p:ext uri="{BB962C8B-B14F-4D97-AF65-F5344CB8AC3E}">
        <p14:creationId xmlns:p14="http://schemas.microsoft.com/office/powerpoint/2010/main" val="4278990346"/>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B68F32-2AF0-FC1F-364F-C5D37319F1E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3E0C88E-242C-CC71-24C7-2F0D0EB86DF6}"/>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760988A9-C56D-C1EE-F1DC-05A4A0D699EF}"/>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C5BF4B4D-DC04-2916-E651-F4D409FE5004}"/>
              </a:ext>
            </a:extLst>
          </p:cNvPr>
          <p:cNvSpPr>
            <a:spLocks noGrp="1"/>
          </p:cNvSpPr>
          <p:nvPr>
            <p:ph type="sldNum" sz="quarter" idx="5"/>
          </p:nvPr>
        </p:nvSpPr>
        <p:spPr/>
        <p:txBody>
          <a:bodyPr/>
          <a:lstStyle/>
          <a:p>
            <a:fld id="{93B208CF-6D31-B34E-9D95-EC615C533640}" type="slidenum">
              <a:rPr lang="en-US" smtClean="0"/>
              <a:t>60</a:t>
            </a:fld>
            <a:endParaRPr lang="en-US"/>
          </a:p>
        </p:txBody>
      </p:sp>
    </p:spTree>
    <p:extLst>
      <p:ext uri="{BB962C8B-B14F-4D97-AF65-F5344CB8AC3E}">
        <p14:creationId xmlns:p14="http://schemas.microsoft.com/office/powerpoint/2010/main" val="4123638273"/>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CB28A6-83BC-2905-2713-2FAABC9368C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A9812B1-8A05-8D3C-79D2-3A19CC049652}"/>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6ABDC8D9-7A93-64A9-B068-3C29D77E5743}"/>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72EF3180-FC2E-570A-FCD9-E543CA5F3A9F}"/>
              </a:ext>
            </a:extLst>
          </p:cNvPr>
          <p:cNvSpPr>
            <a:spLocks noGrp="1"/>
          </p:cNvSpPr>
          <p:nvPr>
            <p:ph type="sldNum" sz="quarter" idx="5"/>
          </p:nvPr>
        </p:nvSpPr>
        <p:spPr/>
        <p:txBody>
          <a:bodyPr/>
          <a:lstStyle/>
          <a:p>
            <a:fld id="{93B208CF-6D31-B34E-9D95-EC615C533640}" type="slidenum">
              <a:rPr lang="en-US" smtClean="0"/>
              <a:t>61</a:t>
            </a:fld>
            <a:endParaRPr lang="en-US"/>
          </a:p>
        </p:txBody>
      </p:sp>
    </p:spTree>
    <p:extLst>
      <p:ext uri="{BB962C8B-B14F-4D97-AF65-F5344CB8AC3E}">
        <p14:creationId xmlns:p14="http://schemas.microsoft.com/office/powerpoint/2010/main" val="2461988009"/>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32297F-F11B-290D-B94D-17C5898AA75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D1459E0-613E-27D5-46BA-3E42E14142F2}"/>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6C75795B-614C-579E-AFBC-CF0A64EB9552}"/>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3C2CCDC0-B88A-AA08-D3BB-D8BFB83F29C9}"/>
              </a:ext>
            </a:extLst>
          </p:cNvPr>
          <p:cNvSpPr>
            <a:spLocks noGrp="1"/>
          </p:cNvSpPr>
          <p:nvPr>
            <p:ph type="sldNum" sz="quarter" idx="5"/>
          </p:nvPr>
        </p:nvSpPr>
        <p:spPr/>
        <p:txBody>
          <a:bodyPr/>
          <a:lstStyle/>
          <a:p>
            <a:fld id="{93B208CF-6D31-B34E-9D95-EC615C533640}" type="slidenum">
              <a:rPr lang="en-US" smtClean="0"/>
              <a:t>62</a:t>
            </a:fld>
            <a:endParaRPr lang="en-US"/>
          </a:p>
        </p:txBody>
      </p:sp>
    </p:spTree>
    <p:extLst>
      <p:ext uri="{BB962C8B-B14F-4D97-AF65-F5344CB8AC3E}">
        <p14:creationId xmlns:p14="http://schemas.microsoft.com/office/powerpoint/2010/main" val="1240781192"/>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7A1CF4-1A60-4D2C-DE0D-5B5955C78D9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9C983DE-5379-F91B-7C36-FC74ED290E37}"/>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F685386F-701F-51DD-D0D5-059E04680334}"/>
              </a:ext>
            </a:extLst>
          </p:cNvPr>
          <p:cNvSpPr>
            <a:spLocks noGrp="1"/>
          </p:cNvSpPr>
          <p:nvPr>
            <p:ph type="body" idx="1"/>
          </p:nvPr>
        </p:nvSpPr>
        <p:spPr/>
        <p:txBody>
          <a:bodyPr/>
          <a:lstStyle/>
          <a:p>
            <a:r>
              <a:rPr lang="en-GB" sz="1200" b="0" i="0" u="none" strike="noStrike" kern="1200" baseline="0">
                <a:solidFill>
                  <a:schemeClr val="tx1"/>
                </a:solidFill>
                <a:latin typeface="+mn-lt"/>
                <a:ea typeface="+mn-ea"/>
                <a:cs typeface="+mn-cs"/>
              </a:rPr>
              <a:t>The pilot phase assessment criteria (Table 3) will be used to determine the progression of the trial, 9 months after the first site opens (unless agreed otherwise with the funder). </a:t>
            </a:r>
            <a:endParaRPr lang="en-GB"/>
          </a:p>
        </p:txBody>
      </p:sp>
      <p:sp>
        <p:nvSpPr>
          <p:cNvPr id="4" name="Slide Number Placeholder 3">
            <a:extLst>
              <a:ext uri="{FF2B5EF4-FFF2-40B4-BE49-F238E27FC236}">
                <a16:creationId xmlns:a16="http://schemas.microsoft.com/office/drawing/2014/main" id="{1C8A35B0-374E-47B1-77C7-07C5594B0B53}"/>
              </a:ext>
            </a:extLst>
          </p:cNvPr>
          <p:cNvSpPr>
            <a:spLocks noGrp="1"/>
          </p:cNvSpPr>
          <p:nvPr>
            <p:ph type="sldNum" sz="quarter" idx="5"/>
          </p:nvPr>
        </p:nvSpPr>
        <p:spPr/>
        <p:txBody>
          <a:bodyPr/>
          <a:lstStyle/>
          <a:p>
            <a:fld id="{93B208CF-6D31-B34E-9D95-EC615C533640}" type="slidenum">
              <a:rPr lang="en-US" smtClean="0"/>
              <a:t>63</a:t>
            </a:fld>
            <a:endParaRPr lang="en-US"/>
          </a:p>
        </p:txBody>
      </p:sp>
    </p:spTree>
    <p:extLst>
      <p:ext uri="{BB962C8B-B14F-4D97-AF65-F5344CB8AC3E}">
        <p14:creationId xmlns:p14="http://schemas.microsoft.com/office/powerpoint/2010/main" val="2854281024"/>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93B8D5-5CA0-A5AA-06F8-1BD04B323FB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4E00B6B-91FC-4829-5990-08978F6C7044}"/>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66D3F8FB-DC5A-4001-7BF3-F4BCB6462FAD}"/>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05EA3AD5-CDA6-6C62-2F51-21A56117C890}"/>
              </a:ext>
            </a:extLst>
          </p:cNvPr>
          <p:cNvSpPr>
            <a:spLocks noGrp="1"/>
          </p:cNvSpPr>
          <p:nvPr>
            <p:ph type="sldNum" sz="quarter" idx="5"/>
          </p:nvPr>
        </p:nvSpPr>
        <p:spPr/>
        <p:txBody>
          <a:bodyPr/>
          <a:lstStyle/>
          <a:p>
            <a:fld id="{93B208CF-6D31-B34E-9D95-EC615C533640}" type="slidenum">
              <a:rPr lang="en-US" smtClean="0"/>
              <a:t>64</a:t>
            </a:fld>
            <a:endParaRPr lang="en-US"/>
          </a:p>
        </p:txBody>
      </p:sp>
    </p:spTree>
    <p:extLst>
      <p:ext uri="{BB962C8B-B14F-4D97-AF65-F5344CB8AC3E}">
        <p14:creationId xmlns:p14="http://schemas.microsoft.com/office/powerpoint/2010/main" val="16477674"/>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6BC1FC-DDCF-BC44-C852-F7E049319F9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C977DA1-F8D5-6BB5-0C77-CD6B4B434E71}"/>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D6109B67-2BCA-EC23-00BA-ED31AB865F50}"/>
              </a:ext>
            </a:extLst>
          </p:cNvPr>
          <p:cNvSpPr>
            <a:spLocks noGrp="1"/>
          </p:cNvSpPr>
          <p:nvPr>
            <p:ph type="body" idx="1"/>
          </p:nvPr>
        </p:nvSpPr>
        <p:spPr/>
        <p:txBody>
          <a:bodyPr/>
          <a:lstStyle/>
          <a:p>
            <a:r>
              <a:rPr lang="en-GB"/>
              <a:t>Add table of time points here – so parental experience q, 2 year follow-up </a:t>
            </a:r>
          </a:p>
        </p:txBody>
      </p:sp>
      <p:sp>
        <p:nvSpPr>
          <p:cNvPr id="4" name="Slide Number Placeholder 3">
            <a:extLst>
              <a:ext uri="{FF2B5EF4-FFF2-40B4-BE49-F238E27FC236}">
                <a16:creationId xmlns:a16="http://schemas.microsoft.com/office/drawing/2014/main" id="{CCEC89B8-404B-2C9D-AD83-54A8A67A8F2A}"/>
              </a:ext>
            </a:extLst>
          </p:cNvPr>
          <p:cNvSpPr>
            <a:spLocks noGrp="1"/>
          </p:cNvSpPr>
          <p:nvPr>
            <p:ph type="sldNum" sz="quarter" idx="5"/>
          </p:nvPr>
        </p:nvSpPr>
        <p:spPr/>
        <p:txBody>
          <a:bodyPr/>
          <a:lstStyle/>
          <a:p>
            <a:fld id="{93B208CF-6D31-B34E-9D95-EC615C533640}" type="slidenum">
              <a:rPr lang="en-US" smtClean="0"/>
              <a:t>65</a:t>
            </a:fld>
            <a:endParaRPr lang="en-US"/>
          </a:p>
        </p:txBody>
      </p:sp>
    </p:spTree>
    <p:extLst>
      <p:ext uri="{BB962C8B-B14F-4D97-AF65-F5344CB8AC3E}">
        <p14:creationId xmlns:p14="http://schemas.microsoft.com/office/powerpoint/2010/main" val="565177067"/>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B80174-8259-9FF2-7B29-F3E13197A0D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B764159-C8B3-3005-FDF6-D93DA0650D2A}"/>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C019E163-6025-7855-8954-27A216BEA85B}"/>
              </a:ext>
            </a:extLst>
          </p:cNvPr>
          <p:cNvSpPr>
            <a:spLocks noGrp="1"/>
          </p:cNvSpPr>
          <p:nvPr>
            <p:ph type="body" idx="1"/>
          </p:nvPr>
        </p:nvSpPr>
        <p:spPr/>
        <p:txBody>
          <a:bodyPr/>
          <a:lstStyle/>
          <a:p>
            <a:r>
              <a:rPr lang="en-GB"/>
              <a:t>Add </a:t>
            </a:r>
          </a:p>
        </p:txBody>
      </p:sp>
      <p:sp>
        <p:nvSpPr>
          <p:cNvPr id="4" name="Slide Number Placeholder 3">
            <a:extLst>
              <a:ext uri="{FF2B5EF4-FFF2-40B4-BE49-F238E27FC236}">
                <a16:creationId xmlns:a16="http://schemas.microsoft.com/office/drawing/2014/main" id="{D6C94D01-95D8-5D77-3E5D-E200724FD528}"/>
              </a:ext>
            </a:extLst>
          </p:cNvPr>
          <p:cNvSpPr>
            <a:spLocks noGrp="1"/>
          </p:cNvSpPr>
          <p:nvPr>
            <p:ph type="sldNum" sz="quarter" idx="5"/>
          </p:nvPr>
        </p:nvSpPr>
        <p:spPr/>
        <p:txBody>
          <a:bodyPr/>
          <a:lstStyle/>
          <a:p>
            <a:fld id="{93B208CF-6D31-B34E-9D95-EC615C533640}" type="slidenum">
              <a:rPr lang="en-US" smtClean="0"/>
              <a:t>66</a:t>
            </a:fld>
            <a:endParaRPr lang="en-US"/>
          </a:p>
        </p:txBody>
      </p:sp>
    </p:spTree>
    <p:extLst>
      <p:ext uri="{BB962C8B-B14F-4D97-AF65-F5344CB8AC3E}">
        <p14:creationId xmlns:p14="http://schemas.microsoft.com/office/powerpoint/2010/main" val="372223777"/>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1A7C45-ACF4-6D31-65CE-4649B740059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E8E3B23-1367-2C25-DF57-3ECDB85A3F5A}"/>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5700C93C-1589-C14D-DAB7-9D3E5DB1E5F9}"/>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4DD21E5F-02E9-111F-0234-528703AC822A}"/>
              </a:ext>
            </a:extLst>
          </p:cNvPr>
          <p:cNvSpPr>
            <a:spLocks noGrp="1"/>
          </p:cNvSpPr>
          <p:nvPr>
            <p:ph type="sldNum" sz="quarter" idx="5"/>
          </p:nvPr>
        </p:nvSpPr>
        <p:spPr/>
        <p:txBody>
          <a:bodyPr/>
          <a:lstStyle/>
          <a:p>
            <a:fld id="{93B208CF-6D31-B34E-9D95-EC615C533640}" type="slidenum">
              <a:rPr lang="en-US" smtClean="0"/>
              <a:t>67</a:t>
            </a:fld>
            <a:endParaRPr lang="en-US"/>
          </a:p>
        </p:txBody>
      </p:sp>
    </p:spTree>
    <p:extLst>
      <p:ext uri="{BB962C8B-B14F-4D97-AF65-F5344CB8AC3E}">
        <p14:creationId xmlns:p14="http://schemas.microsoft.com/office/powerpoint/2010/main" val="2876424652"/>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2C66A4-863F-C1F4-3F00-4673CB8D256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7682274-1239-6F2A-B3C7-344830896822}"/>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E6B34C54-ECE0-9200-1F15-99E993693453}"/>
              </a:ext>
            </a:extLst>
          </p:cNvPr>
          <p:cNvSpPr>
            <a:spLocks noGrp="1"/>
          </p:cNvSpPr>
          <p:nvPr>
            <p:ph type="body" idx="1"/>
          </p:nvPr>
        </p:nvSpPr>
        <p:spPr/>
        <p:txBody>
          <a:bodyPr/>
          <a:lstStyle/>
          <a:p>
            <a:r>
              <a:rPr lang="en-GB"/>
              <a:t>These are just some important points/reminders about the 120 monitoring window. </a:t>
            </a:r>
          </a:p>
        </p:txBody>
      </p:sp>
      <p:sp>
        <p:nvSpPr>
          <p:cNvPr id="4" name="Slide Number Placeholder 3">
            <a:extLst>
              <a:ext uri="{FF2B5EF4-FFF2-40B4-BE49-F238E27FC236}">
                <a16:creationId xmlns:a16="http://schemas.microsoft.com/office/drawing/2014/main" id="{F8A6D856-3D2F-A682-B928-9D7400CD627C}"/>
              </a:ext>
            </a:extLst>
          </p:cNvPr>
          <p:cNvSpPr>
            <a:spLocks noGrp="1"/>
          </p:cNvSpPr>
          <p:nvPr>
            <p:ph type="sldNum" sz="quarter" idx="5"/>
          </p:nvPr>
        </p:nvSpPr>
        <p:spPr/>
        <p:txBody>
          <a:bodyPr/>
          <a:lstStyle/>
          <a:p>
            <a:fld id="{93B208CF-6D31-B34E-9D95-EC615C533640}" type="slidenum">
              <a:rPr lang="en-US" smtClean="0"/>
              <a:t>68</a:t>
            </a:fld>
            <a:endParaRPr lang="en-US"/>
          </a:p>
        </p:txBody>
      </p:sp>
    </p:spTree>
    <p:extLst>
      <p:ext uri="{BB962C8B-B14F-4D97-AF65-F5344CB8AC3E}">
        <p14:creationId xmlns:p14="http://schemas.microsoft.com/office/powerpoint/2010/main" val="390435735"/>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B13C5D-8DF4-6299-FB28-46FCB9AA856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3C8317D-5F5D-4CED-0A5A-F912C4474A49}"/>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E6101D7C-83F0-4B98-2946-1900A7AFA5A8}"/>
              </a:ext>
            </a:extLst>
          </p:cNvPr>
          <p:cNvSpPr>
            <a:spLocks noGrp="1"/>
          </p:cNvSpPr>
          <p:nvPr>
            <p:ph type="body" idx="1"/>
          </p:nvPr>
        </p:nvSpPr>
        <p:spPr/>
        <p:txBody>
          <a:bodyPr/>
          <a:lstStyle/>
          <a:p>
            <a:r>
              <a:rPr lang="en-GB"/>
              <a:t>Add </a:t>
            </a:r>
          </a:p>
        </p:txBody>
      </p:sp>
      <p:sp>
        <p:nvSpPr>
          <p:cNvPr id="4" name="Slide Number Placeholder 3">
            <a:extLst>
              <a:ext uri="{FF2B5EF4-FFF2-40B4-BE49-F238E27FC236}">
                <a16:creationId xmlns:a16="http://schemas.microsoft.com/office/drawing/2014/main" id="{7ABD29F0-326E-2224-99D7-4ACCA393604D}"/>
              </a:ext>
            </a:extLst>
          </p:cNvPr>
          <p:cNvSpPr>
            <a:spLocks noGrp="1"/>
          </p:cNvSpPr>
          <p:nvPr>
            <p:ph type="sldNum" sz="quarter" idx="5"/>
          </p:nvPr>
        </p:nvSpPr>
        <p:spPr/>
        <p:txBody>
          <a:bodyPr/>
          <a:lstStyle/>
          <a:p>
            <a:fld id="{93B208CF-6D31-B34E-9D95-EC615C533640}" type="slidenum">
              <a:rPr lang="en-US" smtClean="0"/>
              <a:t>69</a:t>
            </a:fld>
            <a:endParaRPr lang="en-US"/>
          </a:p>
        </p:txBody>
      </p:sp>
    </p:spTree>
    <p:extLst>
      <p:ext uri="{BB962C8B-B14F-4D97-AF65-F5344CB8AC3E}">
        <p14:creationId xmlns:p14="http://schemas.microsoft.com/office/powerpoint/2010/main" val="2814537096"/>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06F523-A30E-BCF5-D724-E575FA7F0F7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185FC47-BFA2-099A-68D1-1AB29A5CE3F4}"/>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C9EFFB66-22CC-D3B5-EA47-5E1C687E5F18}"/>
              </a:ext>
            </a:extLst>
          </p:cNvPr>
          <p:cNvSpPr>
            <a:spLocks noGrp="1"/>
          </p:cNvSpPr>
          <p:nvPr>
            <p:ph type="body" idx="1"/>
          </p:nvPr>
        </p:nvSpPr>
        <p:spPr/>
        <p:txBody>
          <a:bodyPr/>
          <a:lstStyle/>
          <a:p>
            <a:r>
              <a:rPr lang="en-GB"/>
              <a:t>Add </a:t>
            </a:r>
          </a:p>
        </p:txBody>
      </p:sp>
      <p:sp>
        <p:nvSpPr>
          <p:cNvPr id="4" name="Slide Number Placeholder 3">
            <a:extLst>
              <a:ext uri="{FF2B5EF4-FFF2-40B4-BE49-F238E27FC236}">
                <a16:creationId xmlns:a16="http://schemas.microsoft.com/office/drawing/2014/main" id="{5918FF5E-A01D-1F5E-0F3B-290E23A7A38C}"/>
              </a:ext>
            </a:extLst>
          </p:cNvPr>
          <p:cNvSpPr>
            <a:spLocks noGrp="1"/>
          </p:cNvSpPr>
          <p:nvPr>
            <p:ph type="sldNum" sz="quarter" idx="5"/>
          </p:nvPr>
        </p:nvSpPr>
        <p:spPr/>
        <p:txBody>
          <a:bodyPr/>
          <a:lstStyle/>
          <a:p>
            <a:fld id="{93B208CF-6D31-B34E-9D95-EC615C533640}" type="slidenum">
              <a:rPr lang="en-US" smtClean="0"/>
              <a:t>70</a:t>
            </a:fld>
            <a:endParaRPr lang="en-US"/>
          </a:p>
        </p:txBody>
      </p:sp>
    </p:spTree>
    <p:extLst>
      <p:ext uri="{BB962C8B-B14F-4D97-AF65-F5344CB8AC3E}">
        <p14:creationId xmlns:p14="http://schemas.microsoft.com/office/powerpoint/2010/main" val="563171937"/>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8FE24D-DC47-639C-FA85-CA75A65D32B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11A2ED2-BE12-571D-3A32-2F13F955B60F}"/>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9BCB817D-C76B-EA2E-93F5-958BF3D064DB}"/>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7EB381EC-55D3-4137-5F7F-2166E6C9DEF2}"/>
              </a:ext>
            </a:extLst>
          </p:cNvPr>
          <p:cNvSpPr>
            <a:spLocks noGrp="1"/>
          </p:cNvSpPr>
          <p:nvPr>
            <p:ph type="sldNum" sz="quarter" idx="5"/>
          </p:nvPr>
        </p:nvSpPr>
        <p:spPr/>
        <p:txBody>
          <a:bodyPr/>
          <a:lstStyle/>
          <a:p>
            <a:fld id="{93B208CF-6D31-B34E-9D95-EC615C533640}" type="slidenum">
              <a:rPr lang="en-US" smtClean="0"/>
              <a:t>71</a:t>
            </a:fld>
            <a:endParaRPr lang="en-US"/>
          </a:p>
        </p:txBody>
      </p:sp>
    </p:spTree>
    <p:extLst>
      <p:ext uri="{BB962C8B-B14F-4D97-AF65-F5344CB8AC3E}">
        <p14:creationId xmlns:p14="http://schemas.microsoft.com/office/powerpoint/2010/main" val="372098403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C2EC29-9C66-7A4A-8084-8DCEE175BC4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EC054F9-4B05-F3F0-A338-0FD8282BB638}"/>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45E84FA2-9B66-0543-69A3-853A986AECA1}"/>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D8E434CB-D164-20FD-EA00-D4F40C718A5E}"/>
              </a:ext>
            </a:extLst>
          </p:cNvPr>
          <p:cNvSpPr>
            <a:spLocks noGrp="1"/>
          </p:cNvSpPr>
          <p:nvPr>
            <p:ph type="sldNum" sz="quarter" idx="5"/>
          </p:nvPr>
        </p:nvSpPr>
        <p:spPr/>
        <p:txBody>
          <a:bodyPr/>
          <a:lstStyle/>
          <a:p>
            <a:fld id="{93B208CF-6D31-B34E-9D95-EC615C533640}" type="slidenum">
              <a:rPr lang="en-US" smtClean="0"/>
              <a:t>72</a:t>
            </a:fld>
            <a:endParaRPr lang="en-US"/>
          </a:p>
        </p:txBody>
      </p:sp>
    </p:spTree>
    <p:extLst>
      <p:ext uri="{BB962C8B-B14F-4D97-AF65-F5344CB8AC3E}">
        <p14:creationId xmlns:p14="http://schemas.microsoft.com/office/powerpoint/2010/main" val="3622509719"/>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C30A92-1C83-C627-F853-C8C290D8DDD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C4D386C-6457-E3B6-52C2-1869EB81FC88}"/>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1FD13421-298D-C2E7-8F6F-725428F15D83}"/>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43E1C39D-38AC-A616-64FC-C824462197FC}"/>
              </a:ext>
            </a:extLst>
          </p:cNvPr>
          <p:cNvSpPr>
            <a:spLocks noGrp="1"/>
          </p:cNvSpPr>
          <p:nvPr>
            <p:ph type="sldNum" sz="quarter" idx="5"/>
          </p:nvPr>
        </p:nvSpPr>
        <p:spPr/>
        <p:txBody>
          <a:bodyPr/>
          <a:lstStyle/>
          <a:p>
            <a:fld id="{93B208CF-6D31-B34E-9D95-EC615C533640}" type="slidenum">
              <a:rPr lang="en-US" smtClean="0"/>
              <a:t>73</a:t>
            </a:fld>
            <a:endParaRPr lang="en-US"/>
          </a:p>
        </p:txBody>
      </p:sp>
    </p:spTree>
    <p:extLst>
      <p:ext uri="{BB962C8B-B14F-4D97-AF65-F5344CB8AC3E}">
        <p14:creationId xmlns:p14="http://schemas.microsoft.com/office/powerpoint/2010/main" val="1335278885"/>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05501C-CCF2-3CDE-B3CD-8BC08E067FF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8970E68-7847-16A4-7F97-B8B0BF81B328}"/>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F579A0B3-9494-7F80-19B5-8F3323E78B88}"/>
              </a:ext>
            </a:extLst>
          </p:cNvPr>
          <p:cNvSpPr>
            <a:spLocks noGrp="1"/>
          </p:cNvSpPr>
          <p:nvPr>
            <p:ph type="body" idx="1"/>
          </p:nvPr>
        </p:nvSpPr>
        <p:spPr/>
        <p:txBody>
          <a:bodyPr/>
          <a:lstStyle/>
          <a:p>
            <a:r>
              <a:rPr lang="en-GB"/>
              <a:t>Add images from </a:t>
            </a:r>
            <a:r>
              <a:rPr lang="en-GB" err="1"/>
              <a:t>REDcap</a:t>
            </a:r>
            <a:r>
              <a:rPr lang="en-GB"/>
              <a:t> once database is ready</a:t>
            </a:r>
          </a:p>
        </p:txBody>
      </p:sp>
      <p:sp>
        <p:nvSpPr>
          <p:cNvPr id="4" name="Slide Number Placeholder 3">
            <a:extLst>
              <a:ext uri="{FF2B5EF4-FFF2-40B4-BE49-F238E27FC236}">
                <a16:creationId xmlns:a16="http://schemas.microsoft.com/office/drawing/2014/main" id="{FAD25760-DBD5-359B-3956-F2E4F6920B66}"/>
              </a:ext>
            </a:extLst>
          </p:cNvPr>
          <p:cNvSpPr>
            <a:spLocks noGrp="1"/>
          </p:cNvSpPr>
          <p:nvPr>
            <p:ph type="sldNum" sz="quarter" idx="5"/>
          </p:nvPr>
        </p:nvSpPr>
        <p:spPr/>
        <p:txBody>
          <a:bodyPr/>
          <a:lstStyle/>
          <a:p>
            <a:fld id="{93B208CF-6D31-B34E-9D95-EC615C533640}" type="slidenum">
              <a:rPr lang="en-US" smtClean="0"/>
              <a:t>74</a:t>
            </a:fld>
            <a:endParaRPr lang="en-US"/>
          </a:p>
        </p:txBody>
      </p:sp>
    </p:spTree>
    <p:extLst>
      <p:ext uri="{BB962C8B-B14F-4D97-AF65-F5344CB8AC3E}">
        <p14:creationId xmlns:p14="http://schemas.microsoft.com/office/powerpoint/2010/main" val="908425513"/>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FF78B8-24D1-A39B-A935-1BF9CF38667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64F420B-D94F-7FF3-416F-3D1F61FC9C3B}"/>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328CCAD1-D444-2363-4A77-6DFD20B4F074}"/>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5D02ABF8-19E1-6D0C-8D9E-14F31698AA09}"/>
              </a:ext>
            </a:extLst>
          </p:cNvPr>
          <p:cNvSpPr>
            <a:spLocks noGrp="1"/>
          </p:cNvSpPr>
          <p:nvPr>
            <p:ph type="sldNum" sz="quarter" idx="5"/>
          </p:nvPr>
        </p:nvSpPr>
        <p:spPr/>
        <p:txBody>
          <a:bodyPr/>
          <a:lstStyle/>
          <a:p>
            <a:fld id="{93B208CF-6D31-B34E-9D95-EC615C533640}" type="slidenum">
              <a:rPr lang="en-US" smtClean="0"/>
              <a:t>75</a:t>
            </a:fld>
            <a:endParaRPr lang="en-US"/>
          </a:p>
        </p:txBody>
      </p:sp>
    </p:spTree>
    <p:extLst>
      <p:ext uri="{BB962C8B-B14F-4D97-AF65-F5344CB8AC3E}">
        <p14:creationId xmlns:p14="http://schemas.microsoft.com/office/powerpoint/2010/main" val="28034072"/>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BF0788-D7E1-55D7-9208-BD3C67E7F1E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9F14DA5-EADA-EE90-C52A-2128E9973420}"/>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9594A8F4-DDC6-066D-4634-EF4555999E10}"/>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F30940C8-103D-865D-5FA3-1693B8B23BE7}"/>
              </a:ext>
            </a:extLst>
          </p:cNvPr>
          <p:cNvSpPr>
            <a:spLocks noGrp="1"/>
          </p:cNvSpPr>
          <p:nvPr>
            <p:ph type="sldNum" sz="quarter" idx="5"/>
          </p:nvPr>
        </p:nvSpPr>
        <p:spPr/>
        <p:txBody>
          <a:bodyPr/>
          <a:lstStyle/>
          <a:p>
            <a:fld id="{93B208CF-6D31-B34E-9D95-EC615C533640}" type="slidenum">
              <a:rPr lang="en-US" smtClean="0"/>
              <a:t>76</a:t>
            </a:fld>
            <a:endParaRPr lang="en-US"/>
          </a:p>
        </p:txBody>
      </p:sp>
    </p:spTree>
    <p:extLst>
      <p:ext uri="{BB962C8B-B14F-4D97-AF65-F5344CB8AC3E}">
        <p14:creationId xmlns:p14="http://schemas.microsoft.com/office/powerpoint/2010/main" val="1170252734"/>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22A90D-C877-10E2-CF5D-01A40DDD215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9A448B8-78BC-8AF6-3C91-7C2DFE29813B}"/>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EC4CADAD-1E9D-FB2F-4882-2C4A3114A448}"/>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3EB2ADB7-2E05-F4FB-570D-55758800C56C}"/>
              </a:ext>
            </a:extLst>
          </p:cNvPr>
          <p:cNvSpPr>
            <a:spLocks noGrp="1"/>
          </p:cNvSpPr>
          <p:nvPr>
            <p:ph type="sldNum" sz="quarter" idx="5"/>
          </p:nvPr>
        </p:nvSpPr>
        <p:spPr/>
        <p:txBody>
          <a:bodyPr/>
          <a:lstStyle/>
          <a:p>
            <a:fld id="{93B208CF-6D31-B34E-9D95-EC615C533640}" type="slidenum">
              <a:rPr lang="en-US" smtClean="0"/>
              <a:t>77</a:t>
            </a:fld>
            <a:endParaRPr lang="en-US"/>
          </a:p>
        </p:txBody>
      </p:sp>
    </p:spTree>
    <p:extLst>
      <p:ext uri="{BB962C8B-B14F-4D97-AF65-F5344CB8AC3E}">
        <p14:creationId xmlns:p14="http://schemas.microsoft.com/office/powerpoint/2010/main" val="1454327220"/>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63C4CD-5C41-8860-4F38-8F8E0F709E4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0342EDF-AF0A-7485-43BA-F23A9B7DFC76}"/>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09DE1A3A-12D2-4665-EE2B-15D981BF24D9}"/>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26AE6BC8-A076-A653-DACC-B8439EF385E0}"/>
              </a:ext>
            </a:extLst>
          </p:cNvPr>
          <p:cNvSpPr>
            <a:spLocks noGrp="1"/>
          </p:cNvSpPr>
          <p:nvPr>
            <p:ph type="sldNum" sz="quarter" idx="5"/>
          </p:nvPr>
        </p:nvSpPr>
        <p:spPr/>
        <p:txBody>
          <a:bodyPr/>
          <a:lstStyle/>
          <a:p>
            <a:fld id="{93B208CF-6D31-B34E-9D95-EC615C533640}" type="slidenum">
              <a:rPr lang="en-US" smtClean="0"/>
              <a:t>78</a:t>
            </a:fld>
            <a:endParaRPr lang="en-US"/>
          </a:p>
        </p:txBody>
      </p:sp>
    </p:spTree>
    <p:extLst>
      <p:ext uri="{BB962C8B-B14F-4D97-AF65-F5344CB8AC3E}">
        <p14:creationId xmlns:p14="http://schemas.microsoft.com/office/powerpoint/2010/main" val="713265588"/>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9B8058-64BD-7BB3-E55A-3E15D440FC1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D4B8A48-190F-F74B-D335-81C6B9EDEEB2}"/>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F594DA8D-8661-ED11-F56A-3D1EFFFB0B4A}"/>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20A3368F-0C49-2D54-170F-A6986E75E6C8}"/>
              </a:ext>
            </a:extLst>
          </p:cNvPr>
          <p:cNvSpPr>
            <a:spLocks noGrp="1"/>
          </p:cNvSpPr>
          <p:nvPr>
            <p:ph type="sldNum" sz="quarter" idx="5"/>
          </p:nvPr>
        </p:nvSpPr>
        <p:spPr/>
        <p:txBody>
          <a:bodyPr/>
          <a:lstStyle/>
          <a:p>
            <a:fld id="{93B208CF-6D31-B34E-9D95-EC615C533640}" type="slidenum">
              <a:rPr lang="en-US" smtClean="0"/>
              <a:t>79</a:t>
            </a:fld>
            <a:endParaRPr lang="en-US"/>
          </a:p>
        </p:txBody>
      </p:sp>
    </p:spTree>
    <p:extLst>
      <p:ext uri="{BB962C8B-B14F-4D97-AF65-F5344CB8AC3E}">
        <p14:creationId xmlns:p14="http://schemas.microsoft.com/office/powerpoint/2010/main" val="1662512820"/>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99F3B2-3684-910F-BDBB-9A859CD52DB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49AF688-9F68-4102-EB8E-1AC154D856AE}"/>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643F7879-B886-20C5-E25F-C70D9DFAA040}"/>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0D888E76-1952-E728-F23A-419CA139F211}"/>
              </a:ext>
            </a:extLst>
          </p:cNvPr>
          <p:cNvSpPr>
            <a:spLocks noGrp="1"/>
          </p:cNvSpPr>
          <p:nvPr>
            <p:ph type="sldNum" sz="quarter" idx="5"/>
          </p:nvPr>
        </p:nvSpPr>
        <p:spPr/>
        <p:txBody>
          <a:bodyPr/>
          <a:lstStyle/>
          <a:p>
            <a:fld id="{93B208CF-6D31-B34E-9D95-EC615C533640}" type="slidenum">
              <a:rPr lang="en-US" smtClean="0"/>
              <a:t>80</a:t>
            </a:fld>
            <a:endParaRPr lang="en-US"/>
          </a:p>
        </p:txBody>
      </p:sp>
    </p:spTree>
    <p:extLst>
      <p:ext uri="{BB962C8B-B14F-4D97-AF65-F5344CB8AC3E}">
        <p14:creationId xmlns:p14="http://schemas.microsoft.com/office/powerpoint/2010/main" val="353031268"/>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DC60FA-E3E3-2C0F-EBAC-13568D9CF3D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3822775-DC4D-46FD-1646-7A408F7AEDEF}"/>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40A30B99-6057-12E3-3F4D-58C934566D8E}"/>
              </a:ext>
            </a:extLst>
          </p:cNvPr>
          <p:cNvSpPr>
            <a:spLocks noGrp="1"/>
          </p:cNvSpPr>
          <p:nvPr>
            <p:ph type="body" idx="1"/>
          </p:nvPr>
        </p:nvSpPr>
        <p:spPr/>
        <p:txBody>
          <a:bodyPr/>
          <a:lstStyle/>
          <a:p>
            <a:r>
              <a:rPr lang="en-GB"/>
              <a:t>During this trial, we will have </a:t>
            </a:r>
            <a:r>
              <a:rPr lang="en-GB" b="0"/>
              <a:t>one</a:t>
            </a:r>
            <a:r>
              <a:rPr lang="en-GB"/>
              <a:t> interim analysis. This will take place once 120 babies have been randomised, which is halfway to our planned maximum sample size. We also need to have complete data for these babies on their cumulative morphine dose for the first 120 hours after starting the infusion.</a:t>
            </a:r>
          </a:p>
          <a:p>
            <a:r>
              <a:rPr lang="en-GB"/>
              <a:t>The purpose of this interim analysis is to assess </a:t>
            </a:r>
            <a:r>
              <a:rPr lang="en-GB" b="1"/>
              <a:t>futility only</a:t>
            </a:r>
            <a:r>
              <a:rPr lang="en-GB"/>
              <a:t>. In other words, we want to understand whether either dose of dexmedetomidine appears </a:t>
            </a:r>
            <a:r>
              <a:rPr lang="en-GB" b="1"/>
              <a:t>unlikely to reduce morphine use</a:t>
            </a:r>
            <a:r>
              <a:rPr lang="en-GB"/>
              <a:t> compared to placebo. </a:t>
            </a:r>
          </a:p>
          <a:p>
            <a:r>
              <a:rPr lang="en-GB"/>
              <a:t>The results of this interim analysis will be seen only by the DMC. They will review the findings and decide whether one or both of the dexmedetomidine doses should be stopped if there is no sign of reduced morphine use. Their recommendation will then go to the Trial Steering Committee, who will make the final decision and inform the Trial Management Group, sponsor, and funder.</a:t>
            </a:r>
          </a:p>
          <a:p>
            <a:r>
              <a:rPr lang="en-GB"/>
              <a:t>If one dose is stopped after the interim analysis, randomisation will continue as usual, but using a 1:1 allocation between the remaining groups.</a:t>
            </a:r>
          </a:p>
          <a:p>
            <a:r>
              <a:rPr lang="en-GB"/>
              <a:t>The interim analysis is an important safeguard. It helps ensure we are only continuing with doses that have the potential to benefit these babies, while maintaining the integrity of the trial.</a:t>
            </a:r>
          </a:p>
          <a:p>
            <a:r>
              <a:rPr lang="en-GB"/>
              <a:t>We will ensure that the results of the analysis are communicated with sites. </a:t>
            </a:r>
          </a:p>
          <a:p>
            <a:endParaRPr lang="en-GB"/>
          </a:p>
        </p:txBody>
      </p:sp>
      <p:sp>
        <p:nvSpPr>
          <p:cNvPr id="4" name="Slide Number Placeholder 3">
            <a:extLst>
              <a:ext uri="{FF2B5EF4-FFF2-40B4-BE49-F238E27FC236}">
                <a16:creationId xmlns:a16="http://schemas.microsoft.com/office/drawing/2014/main" id="{896F583D-3AE1-0450-F8F1-8864079F863E}"/>
              </a:ext>
            </a:extLst>
          </p:cNvPr>
          <p:cNvSpPr>
            <a:spLocks noGrp="1"/>
          </p:cNvSpPr>
          <p:nvPr>
            <p:ph type="sldNum" sz="quarter" idx="5"/>
          </p:nvPr>
        </p:nvSpPr>
        <p:spPr/>
        <p:txBody>
          <a:bodyPr/>
          <a:lstStyle/>
          <a:p>
            <a:fld id="{93B208CF-6D31-B34E-9D95-EC615C533640}" type="slidenum">
              <a:rPr lang="en-US" smtClean="0"/>
              <a:t>81</a:t>
            </a:fld>
            <a:endParaRPr lang="en-US"/>
          </a:p>
        </p:txBody>
      </p:sp>
    </p:spTree>
    <p:extLst>
      <p:ext uri="{BB962C8B-B14F-4D97-AF65-F5344CB8AC3E}">
        <p14:creationId xmlns:p14="http://schemas.microsoft.com/office/powerpoint/2010/main" val="1705950182"/>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D8F18B-192B-E1E2-6A02-0D92737DB77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9320327-AEA5-723B-311F-5E755D5BD75E}"/>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24682E27-36DF-6F1A-BE12-A406289201A3}"/>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8FDDAC67-05CA-D8ED-549A-37E91F655C73}"/>
              </a:ext>
            </a:extLst>
          </p:cNvPr>
          <p:cNvSpPr>
            <a:spLocks noGrp="1"/>
          </p:cNvSpPr>
          <p:nvPr>
            <p:ph type="sldNum" sz="quarter" idx="5"/>
          </p:nvPr>
        </p:nvSpPr>
        <p:spPr/>
        <p:txBody>
          <a:bodyPr/>
          <a:lstStyle/>
          <a:p>
            <a:fld id="{93B208CF-6D31-B34E-9D95-EC615C533640}" type="slidenum">
              <a:rPr lang="en-US" smtClean="0"/>
              <a:t>82</a:t>
            </a:fld>
            <a:endParaRPr lang="en-US"/>
          </a:p>
        </p:txBody>
      </p:sp>
    </p:spTree>
    <p:extLst>
      <p:ext uri="{BB962C8B-B14F-4D97-AF65-F5344CB8AC3E}">
        <p14:creationId xmlns:p14="http://schemas.microsoft.com/office/powerpoint/2010/main" val="612162013"/>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4D040F-3EE1-9B65-178C-6D3D6B0580C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BDFABDC-D6DF-2B5E-05C5-058D2CB7A160}"/>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2C4F7396-78FE-3A50-93F8-BB1CD68650C8}"/>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0BB8E4EA-3F6C-0EE4-D010-2C461FE3CC82}"/>
              </a:ext>
            </a:extLst>
          </p:cNvPr>
          <p:cNvSpPr>
            <a:spLocks noGrp="1"/>
          </p:cNvSpPr>
          <p:nvPr>
            <p:ph type="sldNum" sz="quarter" idx="5"/>
          </p:nvPr>
        </p:nvSpPr>
        <p:spPr/>
        <p:txBody>
          <a:bodyPr/>
          <a:lstStyle/>
          <a:p>
            <a:fld id="{93B208CF-6D31-B34E-9D95-EC615C533640}" type="slidenum">
              <a:rPr lang="en-US" smtClean="0"/>
              <a:t>83</a:t>
            </a:fld>
            <a:endParaRPr lang="en-US"/>
          </a:p>
        </p:txBody>
      </p:sp>
    </p:spTree>
    <p:extLst>
      <p:ext uri="{BB962C8B-B14F-4D97-AF65-F5344CB8AC3E}">
        <p14:creationId xmlns:p14="http://schemas.microsoft.com/office/powerpoint/2010/main" val="4143024183"/>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FECFC6-622D-E5A3-35DD-AD219173404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8E573B5-A1D6-AC73-BF10-BD96B9316B71}"/>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AD16082C-8005-3B76-7AD6-0D08DC4B044D}"/>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B936B15F-93BF-C399-6CA7-86B3353AB411}"/>
              </a:ext>
            </a:extLst>
          </p:cNvPr>
          <p:cNvSpPr>
            <a:spLocks noGrp="1"/>
          </p:cNvSpPr>
          <p:nvPr>
            <p:ph type="sldNum" sz="quarter" idx="5"/>
          </p:nvPr>
        </p:nvSpPr>
        <p:spPr/>
        <p:txBody>
          <a:bodyPr/>
          <a:lstStyle/>
          <a:p>
            <a:fld id="{93B208CF-6D31-B34E-9D95-EC615C533640}" type="slidenum">
              <a:rPr lang="en-US" smtClean="0"/>
              <a:t>84</a:t>
            </a:fld>
            <a:endParaRPr lang="en-US"/>
          </a:p>
        </p:txBody>
      </p:sp>
    </p:spTree>
    <p:extLst>
      <p:ext uri="{BB962C8B-B14F-4D97-AF65-F5344CB8AC3E}">
        <p14:creationId xmlns:p14="http://schemas.microsoft.com/office/powerpoint/2010/main" val="3707429873"/>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4A4E70-0A92-1493-BFD6-550C0FD1D5E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DC531D4-0B99-311E-3781-37A9B3F5BF9B}"/>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1B00E2F7-494C-C455-EA7F-22CC149070D8}"/>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667783AF-3C05-F5D4-7698-028728EC75F8}"/>
              </a:ext>
            </a:extLst>
          </p:cNvPr>
          <p:cNvSpPr>
            <a:spLocks noGrp="1"/>
          </p:cNvSpPr>
          <p:nvPr>
            <p:ph type="sldNum" sz="quarter" idx="5"/>
          </p:nvPr>
        </p:nvSpPr>
        <p:spPr/>
        <p:txBody>
          <a:bodyPr/>
          <a:lstStyle/>
          <a:p>
            <a:fld id="{93B208CF-6D31-B34E-9D95-EC615C533640}" type="slidenum">
              <a:rPr lang="en-US" smtClean="0"/>
              <a:t>85</a:t>
            </a:fld>
            <a:endParaRPr lang="en-US"/>
          </a:p>
        </p:txBody>
      </p:sp>
    </p:spTree>
    <p:extLst>
      <p:ext uri="{BB962C8B-B14F-4D97-AF65-F5344CB8AC3E}">
        <p14:creationId xmlns:p14="http://schemas.microsoft.com/office/powerpoint/2010/main" val="3316859951"/>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AD27C0-E175-1B2E-FD01-1585B5A5E46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A0F948A-CA8E-1866-797F-856DF2759D9C}"/>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4930F3A5-F642-25D2-9272-D271BDAFA396}"/>
              </a:ext>
            </a:extLst>
          </p:cNvPr>
          <p:cNvSpPr>
            <a:spLocks noGrp="1"/>
          </p:cNvSpPr>
          <p:nvPr>
            <p:ph type="body" idx="1"/>
          </p:nvPr>
        </p:nvSpPr>
        <p:spPr/>
        <p:txBody>
          <a:bodyPr/>
          <a:lstStyle/>
          <a:p>
            <a:r>
              <a:rPr lang="en-GB" dirty="0"/>
              <a:t>NCTU will be providing site with a physical ISF</a:t>
            </a:r>
          </a:p>
          <a:p>
            <a:r>
              <a:rPr lang="en-GB" dirty="0"/>
              <a:t>A member of the research team should be delegated on the delegation log for the maintenance of the ISF </a:t>
            </a:r>
          </a:p>
          <a:p>
            <a:r>
              <a:rPr lang="en-GB" dirty="0"/>
              <a:t>The ISF must contain all study record for the site, listed below.</a:t>
            </a:r>
          </a:p>
          <a:p>
            <a:endParaRPr lang="en-GB" dirty="0"/>
          </a:p>
        </p:txBody>
      </p:sp>
      <p:sp>
        <p:nvSpPr>
          <p:cNvPr id="4" name="Slide Number Placeholder 3">
            <a:extLst>
              <a:ext uri="{FF2B5EF4-FFF2-40B4-BE49-F238E27FC236}">
                <a16:creationId xmlns:a16="http://schemas.microsoft.com/office/drawing/2014/main" id="{5DAFD84C-468F-8884-B6CB-EF4F19B06A18}"/>
              </a:ext>
            </a:extLst>
          </p:cNvPr>
          <p:cNvSpPr>
            <a:spLocks noGrp="1"/>
          </p:cNvSpPr>
          <p:nvPr>
            <p:ph type="sldNum" sz="quarter" idx="5"/>
          </p:nvPr>
        </p:nvSpPr>
        <p:spPr/>
        <p:txBody>
          <a:bodyPr/>
          <a:lstStyle/>
          <a:p>
            <a:fld id="{93B208CF-6D31-B34E-9D95-EC615C533640}" type="slidenum">
              <a:rPr lang="en-US" smtClean="0"/>
              <a:t>86</a:t>
            </a:fld>
            <a:endParaRPr lang="en-US"/>
          </a:p>
        </p:txBody>
      </p:sp>
    </p:spTree>
    <p:extLst>
      <p:ext uri="{BB962C8B-B14F-4D97-AF65-F5344CB8AC3E}">
        <p14:creationId xmlns:p14="http://schemas.microsoft.com/office/powerpoint/2010/main" val="2364202537"/>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8DDAA4-FAEB-F8B2-798F-B3C38B49C9B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C930077-706C-F6EF-AE4C-9DB0792703BB}"/>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B9E8509C-F148-7804-7E45-50CC60B34281}"/>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The Delegation log for DEXTA will be on our </a:t>
            </a:r>
            <a:r>
              <a:rPr lang="en-GB" dirty="0" err="1"/>
              <a:t>REDcap</a:t>
            </a:r>
            <a:r>
              <a:rPr lang="en-GB" dirty="0"/>
              <a:t> Site Admin System</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When adding yourselves into the delegation log, please ensure accurate completion by double checking your responsibility when filling out the form.</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The PI must authorise all trial personnel working on the trial by signing and dating each staff entry on the delegation log.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The PI has overall responsibility of the study and therefore must add all of the codes when adding themselves onto the delegation log.</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We will be providing a guidance document for the site admin system which is apart of the site training pack.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Slide Number Placeholder 3">
            <a:extLst>
              <a:ext uri="{FF2B5EF4-FFF2-40B4-BE49-F238E27FC236}">
                <a16:creationId xmlns:a16="http://schemas.microsoft.com/office/drawing/2014/main" id="{1015D1CD-F5E7-C1C8-F45A-18A3F53B47FD}"/>
              </a:ext>
            </a:extLst>
          </p:cNvPr>
          <p:cNvSpPr>
            <a:spLocks noGrp="1"/>
          </p:cNvSpPr>
          <p:nvPr>
            <p:ph type="sldNum" sz="quarter" idx="5"/>
          </p:nvPr>
        </p:nvSpPr>
        <p:spPr/>
        <p:txBody>
          <a:bodyPr/>
          <a:lstStyle/>
          <a:p>
            <a:fld id="{93B208CF-6D31-B34E-9D95-EC615C533640}" type="slidenum">
              <a:rPr lang="en-US" smtClean="0"/>
              <a:t>87</a:t>
            </a:fld>
            <a:endParaRPr lang="en-US"/>
          </a:p>
        </p:txBody>
      </p:sp>
    </p:spTree>
    <p:extLst>
      <p:ext uri="{BB962C8B-B14F-4D97-AF65-F5344CB8AC3E}">
        <p14:creationId xmlns:p14="http://schemas.microsoft.com/office/powerpoint/2010/main" val="424560937"/>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D2201C-CD69-7C0F-2F30-E67A48D1794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712F26D-22A5-BF2E-DBBD-358DFAAF6898}"/>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E4717AA8-DB56-5644-573E-44E9042F6115}"/>
              </a:ext>
            </a:extLst>
          </p:cNvPr>
          <p:cNvSpPr>
            <a:spLocks noGrp="1"/>
          </p:cNvSpPr>
          <p:nvPr>
            <p:ph type="body" idx="1"/>
          </p:nvPr>
        </p:nvSpPr>
        <p:spPr/>
        <p:txBody>
          <a:bodyPr/>
          <a:lstStyle/>
          <a:p>
            <a:r>
              <a:rPr lang="en-GB" dirty="0"/>
              <a:t>All Research </a:t>
            </a:r>
            <a:r>
              <a:rPr lang="en-GB"/>
              <a:t>staff working on </a:t>
            </a:r>
            <a:r>
              <a:rPr lang="en-GB" dirty="0"/>
              <a:t>the trial must have a signed and dated CV, this CV must have been updated within the last 2 year</a:t>
            </a:r>
          </a:p>
          <a:p>
            <a:endParaRPr lang="en-GB" dirty="0"/>
          </a:p>
          <a:p>
            <a:r>
              <a:rPr lang="en-GB" dirty="0"/>
              <a:t>Additionally, all members of </a:t>
            </a:r>
            <a:r>
              <a:rPr lang="en-GB" b="0" dirty="0"/>
              <a:t>staff on the delegation log must have completed their GCP within the last 3 years. And we request that the new GCP training refresher be completed “</a:t>
            </a:r>
            <a:r>
              <a:rPr lang="en-GB" sz="1200" b="0" kern="1200" dirty="0">
                <a:solidFill>
                  <a:schemeClr val="tx1"/>
                </a:solidFill>
                <a:effectLst/>
                <a:latin typeface="+mn-lt"/>
                <a:ea typeface="+mn-ea"/>
                <a:cs typeface="+mn-cs"/>
              </a:rPr>
              <a:t>GCP E6(R3)” as this will come into affect on the 28</a:t>
            </a:r>
            <a:r>
              <a:rPr lang="en-GB" sz="1200" b="0" kern="1200" baseline="30000" dirty="0">
                <a:solidFill>
                  <a:schemeClr val="tx1"/>
                </a:solidFill>
                <a:effectLst/>
                <a:latin typeface="+mn-lt"/>
                <a:ea typeface="+mn-ea"/>
                <a:cs typeface="+mn-cs"/>
              </a:rPr>
              <a:t>th</a:t>
            </a:r>
            <a:r>
              <a:rPr lang="en-GB" sz="1200" b="0" kern="1200" dirty="0">
                <a:solidFill>
                  <a:schemeClr val="tx1"/>
                </a:solidFill>
                <a:effectLst/>
                <a:latin typeface="+mn-lt"/>
                <a:ea typeface="+mn-ea"/>
                <a:cs typeface="+mn-cs"/>
              </a:rPr>
              <a:t> of April</a:t>
            </a:r>
          </a:p>
          <a:p>
            <a:endParaRPr lang="en-GB" sz="1200" b="0" kern="1200" dirty="0">
              <a:solidFill>
                <a:schemeClr val="tx1"/>
              </a:solidFill>
              <a:effectLst/>
              <a:latin typeface="+mn-lt"/>
              <a:ea typeface="+mn-ea"/>
              <a:cs typeface="+mn-cs"/>
            </a:endParaRPr>
          </a:p>
          <a:p>
            <a:r>
              <a:rPr lang="en-GB" sz="1200" b="0" kern="1200" dirty="0">
                <a:solidFill>
                  <a:schemeClr val="tx1"/>
                </a:solidFill>
                <a:effectLst/>
                <a:latin typeface="+mn-lt"/>
                <a:ea typeface="+mn-ea"/>
                <a:cs typeface="+mn-cs"/>
              </a:rPr>
              <a:t>Site can file the CV’s and GCP’s in their ISF </a:t>
            </a:r>
          </a:p>
          <a:p>
            <a:endParaRPr lang="en-GB" sz="1200" b="0" kern="1200" dirty="0">
              <a:solidFill>
                <a:schemeClr val="tx1"/>
              </a:solidFill>
              <a:effectLst/>
              <a:latin typeface="+mn-lt"/>
              <a:ea typeface="+mn-ea"/>
              <a:cs typeface="+mn-cs"/>
            </a:endParaRPr>
          </a:p>
          <a:p>
            <a:r>
              <a:rPr lang="en-GB" sz="1200" b="0" kern="1200" dirty="0">
                <a:solidFill>
                  <a:schemeClr val="tx1"/>
                </a:solidFill>
                <a:effectLst/>
                <a:latin typeface="+mn-lt"/>
                <a:ea typeface="+mn-ea"/>
                <a:cs typeface="+mn-cs"/>
              </a:rPr>
              <a:t>And for our records we only require the PI’s CV and GCP. </a:t>
            </a:r>
            <a:endParaRPr lang="en-GB" b="0" dirty="0"/>
          </a:p>
          <a:p>
            <a:endParaRPr lang="en-GB" dirty="0"/>
          </a:p>
        </p:txBody>
      </p:sp>
      <p:sp>
        <p:nvSpPr>
          <p:cNvPr id="4" name="Slide Number Placeholder 3">
            <a:extLst>
              <a:ext uri="{FF2B5EF4-FFF2-40B4-BE49-F238E27FC236}">
                <a16:creationId xmlns:a16="http://schemas.microsoft.com/office/drawing/2014/main" id="{CEABE89D-09C4-4096-F6E7-CC07E8393129}"/>
              </a:ext>
            </a:extLst>
          </p:cNvPr>
          <p:cNvSpPr>
            <a:spLocks noGrp="1"/>
          </p:cNvSpPr>
          <p:nvPr>
            <p:ph type="sldNum" sz="quarter" idx="5"/>
          </p:nvPr>
        </p:nvSpPr>
        <p:spPr/>
        <p:txBody>
          <a:bodyPr/>
          <a:lstStyle/>
          <a:p>
            <a:fld id="{93B208CF-6D31-B34E-9D95-EC615C533640}" type="slidenum">
              <a:rPr lang="en-US" smtClean="0"/>
              <a:t>88</a:t>
            </a:fld>
            <a:endParaRPr lang="en-US"/>
          </a:p>
        </p:txBody>
      </p:sp>
    </p:spTree>
    <p:extLst>
      <p:ext uri="{BB962C8B-B14F-4D97-AF65-F5344CB8AC3E}">
        <p14:creationId xmlns:p14="http://schemas.microsoft.com/office/powerpoint/2010/main" val="1406232574"/>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6AEB8F-C862-A322-5E62-C2FD8051D73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6E71E66-DA41-43B2-E361-0FD2CD474D23}"/>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ABA5C9CE-8644-EDEF-4DC9-32C930ABFBAE}"/>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5D42511E-4FAC-1AD0-7706-D099FBB9112E}"/>
              </a:ext>
            </a:extLst>
          </p:cNvPr>
          <p:cNvSpPr>
            <a:spLocks noGrp="1"/>
          </p:cNvSpPr>
          <p:nvPr>
            <p:ph type="sldNum" sz="quarter" idx="5"/>
          </p:nvPr>
        </p:nvSpPr>
        <p:spPr/>
        <p:txBody>
          <a:bodyPr/>
          <a:lstStyle/>
          <a:p>
            <a:fld id="{93B208CF-6D31-B34E-9D95-EC615C533640}" type="slidenum">
              <a:rPr lang="en-US" smtClean="0"/>
              <a:t>89</a:t>
            </a:fld>
            <a:endParaRPr lang="en-US"/>
          </a:p>
        </p:txBody>
      </p:sp>
    </p:spTree>
    <p:extLst>
      <p:ext uri="{BB962C8B-B14F-4D97-AF65-F5344CB8AC3E}">
        <p14:creationId xmlns:p14="http://schemas.microsoft.com/office/powerpoint/2010/main" val="4176195463"/>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1F6926-380F-6DDB-0165-8FF91678B0B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6B80133-5603-BA3C-91B7-3B084820B593}"/>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9A3BAF9F-E66C-53BC-4B11-DC3E3E404908}"/>
              </a:ext>
            </a:extLst>
          </p:cNvPr>
          <p:cNvSpPr>
            <a:spLocks noGrp="1"/>
          </p:cNvSpPr>
          <p:nvPr>
            <p:ph type="body" idx="1"/>
          </p:nvPr>
        </p:nvSpPr>
        <p:spPr/>
        <p:txBody>
          <a:bodyPr/>
          <a:lstStyle/>
          <a:p>
            <a:r>
              <a:rPr lang="en-GB" dirty="0"/>
              <a:t>GCP Document Policy</a:t>
            </a:r>
          </a:p>
          <a:p>
            <a:r>
              <a:rPr lang="en-GB" dirty="0"/>
              <a:t>GCP mandates that all dates should be written in the format of date-Month-year, e.g. 24-OCT-2025</a:t>
            </a:r>
          </a:p>
          <a:p>
            <a:r>
              <a:rPr lang="en-GB" dirty="0"/>
              <a:t>The NCTU signature policy requires either wet ink signature or verified e-signatures from adobe sign or Docusign.</a:t>
            </a:r>
          </a:p>
          <a:p>
            <a:endParaRPr lang="en-GB" dirty="0"/>
          </a:p>
          <a:p>
            <a:r>
              <a:rPr lang="en-GB" dirty="0"/>
              <a:t>When superseding documents we request:</a:t>
            </a:r>
          </a:p>
          <a:p>
            <a:r>
              <a:rPr lang="en-GB" dirty="0"/>
              <a:t>A Single line strikethrough, Write suppressed in large letters along the line, Write the date it was superseded in accordance to GCP and leave the document in the ISF</a:t>
            </a:r>
          </a:p>
          <a:p>
            <a:endParaRPr lang="en-GB" dirty="0"/>
          </a:p>
          <a:p>
            <a:r>
              <a:rPr lang="en-GB" dirty="0"/>
              <a:t>And on the right is an example of a superseded document</a:t>
            </a:r>
          </a:p>
          <a:p>
            <a:endParaRPr lang="en-GB" dirty="0"/>
          </a:p>
        </p:txBody>
      </p:sp>
      <p:sp>
        <p:nvSpPr>
          <p:cNvPr id="4" name="Slide Number Placeholder 3">
            <a:extLst>
              <a:ext uri="{FF2B5EF4-FFF2-40B4-BE49-F238E27FC236}">
                <a16:creationId xmlns:a16="http://schemas.microsoft.com/office/drawing/2014/main" id="{FEB82804-7A1B-4F04-638D-395BE1300ADB}"/>
              </a:ext>
            </a:extLst>
          </p:cNvPr>
          <p:cNvSpPr>
            <a:spLocks noGrp="1"/>
          </p:cNvSpPr>
          <p:nvPr>
            <p:ph type="sldNum" sz="quarter" idx="5"/>
          </p:nvPr>
        </p:nvSpPr>
        <p:spPr/>
        <p:txBody>
          <a:bodyPr/>
          <a:lstStyle/>
          <a:p>
            <a:fld id="{93B208CF-6D31-B34E-9D95-EC615C533640}" type="slidenum">
              <a:rPr lang="en-US" smtClean="0"/>
              <a:t>90</a:t>
            </a:fld>
            <a:endParaRPr lang="en-US"/>
          </a:p>
        </p:txBody>
      </p:sp>
    </p:spTree>
    <p:extLst>
      <p:ext uri="{BB962C8B-B14F-4D97-AF65-F5344CB8AC3E}">
        <p14:creationId xmlns:p14="http://schemas.microsoft.com/office/powerpoint/2010/main" val="3823710115"/>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34EDA9-8CF0-2DE6-C7C3-56204870B78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A8E0928-B6D1-D9E7-1A82-2CC657C55904}"/>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89A5C172-AFD5-0974-896B-6A82184730CA}"/>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C2D3EFF0-7834-CB1F-6009-B2B777435164}"/>
              </a:ext>
            </a:extLst>
          </p:cNvPr>
          <p:cNvSpPr>
            <a:spLocks noGrp="1"/>
          </p:cNvSpPr>
          <p:nvPr>
            <p:ph type="sldNum" sz="quarter" idx="5"/>
          </p:nvPr>
        </p:nvSpPr>
        <p:spPr/>
        <p:txBody>
          <a:bodyPr/>
          <a:lstStyle/>
          <a:p>
            <a:fld id="{93B208CF-6D31-B34E-9D95-EC615C533640}" type="slidenum">
              <a:rPr lang="en-US" smtClean="0"/>
              <a:t>91</a:t>
            </a:fld>
            <a:endParaRPr lang="en-US"/>
          </a:p>
        </p:txBody>
      </p:sp>
    </p:spTree>
    <p:extLst>
      <p:ext uri="{BB962C8B-B14F-4D97-AF65-F5344CB8AC3E}">
        <p14:creationId xmlns:p14="http://schemas.microsoft.com/office/powerpoint/2010/main" val="3492185328"/>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F0A783-51D4-AE27-9982-322023E8356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2E58087-C40E-F07C-0EBE-60EE8B3806A2}"/>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8A697012-A324-E43B-7868-A096EEBA1145}"/>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0"/>
              <a:t>Here’s a quick overview of the defined roles and responsibilities between the site team and NCTU. This helps make sure everyone knows who’s responsible for what, and that the study runs smoothly and consistently across all sites. The next slide also lists the PI responsibility. </a:t>
            </a:r>
          </a:p>
          <a:p>
            <a:endParaRPr lang="en-GB"/>
          </a:p>
        </p:txBody>
      </p:sp>
      <p:sp>
        <p:nvSpPr>
          <p:cNvPr id="4" name="Slide Number Placeholder 3">
            <a:extLst>
              <a:ext uri="{FF2B5EF4-FFF2-40B4-BE49-F238E27FC236}">
                <a16:creationId xmlns:a16="http://schemas.microsoft.com/office/drawing/2014/main" id="{11289ED0-7F11-5DF5-EDC3-2BD9D7F0264F}"/>
              </a:ext>
            </a:extLst>
          </p:cNvPr>
          <p:cNvSpPr>
            <a:spLocks noGrp="1"/>
          </p:cNvSpPr>
          <p:nvPr>
            <p:ph type="sldNum" sz="quarter" idx="5"/>
          </p:nvPr>
        </p:nvSpPr>
        <p:spPr/>
        <p:txBody>
          <a:bodyPr/>
          <a:lstStyle/>
          <a:p>
            <a:fld id="{93B208CF-6D31-B34E-9D95-EC615C533640}" type="slidenum">
              <a:rPr lang="en-US" smtClean="0"/>
              <a:t>92</a:t>
            </a:fld>
            <a:endParaRPr lang="en-US"/>
          </a:p>
        </p:txBody>
      </p:sp>
    </p:spTree>
    <p:extLst>
      <p:ext uri="{BB962C8B-B14F-4D97-AF65-F5344CB8AC3E}">
        <p14:creationId xmlns:p14="http://schemas.microsoft.com/office/powerpoint/2010/main" val="977465223"/>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4DA722-CA44-268B-1DB7-9AD2F874E91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D1040A7-5937-FB9A-226C-829AFA651FCC}"/>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2DF4E2BF-B527-BA91-4460-180962BA8224}"/>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Here is the list of the PI Responsibilities. These can be delegated but ultimately the PI will have the overall responsibility of the trial. </a:t>
            </a:r>
          </a:p>
          <a:p>
            <a:endParaRPr lang="en-GB" dirty="0"/>
          </a:p>
        </p:txBody>
      </p:sp>
      <p:sp>
        <p:nvSpPr>
          <p:cNvPr id="4" name="Slide Number Placeholder 3">
            <a:extLst>
              <a:ext uri="{FF2B5EF4-FFF2-40B4-BE49-F238E27FC236}">
                <a16:creationId xmlns:a16="http://schemas.microsoft.com/office/drawing/2014/main" id="{DA4D393B-3503-0A56-DCFC-698FCEE08942}"/>
              </a:ext>
            </a:extLst>
          </p:cNvPr>
          <p:cNvSpPr>
            <a:spLocks noGrp="1"/>
          </p:cNvSpPr>
          <p:nvPr>
            <p:ph type="sldNum" sz="quarter" idx="5"/>
          </p:nvPr>
        </p:nvSpPr>
        <p:spPr/>
        <p:txBody>
          <a:bodyPr/>
          <a:lstStyle/>
          <a:p>
            <a:fld id="{93B208CF-6D31-B34E-9D95-EC615C533640}" type="slidenum">
              <a:rPr lang="en-US" smtClean="0"/>
              <a:t>93</a:t>
            </a:fld>
            <a:endParaRPr lang="en-US"/>
          </a:p>
        </p:txBody>
      </p:sp>
    </p:spTree>
    <p:extLst>
      <p:ext uri="{BB962C8B-B14F-4D97-AF65-F5344CB8AC3E}">
        <p14:creationId xmlns:p14="http://schemas.microsoft.com/office/powerpoint/2010/main" val="1327092440"/>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80AFF4-18DE-3ADC-57E8-6AFAC594020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6B2005D-B58E-93DC-24A7-F63F9AF3D45F}"/>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E616A534-8563-6F37-9BA9-31A25A865453}"/>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As of 2</a:t>
            </a:r>
            <a:r>
              <a:rPr lang="en-GB" baseline="30000" dirty="0"/>
              <a:t>nd</a:t>
            </a:r>
            <a:r>
              <a:rPr lang="en-GB" dirty="0"/>
              <a:t> of January, DEXTA is part of the associate PI scheme.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This is open to any doctors, nurses or Health care professional.</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Please let us know prior to registration if you are interested in becoming an API and also please register once your site has been greenlighted and activated. As this scheme runs for 6 moths. </a:t>
            </a:r>
          </a:p>
        </p:txBody>
      </p:sp>
      <p:sp>
        <p:nvSpPr>
          <p:cNvPr id="4" name="Slide Number Placeholder 3">
            <a:extLst>
              <a:ext uri="{FF2B5EF4-FFF2-40B4-BE49-F238E27FC236}">
                <a16:creationId xmlns:a16="http://schemas.microsoft.com/office/drawing/2014/main" id="{9B44D7F3-580F-B7CA-E5BA-A13839C76718}"/>
              </a:ext>
            </a:extLst>
          </p:cNvPr>
          <p:cNvSpPr>
            <a:spLocks noGrp="1"/>
          </p:cNvSpPr>
          <p:nvPr>
            <p:ph type="sldNum" sz="quarter" idx="5"/>
          </p:nvPr>
        </p:nvSpPr>
        <p:spPr/>
        <p:txBody>
          <a:bodyPr/>
          <a:lstStyle/>
          <a:p>
            <a:fld id="{93B208CF-6D31-B34E-9D95-EC615C533640}" type="slidenum">
              <a:rPr lang="en-US" smtClean="0"/>
              <a:t>94</a:t>
            </a:fld>
            <a:endParaRPr lang="en-US"/>
          </a:p>
        </p:txBody>
      </p:sp>
    </p:spTree>
    <p:extLst>
      <p:ext uri="{BB962C8B-B14F-4D97-AF65-F5344CB8AC3E}">
        <p14:creationId xmlns:p14="http://schemas.microsoft.com/office/powerpoint/2010/main" val="1293559751"/>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3A4237-B7D4-FFA9-6D94-17DC2A60116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61ACE3B-C76A-F767-B62C-963332F755F6}"/>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F6E3D769-6993-02B0-B35F-744050974F33}"/>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3953029A-D691-738A-D064-B081103149DC}"/>
              </a:ext>
            </a:extLst>
          </p:cNvPr>
          <p:cNvSpPr>
            <a:spLocks noGrp="1"/>
          </p:cNvSpPr>
          <p:nvPr>
            <p:ph type="sldNum" sz="quarter" idx="5"/>
          </p:nvPr>
        </p:nvSpPr>
        <p:spPr/>
        <p:txBody>
          <a:bodyPr/>
          <a:lstStyle/>
          <a:p>
            <a:fld id="{93B208CF-6D31-B34E-9D95-EC615C533640}" type="slidenum">
              <a:rPr lang="en-US" smtClean="0"/>
              <a:t>95</a:t>
            </a:fld>
            <a:endParaRPr lang="en-US"/>
          </a:p>
        </p:txBody>
      </p:sp>
    </p:spTree>
    <p:extLst>
      <p:ext uri="{BB962C8B-B14F-4D97-AF65-F5344CB8AC3E}">
        <p14:creationId xmlns:p14="http://schemas.microsoft.com/office/powerpoint/2010/main" val="252874742"/>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491E78-6246-D813-E754-1BDF311E2B7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5B47B46-2446-8945-CF1C-A38BE7CAF9DA}"/>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84CD1609-79E6-74ED-74F0-7B7F2E413A49}"/>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In terms of Monitoring this will be carried out according to the risk assessment and as documented in the monitoring plan, mainly centrally and remotely by NCTU. All monitoring queries will be communicated by email or will be escalated during an onsite or remote monitoring visit. Details of these are on the next slide. </a:t>
            </a:r>
          </a:p>
        </p:txBody>
      </p:sp>
      <p:sp>
        <p:nvSpPr>
          <p:cNvPr id="4" name="Slide Number Placeholder 3">
            <a:extLst>
              <a:ext uri="{FF2B5EF4-FFF2-40B4-BE49-F238E27FC236}">
                <a16:creationId xmlns:a16="http://schemas.microsoft.com/office/drawing/2014/main" id="{2F2FA88F-7275-B17E-E390-87BA8329C378}"/>
              </a:ext>
            </a:extLst>
          </p:cNvPr>
          <p:cNvSpPr>
            <a:spLocks noGrp="1"/>
          </p:cNvSpPr>
          <p:nvPr>
            <p:ph type="sldNum" sz="quarter" idx="5"/>
          </p:nvPr>
        </p:nvSpPr>
        <p:spPr/>
        <p:txBody>
          <a:bodyPr/>
          <a:lstStyle/>
          <a:p>
            <a:fld id="{93B208CF-6D31-B34E-9D95-EC615C533640}" type="slidenum">
              <a:rPr lang="en-US" smtClean="0"/>
              <a:t>96</a:t>
            </a:fld>
            <a:endParaRPr lang="en-US"/>
          </a:p>
        </p:txBody>
      </p:sp>
    </p:spTree>
    <p:extLst>
      <p:ext uri="{BB962C8B-B14F-4D97-AF65-F5344CB8AC3E}">
        <p14:creationId xmlns:p14="http://schemas.microsoft.com/office/powerpoint/2010/main" val="127386249"/>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E3EB8B-190F-1D5F-91CF-F26AA0EF7C9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4279371-CBD9-0BAE-B7B1-68E36CAC7E7A}"/>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A4D83784-E0D5-E554-C7B9-FEAFB05DC97A}"/>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On site monitoring will take place for the first 3 sites after either 3 months or 3 participants (whichever is first). It will focus on a review of key trial documentation and procedures.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If there are any major findings in the central monitoring, it will trigger a monitoring visit at site if necessary.</a:t>
            </a:r>
          </a:p>
          <a:p>
            <a:endParaRPr lang="en-GB" dirty="0"/>
          </a:p>
          <a:p>
            <a:r>
              <a:rPr lang="en-GB" dirty="0"/>
              <a:t>For remaining sites, monitoring will be carried out via MS teams and will involve reviewing the same documentation as above</a:t>
            </a:r>
          </a:p>
          <a:p>
            <a:endParaRPr lang="en-GB" dirty="0"/>
          </a:p>
        </p:txBody>
      </p:sp>
      <p:sp>
        <p:nvSpPr>
          <p:cNvPr id="4" name="Slide Number Placeholder 3">
            <a:extLst>
              <a:ext uri="{FF2B5EF4-FFF2-40B4-BE49-F238E27FC236}">
                <a16:creationId xmlns:a16="http://schemas.microsoft.com/office/drawing/2014/main" id="{49AB647F-CE4F-A53E-24A9-49233865CCA7}"/>
              </a:ext>
            </a:extLst>
          </p:cNvPr>
          <p:cNvSpPr>
            <a:spLocks noGrp="1"/>
          </p:cNvSpPr>
          <p:nvPr>
            <p:ph type="sldNum" sz="quarter" idx="5"/>
          </p:nvPr>
        </p:nvSpPr>
        <p:spPr/>
        <p:txBody>
          <a:bodyPr/>
          <a:lstStyle/>
          <a:p>
            <a:fld id="{93B208CF-6D31-B34E-9D95-EC615C533640}" type="slidenum">
              <a:rPr lang="en-US" smtClean="0"/>
              <a:t>97</a:t>
            </a:fld>
            <a:endParaRPr lang="en-US"/>
          </a:p>
        </p:txBody>
      </p:sp>
    </p:spTree>
    <p:extLst>
      <p:ext uri="{BB962C8B-B14F-4D97-AF65-F5344CB8AC3E}">
        <p14:creationId xmlns:p14="http://schemas.microsoft.com/office/powerpoint/2010/main" val="1452349658"/>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C6B21E-EC13-B782-5CF3-491AC9D77CB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803AC66-2068-3AF4-CF84-D894C483349B}"/>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2565A7C9-B3F1-76E1-1EA7-A59E1AC1FCC2}"/>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DF3CE480-E8F0-5476-D2FB-EDBAA61E1422}"/>
              </a:ext>
            </a:extLst>
          </p:cNvPr>
          <p:cNvSpPr>
            <a:spLocks noGrp="1"/>
          </p:cNvSpPr>
          <p:nvPr>
            <p:ph type="sldNum" sz="quarter" idx="5"/>
          </p:nvPr>
        </p:nvSpPr>
        <p:spPr/>
        <p:txBody>
          <a:bodyPr/>
          <a:lstStyle/>
          <a:p>
            <a:fld id="{93B208CF-6D31-B34E-9D95-EC615C533640}" type="slidenum">
              <a:rPr lang="en-US" smtClean="0"/>
              <a:t>98</a:t>
            </a:fld>
            <a:endParaRPr lang="en-US"/>
          </a:p>
        </p:txBody>
      </p:sp>
    </p:spTree>
    <p:extLst>
      <p:ext uri="{BB962C8B-B14F-4D97-AF65-F5344CB8AC3E}">
        <p14:creationId xmlns:p14="http://schemas.microsoft.com/office/powerpoint/2010/main" val="2510497798"/>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534193-7C6E-0B79-2759-B54C3252224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17363AE-B9E4-A10D-0A61-3D82C4EA0A7A}"/>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1C6E029C-C759-95A2-0BBC-1AC4E2873704}"/>
              </a:ext>
            </a:extLst>
          </p:cNvPr>
          <p:cNvSpPr>
            <a:spLocks noGrp="1"/>
          </p:cNvSpPr>
          <p:nvPr>
            <p:ph type="body" idx="1"/>
          </p:nvPr>
        </p:nvSpPr>
        <p:spPr/>
        <p:txBody>
          <a:bodyPr/>
          <a:lstStyle/>
          <a:p>
            <a:r>
              <a:rPr lang="en-GB" dirty="0"/>
              <a:t>Sites will be provided the following documents to aid site training. </a:t>
            </a:r>
          </a:p>
          <a:p>
            <a:endParaRPr lang="en-GB" dirty="0"/>
          </a:p>
          <a:p>
            <a:r>
              <a:rPr lang="en-GB" dirty="0"/>
              <a:t>Some of these documents will act as guidance/suggestions if your team would like to use it, however if you have local policies/training in place then please feel free to use that instead. </a:t>
            </a:r>
          </a:p>
          <a:p>
            <a:endParaRPr lang="en-GB" dirty="0"/>
          </a:p>
          <a:p>
            <a:r>
              <a:rPr lang="en-GB" dirty="0"/>
              <a:t>Any questions on these documents please let me know. </a:t>
            </a:r>
          </a:p>
          <a:p>
            <a:endParaRPr lang="en-GB" dirty="0"/>
          </a:p>
          <a:p>
            <a:r>
              <a:rPr lang="en-GB" dirty="0"/>
              <a:t>They will also be available on the </a:t>
            </a:r>
            <a:r>
              <a:rPr lang="en-GB" dirty="0" err="1"/>
              <a:t>dexta</a:t>
            </a:r>
            <a:r>
              <a:rPr lang="en-GB" dirty="0"/>
              <a:t> website</a:t>
            </a:r>
          </a:p>
        </p:txBody>
      </p:sp>
      <p:sp>
        <p:nvSpPr>
          <p:cNvPr id="4" name="Slide Number Placeholder 3">
            <a:extLst>
              <a:ext uri="{FF2B5EF4-FFF2-40B4-BE49-F238E27FC236}">
                <a16:creationId xmlns:a16="http://schemas.microsoft.com/office/drawing/2014/main" id="{0A7EDABA-0CE5-FA45-4227-139DF70A7021}"/>
              </a:ext>
            </a:extLst>
          </p:cNvPr>
          <p:cNvSpPr>
            <a:spLocks noGrp="1"/>
          </p:cNvSpPr>
          <p:nvPr>
            <p:ph type="sldNum" sz="quarter" idx="5"/>
          </p:nvPr>
        </p:nvSpPr>
        <p:spPr/>
        <p:txBody>
          <a:bodyPr/>
          <a:lstStyle/>
          <a:p>
            <a:fld id="{93B208CF-6D31-B34E-9D95-EC615C533640}" type="slidenum">
              <a:rPr lang="en-US" smtClean="0"/>
              <a:t>99</a:t>
            </a:fld>
            <a:endParaRPr lang="en-US"/>
          </a:p>
        </p:txBody>
      </p:sp>
    </p:spTree>
    <p:extLst>
      <p:ext uri="{BB962C8B-B14F-4D97-AF65-F5344CB8AC3E}">
        <p14:creationId xmlns:p14="http://schemas.microsoft.com/office/powerpoint/2010/main" val="773318171"/>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497FBE-0312-FE55-513F-E00D69421CE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380B942-7445-7A19-CA7C-D2FED31C7170}"/>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03B52FD7-A08F-2577-451F-25D03530F8E2}"/>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6C846261-DFF0-1804-FFBE-392F5606CBD2}"/>
              </a:ext>
            </a:extLst>
          </p:cNvPr>
          <p:cNvSpPr>
            <a:spLocks noGrp="1"/>
          </p:cNvSpPr>
          <p:nvPr>
            <p:ph type="sldNum" sz="quarter" idx="5"/>
          </p:nvPr>
        </p:nvSpPr>
        <p:spPr/>
        <p:txBody>
          <a:bodyPr/>
          <a:lstStyle/>
          <a:p>
            <a:fld id="{93B208CF-6D31-B34E-9D95-EC615C533640}" type="slidenum">
              <a:rPr lang="en-US" smtClean="0"/>
              <a:t>100</a:t>
            </a:fld>
            <a:endParaRPr lang="en-US"/>
          </a:p>
        </p:txBody>
      </p:sp>
    </p:spTree>
    <p:extLst>
      <p:ext uri="{BB962C8B-B14F-4D97-AF65-F5344CB8AC3E}">
        <p14:creationId xmlns:p14="http://schemas.microsoft.com/office/powerpoint/2010/main" val="1986923556"/>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91A9B1-C61A-76CB-38EE-B469AFA26A2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93E8530-CDEB-ACD5-19AE-B014E5D8C74E}"/>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294990C3-A0ED-7111-0F71-AC89E0E228DD}"/>
              </a:ext>
            </a:extLst>
          </p:cNvPr>
          <p:cNvSpPr>
            <a:spLocks noGrp="1"/>
          </p:cNvSpPr>
          <p:nvPr>
            <p:ph type="body" idx="1"/>
          </p:nvPr>
        </p:nvSpPr>
        <p:spPr/>
        <p:txBody>
          <a:bodyPr/>
          <a:lstStyle/>
          <a:p>
            <a:r>
              <a:rPr lang="en-GB" dirty="0"/>
              <a:t>On the DEXTA website, you will be able to access different training resources, study documents, etc. This will be available on the Information for Health Care Professionals page. Please let us know if there is anything else that we can add onto our website that you would find helpful. </a:t>
            </a:r>
          </a:p>
        </p:txBody>
      </p:sp>
      <p:sp>
        <p:nvSpPr>
          <p:cNvPr id="4" name="Slide Number Placeholder 3">
            <a:extLst>
              <a:ext uri="{FF2B5EF4-FFF2-40B4-BE49-F238E27FC236}">
                <a16:creationId xmlns:a16="http://schemas.microsoft.com/office/drawing/2014/main" id="{E2462B31-9890-6659-208E-CA1766CFD10D}"/>
              </a:ext>
            </a:extLst>
          </p:cNvPr>
          <p:cNvSpPr>
            <a:spLocks noGrp="1"/>
          </p:cNvSpPr>
          <p:nvPr>
            <p:ph type="sldNum" sz="quarter" idx="5"/>
          </p:nvPr>
        </p:nvSpPr>
        <p:spPr/>
        <p:txBody>
          <a:bodyPr/>
          <a:lstStyle/>
          <a:p>
            <a:fld id="{93B208CF-6D31-B34E-9D95-EC615C533640}" type="slidenum">
              <a:rPr lang="en-US" smtClean="0"/>
              <a:t>101</a:t>
            </a:fld>
            <a:endParaRPr lang="en-US"/>
          </a:p>
        </p:txBody>
      </p:sp>
    </p:spTree>
    <p:extLst>
      <p:ext uri="{BB962C8B-B14F-4D97-AF65-F5344CB8AC3E}">
        <p14:creationId xmlns:p14="http://schemas.microsoft.com/office/powerpoint/2010/main" val="46016442"/>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F81549-2A93-084A-931A-C71E063FFDD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8C2CA89-0140-7729-C325-F5E4200040E8}"/>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0EFA8118-4EE9-CBCD-1C2A-37FF646190C9}"/>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677F3376-50E3-1C7F-C071-4A7AEC4DADE9}"/>
              </a:ext>
            </a:extLst>
          </p:cNvPr>
          <p:cNvSpPr>
            <a:spLocks noGrp="1"/>
          </p:cNvSpPr>
          <p:nvPr>
            <p:ph type="sldNum" sz="quarter" idx="5"/>
          </p:nvPr>
        </p:nvSpPr>
        <p:spPr/>
        <p:txBody>
          <a:bodyPr/>
          <a:lstStyle/>
          <a:p>
            <a:fld id="{93B208CF-6D31-B34E-9D95-EC615C533640}" type="slidenum">
              <a:rPr lang="en-US" smtClean="0"/>
              <a:t>102</a:t>
            </a:fld>
            <a:endParaRPr lang="en-US"/>
          </a:p>
        </p:txBody>
      </p:sp>
    </p:spTree>
    <p:extLst>
      <p:ext uri="{BB962C8B-B14F-4D97-AF65-F5344CB8AC3E}">
        <p14:creationId xmlns:p14="http://schemas.microsoft.com/office/powerpoint/2010/main" val="2738107470"/>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689D27-8F6C-DD66-521A-F6CD8A8D226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1D4690A-7AC4-AB66-73E7-8AD9E50B8BB4}"/>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524BECB7-F0DA-9881-235E-D15A7BB6A9B0}"/>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t>For site to open for recruitment we will need the documents completing if not so already. At the SIV meeting we will double check we have these documents and can move forward to sign off the checklist. </a:t>
            </a:r>
          </a:p>
          <a:p>
            <a:endParaRPr lang="en-GB"/>
          </a:p>
        </p:txBody>
      </p:sp>
      <p:sp>
        <p:nvSpPr>
          <p:cNvPr id="4" name="Slide Number Placeholder 3">
            <a:extLst>
              <a:ext uri="{FF2B5EF4-FFF2-40B4-BE49-F238E27FC236}">
                <a16:creationId xmlns:a16="http://schemas.microsoft.com/office/drawing/2014/main" id="{68CD57F3-3969-7B2E-0F2A-5506CC964EEC}"/>
              </a:ext>
            </a:extLst>
          </p:cNvPr>
          <p:cNvSpPr>
            <a:spLocks noGrp="1"/>
          </p:cNvSpPr>
          <p:nvPr>
            <p:ph type="sldNum" sz="quarter" idx="5"/>
          </p:nvPr>
        </p:nvSpPr>
        <p:spPr/>
        <p:txBody>
          <a:bodyPr/>
          <a:lstStyle/>
          <a:p>
            <a:fld id="{93B208CF-6D31-B34E-9D95-EC615C533640}" type="slidenum">
              <a:rPr lang="en-US" smtClean="0"/>
              <a:t>103</a:t>
            </a:fld>
            <a:endParaRPr lang="en-US"/>
          </a:p>
        </p:txBody>
      </p:sp>
    </p:spTree>
    <p:extLst>
      <p:ext uri="{BB962C8B-B14F-4D97-AF65-F5344CB8AC3E}">
        <p14:creationId xmlns:p14="http://schemas.microsoft.com/office/powerpoint/2010/main" val="2355059607"/>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EB8FFF-0D0A-3022-720E-41F3AA3697D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081079D-053C-4CBA-DCD0-E5F3167B0F2D}"/>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B7B051BB-3546-44DB-E700-C0A0B6B35271}"/>
              </a:ext>
            </a:extLst>
          </p:cNvPr>
          <p:cNvSpPr>
            <a:spLocks noGrp="1"/>
          </p:cNvSpPr>
          <p:nvPr>
            <p:ph type="body" idx="1"/>
          </p:nvPr>
        </p:nvSpPr>
        <p:spPr/>
        <p:txBody>
          <a:bodyPr/>
          <a:lstStyle/>
          <a:p>
            <a:r>
              <a:rPr lang="en-GB"/>
              <a:t>For any questions that require a clinical input or that we are unable to answer in the meeting, we will ensure that these are communicated via email after the SIV and also we will put these into a central Q&amp;A document that we hope to include on the website later down the line in the future </a:t>
            </a:r>
          </a:p>
        </p:txBody>
      </p:sp>
      <p:sp>
        <p:nvSpPr>
          <p:cNvPr id="4" name="Slide Number Placeholder 3">
            <a:extLst>
              <a:ext uri="{FF2B5EF4-FFF2-40B4-BE49-F238E27FC236}">
                <a16:creationId xmlns:a16="http://schemas.microsoft.com/office/drawing/2014/main" id="{CC1B165A-915B-67B3-BD51-D8C8C5807ACD}"/>
              </a:ext>
            </a:extLst>
          </p:cNvPr>
          <p:cNvSpPr>
            <a:spLocks noGrp="1"/>
          </p:cNvSpPr>
          <p:nvPr>
            <p:ph type="sldNum" sz="quarter" idx="5"/>
          </p:nvPr>
        </p:nvSpPr>
        <p:spPr/>
        <p:txBody>
          <a:bodyPr/>
          <a:lstStyle/>
          <a:p>
            <a:fld id="{93B208CF-6D31-B34E-9D95-EC615C533640}" type="slidenum">
              <a:rPr lang="en-US" smtClean="0"/>
              <a:t>104</a:t>
            </a:fld>
            <a:endParaRPr lang="en-US"/>
          </a:p>
        </p:txBody>
      </p:sp>
    </p:spTree>
    <p:extLst>
      <p:ext uri="{BB962C8B-B14F-4D97-AF65-F5344CB8AC3E}">
        <p14:creationId xmlns:p14="http://schemas.microsoft.com/office/powerpoint/2010/main" val="1768418132"/>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EF5A26-D994-B9CD-92A1-6A0D4E22984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1809A30-CFD3-E39F-4E25-62362EA3CF16}"/>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DFD7ED3E-CB70-7AED-0D2F-BFA902632601}"/>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BC836E7F-C728-9F46-0018-1A553FB63945}"/>
              </a:ext>
            </a:extLst>
          </p:cNvPr>
          <p:cNvSpPr>
            <a:spLocks noGrp="1"/>
          </p:cNvSpPr>
          <p:nvPr>
            <p:ph type="sldNum" sz="quarter" idx="5"/>
          </p:nvPr>
        </p:nvSpPr>
        <p:spPr/>
        <p:txBody>
          <a:bodyPr/>
          <a:lstStyle/>
          <a:p>
            <a:fld id="{93B208CF-6D31-B34E-9D95-EC615C533640}" type="slidenum">
              <a:rPr lang="en-US" smtClean="0"/>
              <a:t>105</a:t>
            </a:fld>
            <a:endParaRPr lang="en-US"/>
          </a:p>
        </p:txBody>
      </p:sp>
    </p:spTree>
    <p:extLst>
      <p:ext uri="{BB962C8B-B14F-4D97-AF65-F5344CB8AC3E}">
        <p14:creationId xmlns:p14="http://schemas.microsoft.com/office/powerpoint/2010/main" val="2388657147"/>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B39F2F-929D-877B-E387-81E969AFD48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7AF936E-6160-5AC1-6953-7E07987140DD}"/>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64F965D2-0217-B9BA-92F5-4BE33EE14095}"/>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5BD4CB4E-609A-000F-D2E3-61AC2EE18EF8}"/>
              </a:ext>
            </a:extLst>
          </p:cNvPr>
          <p:cNvSpPr>
            <a:spLocks noGrp="1"/>
          </p:cNvSpPr>
          <p:nvPr>
            <p:ph type="sldNum" sz="quarter" idx="5"/>
          </p:nvPr>
        </p:nvSpPr>
        <p:spPr/>
        <p:txBody>
          <a:bodyPr/>
          <a:lstStyle/>
          <a:p>
            <a:fld id="{93B208CF-6D31-B34E-9D95-EC615C533640}" type="slidenum">
              <a:rPr lang="en-US" smtClean="0"/>
              <a:t>106</a:t>
            </a:fld>
            <a:endParaRPr lang="en-US"/>
          </a:p>
        </p:txBody>
      </p:sp>
    </p:spTree>
    <p:extLst>
      <p:ext uri="{BB962C8B-B14F-4D97-AF65-F5344CB8AC3E}">
        <p14:creationId xmlns:p14="http://schemas.microsoft.com/office/powerpoint/2010/main" val="3433789285"/>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93B208CF-6D31-B34E-9D95-EC615C533640}" type="slidenum">
              <a:rPr lang="en-US" smtClean="0"/>
              <a:t>107</a:t>
            </a:fld>
            <a:endParaRPr lang="en-US"/>
          </a:p>
        </p:txBody>
      </p:sp>
    </p:spTree>
    <p:extLst>
      <p:ext uri="{BB962C8B-B14F-4D97-AF65-F5344CB8AC3E}">
        <p14:creationId xmlns:p14="http://schemas.microsoft.com/office/powerpoint/2010/main" val="38539639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2.jpeg"/><Relationship Id="rId7" Type="http://schemas.openxmlformats.org/officeDocument/2006/relationships/image" Target="../media/image8.png"/><Relationship Id="rId2" Type="http://schemas.openxmlformats.org/officeDocument/2006/relationships/image" Target="../media/image11.jpeg"/><Relationship Id="rId1" Type="http://schemas.openxmlformats.org/officeDocument/2006/relationships/slideMaster" Target="../slideMasters/slideMaster1.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hyperlink" Target="http://www.nottingham.ac.uk/imagebank" TargetMode="External"/><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hyperlink" Target="http://www.nottingham.ac.uk/imagebank" TargetMode="External"/><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20.xml.rels><?xml version="1.0" encoding="UTF-8" standalone="yes"?>
<Relationships xmlns="http://schemas.openxmlformats.org/package/2006/relationships"><Relationship Id="rId3" Type="http://schemas.openxmlformats.org/officeDocument/2006/relationships/hyperlink" Target="http://www.nottingham.ac.uk/imagebank" TargetMode="External"/><Relationship Id="rId2" Type="http://schemas.openxmlformats.org/officeDocument/2006/relationships/image" Target="../media/image17.jpe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8.jpe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9.jpe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23.jpe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24.jpe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5.jpeg"/><Relationship Id="rId1" Type="http://schemas.openxmlformats.org/officeDocument/2006/relationships/slideMaster" Target="../slideMasters/slideMaster1.xml"/><Relationship Id="rId4" Type="http://schemas.openxmlformats.org/officeDocument/2006/relationships/image" Target="../media/image26.png"/></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7.jpeg"/><Relationship Id="rId1" Type="http://schemas.openxmlformats.org/officeDocument/2006/relationships/slideMaster" Target="../slideMasters/slideMaster1.xml"/><Relationship Id="rId4" Type="http://schemas.openxmlformats.org/officeDocument/2006/relationships/image" Target="../media/image26.png"/></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8.jpe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9.jpeg"/><Relationship Id="rId1" Type="http://schemas.openxmlformats.org/officeDocument/2006/relationships/slideMaster" Target="../slideMasters/slideMaster1.xml"/><Relationship Id="rId4" Type="http://schemas.openxmlformats.org/officeDocument/2006/relationships/image" Target="../media/image26.png"/></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30.jpe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31.jpe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32.jpe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33.jpeg"/><Relationship Id="rId1" Type="http://schemas.openxmlformats.org/officeDocument/2006/relationships/slideMaster" Target="../slideMasters/slideMaster1.xml"/><Relationship Id="rId4" Type="http://schemas.openxmlformats.org/officeDocument/2006/relationships/image" Target="../media/image26.png"/></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34.jpe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35.jpeg"/><Relationship Id="rId1" Type="http://schemas.openxmlformats.org/officeDocument/2006/relationships/slideMaster" Target="../slideMasters/slideMaster1.xml"/><Relationship Id="rId4" Type="http://schemas.openxmlformats.org/officeDocument/2006/relationships/image" Target="../media/image26.png"/></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36.jpeg"/><Relationship Id="rId1" Type="http://schemas.openxmlformats.org/officeDocument/2006/relationships/slideMaster" Target="../slideMasters/slideMaster1.xml"/><Relationship Id="rId4" Type="http://schemas.openxmlformats.org/officeDocument/2006/relationships/image" Target="../media/image26.png"/></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37.jpeg"/><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38.jpeg"/><Relationship Id="rId1" Type="http://schemas.openxmlformats.org/officeDocument/2006/relationships/slideMaster" Target="../slideMasters/slideMaster1.xml"/><Relationship Id="rId4" Type="http://schemas.openxmlformats.org/officeDocument/2006/relationships/image" Target="../media/image26.png"/></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39.jpeg"/><Relationship Id="rId1" Type="http://schemas.openxmlformats.org/officeDocument/2006/relationships/slideMaster" Target="../slideMasters/slideMaster1.xml"/><Relationship Id="rId4" Type="http://schemas.openxmlformats.org/officeDocument/2006/relationships/image" Target="../media/image26.png"/></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jpeg"/><Relationship Id="rId1" Type="http://schemas.openxmlformats.org/officeDocument/2006/relationships/slideMaster" Target="../slideMasters/slideMaster1.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Master" Target="../slideMasters/slideMaster1.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Master" Target="../slideMasters/slideMaster1.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Master" Target="../slideMasters/slideMaster1.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45.jpeg"/><Relationship Id="rId1" Type="http://schemas.openxmlformats.org/officeDocument/2006/relationships/slideMaster" Target="../slideMasters/slideMaster1.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1.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1.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2.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8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23.jpeg"/><Relationship Id="rId1" Type="http://schemas.openxmlformats.org/officeDocument/2006/relationships/slideMaster" Target="../slideMasters/slideMaster2.xml"/></Relationships>
</file>

<file path=ppt/slideLayouts/_rels/slideLayout8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24.jpeg"/><Relationship Id="rId1" Type="http://schemas.openxmlformats.org/officeDocument/2006/relationships/slideMaster" Target="../slideMasters/slideMaster2.xml"/></Relationships>
</file>

<file path=ppt/slideLayouts/_rels/slideLayout8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5.jpeg"/><Relationship Id="rId1" Type="http://schemas.openxmlformats.org/officeDocument/2006/relationships/slideMaster" Target="../slideMasters/slideMaster2.xml"/><Relationship Id="rId4" Type="http://schemas.openxmlformats.org/officeDocument/2006/relationships/image" Target="../media/image26.png"/></Relationships>
</file>

<file path=ppt/slideLayouts/_rels/slideLayout8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7.jpeg"/><Relationship Id="rId1" Type="http://schemas.openxmlformats.org/officeDocument/2006/relationships/slideMaster" Target="../slideMasters/slideMaster2.xml"/><Relationship Id="rId4" Type="http://schemas.openxmlformats.org/officeDocument/2006/relationships/image" Target="../media/image26.png"/></Relationships>
</file>

<file path=ppt/slideLayouts/_rels/slideLayout8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8.jpeg"/><Relationship Id="rId1" Type="http://schemas.openxmlformats.org/officeDocument/2006/relationships/slideMaster" Target="../slideMasters/slideMaster2.xml"/></Relationships>
</file>

<file path=ppt/slideLayouts/_rels/slideLayout8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9.jpeg"/><Relationship Id="rId1" Type="http://schemas.openxmlformats.org/officeDocument/2006/relationships/slideMaster" Target="../slideMasters/slideMaster2.xml"/><Relationship Id="rId4" Type="http://schemas.openxmlformats.org/officeDocument/2006/relationships/image" Target="../media/image26.png"/></Relationships>
</file>

<file path=ppt/slideLayouts/_rels/slideLayout8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30.jpeg"/><Relationship Id="rId1" Type="http://schemas.openxmlformats.org/officeDocument/2006/relationships/slideMaster" Target="../slideMasters/slideMaster2.xml"/></Relationships>
</file>

<file path=ppt/slideLayouts/_rels/slideLayout9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31.jpeg"/><Relationship Id="rId1" Type="http://schemas.openxmlformats.org/officeDocument/2006/relationships/slideMaster" Target="../slideMasters/slideMaster2.xml"/></Relationships>
</file>

<file path=ppt/slideLayouts/_rels/slideLayout9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32.jpeg"/><Relationship Id="rId1" Type="http://schemas.openxmlformats.org/officeDocument/2006/relationships/slideMaster" Target="../slideMasters/slideMaster2.xml"/></Relationships>
</file>

<file path=ppt/slideLayouts/_rels/slideLayout9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33.jpeg"/><Relationship Id="rId1" Type="http://schemas.openxmlformats.org/officeDocument/2006/relationships/slideMaster" Target="../slideMasters/slideMaster2.xml"/><Relationship Id="rId4" Type="http://schemas.openxmlformats.org/officeDocument/2006/relationships/image" Target="../media/image26.png"/></Relationships>
</file>

<file path=ppt/slideLayouts/_rels/slideLayout9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34.jpeg"/><Relationship Id="rId1" Type="http://schemas.openxmlformats.org/officeDocument/2006/relationships/slideMaster" Target="../slideMasters/slideMaster2.xml"/></Relationships>
</file>

<file path=ppt/slideLayouts/_rels/slideLayout9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35.jpeg"/><Relationship Id="rId1" Type="http://schemas.openxmlformats.org/officeDocument/2006/relationships/slideMaster" Target="../slideMasters/slideMaster2.xml"/><Relationship Id="rId4" Type="http://schemas.openxmlformats.org/officeDocument/2006/relationships/image" Target="../media/image26.png"/></Relationships>
</file>

<file path=ppt/slideLayouts/_rels/slideLayout9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36.jpeg"/><Relationship Id="rId1" Type="http://schemas.openxmlformats.org/officeDocument/2006/relationships/slideMaster" Target="../slideMasters/slideMaster2.xml"/><Relationship Id="rId4" Type="http://schemas.openxmlformats.org/officeDocument/2006/relationships/image" Target="../media/image26.png"/></Relationships>
</file>

<file path=ppt/slideLayouts/_rels/slideLayout9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37.jpeg"/><Relationship Id="rId1" Type="http://schemas.openxmlformats.org/officeDocument/2006/relationships/slideMaster" Target="../slideMasters/slideMaster2.xml"/></Relationships>
</file>

<file path=ppt/slideLayouts/_rels/slideLayout9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38.jpeg"/><Relationship Id="rId1" Type="http://schemas.openxmlformats.org/officeDocument/2006/relationships/slideMaster" Target="../slideMasters/slideMaster2.xml"/><Relationship Id="rId4" Type="http://schemas.openxmlformats.org/officeDocument/2006/relationships/image" Target="../media/image26.png"/></Relationships>
</file>

<file path=ppt/slideLayouts/_rels/slideLayout9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39.jpeg"/><Relationship Id="rId1" Type="http://schemas.openxmlformats.org/officeDocument/2006/relationships/slideMaster" Target="../slideMasters/slideMaster2.xml"/><Relationship Id="rId4" Type="http://schemas.openxmlformats.org/officeDocument/2006/relationships/image" Target="../media/image26.png"/></Relationships>
</file>

<file path=ppt/slideLayouts/_rels/slideLayout9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10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10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10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10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2.xml"/></Relationships>
</file>

<file path=ppt/slideLayouts/_rels/slideLayout10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2.xml"/></Relationships>
</file>

<file path=ppt/slideLayouts/_rels/slideLayout10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2.xml"/></Relationships>
</file>

<file path=ppt/slideLayouts/_rels/slideLayout10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2.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2.xml"/></Relationships>
</file>

<file path=ppt/slideLayouts/_rels/slideLayout11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2.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1.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jpeg"/><Relationship Id="rId1" Type="http://schemas.openxmlformats.org/officeDocument/2006/relationships/slideMaster" Target="../slideMasters/slideMaster2.xml"/></Relationships>
</file>

<file path=ppt/slideLayouts/_rels/slideLayout122.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Master" Target="../slideMasters/slideMaster2.xml"/></Relationships>
</file>

<file path=ppt/slideLayouts/_rels/slideLayout123.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Master" Target="../slideMasters/slideMaster2.xml"/></Relationships>
</file>

<file path=ppt/slideLayouts/_rels/slideLayout124.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Master" Target="../slideMasters/slideMaster2.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45.jpeg"/><Relationship Id="rId1" Type="http://schemas.openxmlformats.org/officeDocument/2006/relationships/slideMaster" Target="../slideMasters/slideMaster2.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2.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2.xml"/></Relationships>
</file>

<file path=ppt/slideLayouts/_rels/slideLayout13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Slide – Earth">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CE7FB5A-28C0-E64E-9FEF-7D9F37C42C4A}"/>
              </a:ext>
              <a:ext uri="{C183D7F6-B498-43B3-948B-1728B52AA6E4}">
                <adec:decorative xmlns:adec="http://schemas.microsoft.com/office/drawing/2017/decorative" val="1"/>
              </a:ext>
            </a:extLst>
          </p:cNvPr>
          <p:cNvSpPr/>
          <p:nvPr userDrawn="1"/>
        </p:nvSpPr>
        <p:spPr>
          <a:xfrm>
            <a:off x="12635555" y="0"/>
            <a:ext cx="2399411" cy="2399411"/>
          </a:xfrm>
          <a:prstGeom prst="rect">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l"/>
            <a:r>
              <a:rPr lang="en-US" sz="1600">
                <a:solidFill>
                  <a:schemeClr val="tx2"/>
                </a:solidFill>
              </a:rPr>
              <a:t>Use the ‘New Slide’ </a:t>
            </a:r>
            <a:br>
              <a:rPr lang="en-US" sz="1600">
                <a:solidFill>
                  <a:schemeClr val="tx2"/>
                </a:solidFill>
              </a:rPr>
            </a:br>
            <a:r>
              <a:rPr lang="en-US" sz="1600">
                <a:solidFill>
                  <a:schemeClr val="tx2"/>
                </a:solidFill>
              </a:rPr>
              <a:t>or ‘Layout’ buttons for different cover slide options.</a:t>
            </a:r>
          </a:p>
        </p:txBody>
      </p:sp>
      <p:sp>
        <p:nvSpPr>
          <p:cNvPr id="10" name="Arc 9">
            <a:extLst>
              <a:ext uri="{FF2B5EF4-FFF2-40B4-BE49-F238E27FC236}">
                <a16:creationId xmlns:a16="http://schemas.microsoft.com/office/drawing/2014/main" id="{4CE4322B-60FD-4247-98CC-5B3D3101F0D7}"/>
              </a:ext>
              <a:ext uri="{C183D7F6-B498-43B3-948B-1728B52AA6E4}">
                <adec:decorative xmlns:adec="http://schemas.microsoft.com/office/drawing/2017/decorative" val="1"/>
              </a:ext>
            </a:extLst>
          </p:cNvPr>
          <p:cNvSpPr/>
          <p:nvPr userDrawn="1"/>
        </p:nvSpPr>
        <p:spPr>
          <a:xfrm>
            <a:off x="12335916" y="5239452"/>
            <a:ext cx="1012135" cy="1012135"/>
          </a:xfrm>
          <a:prstGeom prst="arc">
            <a:avLst>
              <a:gd name="adj1" fmla="val 818360"/>
              <a:gd name="adj2" fmla="val 9300445"/>
            </a:avLst>
          </a:prstGeom>
          <a:ln w="15875">
            <a:headEnd type="none"/>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9" name="Rectangle 8">
            <a:extLst>
              <a:ext uri="{FF2B5EF4-FFF2-40B4-BE49-F238E27FC236}">
                <a16:creationId xmlns:a16="http://schemas.microsoft.com/office/drawing/2014/main" id="{88CE00DA-F948-9449-B3A1-D7A1FAA0F09F}"/>
              </a:ext>
              <a:ext uri="{C183D7F6-B498-43B3-948B-1728B52AA6E4}">
                <adec:decorative xmlns:adec="http://schemas.microsoft.com/office/drawing/2017/decorative" val="1"/>
              </a:ext>
            </a:extLst>
          </p:cNvPr>
          <p:cNvSpPr/>
          <p:nvPr userDrawn="1"/>
        </p:nvSpPr>
        <p:spPr>
          <a:xfrm>
            <a:off x="12635555" y="4194626"/>
            <a:ext cx="1550894" cy="1550894"/>
          </a:xfrm>
          <a:prstGeom prst="rect">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l"/>
            <a:r>
              <a:rPr lang="en-US" sz="1600">
                <a:solidFill>
                  <a:schemeClr val="tx2"/>
                </a:solidFill>
              </a:rPr>
              <a:t>Add a partner logo</a:t>
            </a:r>
            <a:br>
              <a:rPr lang="en-US" sz="1600">
                <a:solidFill>
                  <a:schemeClr val="tx2"/>
                </a:solidFill>
              </a:rPr>
            </a:br>
            <a:r>
              <a:rPr lang="en-US" sz="1600">
                <a:solidFill>
                  <a:schemeClr val="tx2"/>
                </a:solidFill>
              </a:rPr>
              <a:t>here if required</a:t>
            </a:r>
          </a:p>
        </p:txBody>
      </p:sp>
      <p:sp>
        <p:nvSpPr>
          <p:cNvPr id="4" name="Text Placeholder 3" descr="Logo box">
            <a:extLst>
              <a:ext uri="{FF2B5EF4-FFF2-40B4-BE49-F238E27FC236}">
                <a16:creationId xmlns:a16="http://schemas.microsoft.com/office/drawing/2014/main" id="{0882309C-2C73-D748-AA1B-AB05B98A64B0}"/>
              </a:ext>
            </a:extLst>
          </p:cNvPr>
          <p:cNvSpPr>
            <a:spLocks noGrp="1"/>
          </p:cNvSpPr>
          <p:nvPr>
            <p:ph type="body" sz="quarter" idx="12" hasCustomPrompt="1"/>
          </p:nvPr>
        </p:nvSpPr>
        <p:spPr>
          <a:xfrm>
            <a:off x="8848725" y="4194626"/>
            <a:ext cx="3343275" cy="1535613"/>
          </a:xfrm>
          <a:prstGeom prst="rect">
            <a:avLst/>
          </a:prstGeom>
          <a:solidFill>
            <a:schemeClr val="bg1"/>
          </a:solidFill>
        </p:spPr>
        <p:txBody>
          <a:bodyPr anchor="ctr"/>
          <a:lstStyle>
            <a:lvl1pPr marL="0" indent="0" algn="ctr">
              <a:buNone/>
              <a:defRPr sz="1800">
                <a:solidFill>
                  <a:schemeClr val="accent5"/>
                </a:solidFill>
              </a:defRPr>
            </a:lvl1pPr>
          </a:lstStyle>
          <a:p>
            <a:pPr lvl="0"/>
            <a:r>
              <a:rPr lang="en-GB"/>
              <a:t> </a:t>
            </a:r>
            <a:endParaRPr lang="en-US"/>
          </a:p>
        </p:txBody>
      </p:sp>
      <p:sp>
        <p:nvSpPr>
          <p:cNvPr id="7" name="Subtitle 2">
            <a:extLst>
              <a:ext uri="{FF2B5EF4-FFF2-40B4-BE49-F238E27FC236}">
                <a16:creationId xmlns:a16="http://schemas.microsoft.com/office/drawing/2014/main" id="{A158B21E-1070-014B-B9DF-CC6AE4E330F3}"/>
              </a:ext>
            </a:extLst>
          </p:cNvPr>
          <p:cNvSpPr>
            <a:spLocks noGrp="1"/>
          </p:cNvSpPr>
          <p:nvPr>
            <p:ph type="subTitle" idx="1" hasCustomPrompt="1"/>
          </p:nvPr>
        </p:nvSpPr>
        <p:spPr>
          <a:xfrm>
            <a:off x="3794760" y="4194626"/>
            <a:ext cx="4625340" cy="1535613"/>
          </a:xfrm>
          <a:prstGeom prst="rect">
            <a:avLst/>
          </a:prstGeom>
        </p:spPr>
        <p:txBody>
          <a:bodyPr anchor="ctr">
            <a:normAutofit/>
          </a:bodyPr>
          <a:lstStyle>
            <a:lvl1pPr marL="0" indent="0" algn="ctr">
              <a:buNone/>
              <a:defRPr lang="en-GB" sz="2400" smtClean="0">
                <a:solidFill>
                  <a:schemeClr val="bg1"/>
                </a:solidFill>
                <a:effectLs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solidFill>
                  <a:srgbClr val="FFFFFF"/>
                </a:solidFill>
                <a:effectLst/>
                <a:latin typeface="Arial" panose="020B0604020202020204" pitchFamily="34" charset="0"/>
              </a:rPr>
              <a:t>Add presenter name or subtitle – Arial 24pt</a:t>
            </a:r>
          </a:p>
        </p:txBody>
      </p:sp>
      <p:sp>
        <p:nvSpPr>
          <p:cNvPr id="2" name="Title 1"/>
          <p:cNvSpPr>
            <a:spLocks noGrp="1"/>
          </p:cNvSpPr>
          <p:nvPr>
            <p:ph type="ctrTitle" hasCustomPrompt="1"/>
          </p:nvPr>
        </p:nvSpPr>
        <p:spPr>
          <a:xfrm>
            <a:off x="3787140" y="1127760"/>
            <a:ext cx="4610100" cy="3066867"/>
          </a:xfrm>
          <a:prstGeom prst="rect">
            <a:avLst/>
          </a:prstGeom>
        </p:spPr>
        <p:txBody>
          <a:bodyPr anchor="ctr" anchorCtr="0">
            <a:normAutofit/>
          </a:bodyPr>
          <a:lstStyle>
            <a:lvl1pPr algn="ctr">
              <a:defRPr sz="3200" b="1" baseline="0">
                <a:solidFill>
                  <a:schemeClr val="bg1"/>
                </a:solidFill>
                <a:latin typeface="Arial" panose="020B0604020202020204" pitchFamily="34" charset="0"/>
                <a:cs typeface="Arial" panose="020B0604020202020204" pitchFamily="34" charset="0"/>
              </a:defRPr>
            </a:lvl1pPr>
          </a:lstStyle>
          <a:p>
            <a:r>
              <a:rPr lang="en-US"/>
              <a:t>Add presentation title – Arial 32pt</a:t>
            </a:r>
            <a:endParaRPr lang="en-GB"/>
          </a:p>
        </p:txBody>
      </p:sp>
      <p:pic>
        <p:nvPicPr>
          <p:cNvPr id="11" name="Picture 10" descr="University of Nottingham logo">
            <a:extLst>
              <a:ext uri="{FF2B5EF4-FFF2-40B4-BE49-F238E27FC236}">
                <a16:creationId xmlns:a16="http://schemas.microsoft.com/office/drawing/2014/main" id="{78857659-1700-314E-B00F-79040D7445A6}"/>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0" y="0"/>
            <a:ext cx="2774767" cy="1027487"/>
          </a:xfrm>
          <a:prstGeom prst="rect">
            <a:avLst/>
          </a:prstGeom>
        </p:spPr>
      </p:pic>
    </p:spTree>
    <p:extLst>
      <p:ext uri="{BB962C8B-B14F-4D97-AF65-F5344CB8AC3E}">
        <p14:creationId xmlns:p14="http://schemas.microsoft.com/office/powerpoint/2010/main" val="15115477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ver Slide – Campus">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8" name="Subtitle 2">
            <a:extLst>
              <a:ext uri="{FF2B5EF4-FFF2-40B4-BE49-F238E27FC236}">
                <a16:creationId xmlns:a16="http://schemas.microsoft.com/office/drawing/2014/main" id="{61D62B56-9FE8-D94E-A6EA-EC6A8F16943B}"/>
              </a:ext>
            </a:extLst>
          </p:cNvPr>
          <p:cNvSpPr>
            <a:spLocks noGrp="1"/>
          </p:cNvSpPr>
          <p:nvPr>
            <p:ph type="subTitle" idx="1" hasCustomPrompt="1"/>
          </p:nvPr>
        </p:nvSpPr>
        <p:spPr>
          <a:xfrm>
            <a:off x="3794760" y="4194626"/>
            <a:ext cx="4625340" cy="1535613"/>
          </a:xfrm>
          <a:prstGeom prst="rect">
            <a:avLst/>
          </a:prstGeom>
        </p:spPr>
        <p:txBody>
          <a:bodyPr anchor="ctr">
            <a:normAutofit/>
          </a:bodyPr>
          <a:lstStyle>
            <a:lvl1pPr marL="0" indent="0" algn="ctr">
              <a:buNone/>
              <a:defRPr lang="en-GB" sz="2400" smtClean="0">
                <a:solidFill>
                  <a:schemeClr val="bg1"/>
                </a:solidFill>
                <a:effectLs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solidFill>
                  <a:srgbClr val="FFFFFF"/>
                </a:solidFill>
                <a:effectLst/>
                <a:latin typeface="Arial" panose="020B0604020202020204" pitchFamily="34" charset="0"/>
              </a:rPr>
              <a:t>Add presenter name or subtitle – Arial 24pt</a:t>
            </a:r>
          </a:p>
        </p:txBody>
      </p:sp>
      <p:sp>
        <p:nvSpPr>
          <p:cNvPr id="6" name="Title 1">
            <a:extLst>
              <a:ext uri="{FF2B5EF4-FFF2-40B4-BE49-F238E27FC236}">
                <a16:creationId xmlns:a16="http://schemas.microsoft.com/office/drawing/2014/main" id="{B3B6D91D-08CC-8B40-9A20-FA411810223C}"/>
              </a:ext>
            </a:extLst>
          </p:cNvPr>
          <p:cNvSpPr>
            <a:spLocks noGrp="1"/>
          </p:cNvSpPr>
          <p:nvPr>
            <p:ph type="ctrTitle" hasCustomPrompt="1"/>
          </p:nvPr>
        </p:nvSpPr>
        <p:spPr>
          <a:xfrm>
            <a:off x="3787140" y="1127760"/>
            <a:ext cx="4610100" cy="3066867"/>
          </a:xfrm>
          <a:prstGeom prst="rect">
            <a:avLst/>
          </a:prstGeom>
        </p:spPr>
        <p:txBody>
          <a:bodyPr anchor="ctr" anchorCtr="0">
            <a:normAutofit/>
          </a:bodyPr>
          <a:lstStyle>
            <a:lvl1pPr algn="ctr">
              <a:defRPr sz="3200" b="1" baseline="0">
                <a:solidFill>
                  <a:schemeClr val="bg1"/>
                </a:solidFill>
                <a:latin typeface="Arial" panose="020B0604020202020204" pitchFamily="34" charset="0"/>
                <a:cs typeface="Arial" panose="020B0604020202020204" pitchFamily="34" charset="0"/>
              </a:defRPr>
            </a:lvl1pPr>
          </a:lstStyle>
          <a:p>
            <a:r>
              <a:rPr lang="en-US"/>
              <a:t>Add presentation title – Arial 32pt</a:t>
            </a:r>
            <a:endParaRPr lang="en-GB"/>
          </a:p>
        </p:txBody>
      </p:sp>
      <p:pic>
        <p:nvPicPr>
          <p:cNvPr id="7" name="Picture 6" descr="University of Nottingham logo">
            <a:extLst>
              <a:ext uri="{FF2B5EF4-FFF2-40B4-BE49-F238E27FC236}">
                <a16:creationId xmlns:a16="http://schemas.microsoft.com/office/drawing/2014/main" id="{9AE23AA1-5E84-1542-85FA-0AD28CCBD631}"/>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0" y="0"/>
            <a:ext cx="2774767" cy="1027487"/>
          </a:xfrm>
          <a:prstGeom prst="rect">
            <a:avLst/>
          </a:prstGeom>
        </p:spPr>
      </p:pic>
    </p:spTree>
    <p:extLst>
      <p:ext uri="{BB962C8B-B14F-4D97-AF65-F5344CB8AC3E}">
        <p14:creationId xmlns:p14="http://schemas.microsoft.com/office/powerpoint/2010/main" val="18446442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ver Slide – Peopl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8" name="Subtitle 2">
            <a:extLst>
              <a:ext uri="{FF2B5EF4-FFF2-40B4-BE49-F238E27FC236}">
                <a16:creationId xmlns:a16="http://schemas.microsoft.com/office/drawing/2014/main" id="{14EC60C8-55FD-084A-BE95-B2E766446720}"/>
              </a:ext>
            </a:extLst>
          </p:cNvPr>
          <p:cNvSpPr>
            <a:spLocks noGrp="1"/>
          </p:cNvSpPr>
          <p:nvPr>
            <p:ph type="subTitle" idx="1" hasCustomPrompt="1"/>
          </p:nvPr>
        </p:nvSpPr>
        <p:spPr>
          <a:xfrm>
            <a:off x="3794760" y="4194626"/>
            <a:ext cx="4625340" cy="1535613"/>
          </a:xfrm>
          <a:prstGeom prst="rect">
            <a:avLst/>
          </a:prstGeom>
        </p:spPr>
        <p:txBody>
          <a:bodyPr anchor="ctr">
            <a:normAutofit/>
          </a:bodyPr>
          <a:lstStyle>
            <a:lvl1pPr marL="0" indent="0" algn="ctr">
              <a:buNone/>
              <a:defRPr lang="en-GB" sz="2400" smtClean="0">
                <a:solidFill>
                  <a:schemeClr val="bg1"/>
                </a:solidFill>
                <a:effectLs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solidFill>
                  <a:srgbClr val="FFFFFF"/>
                </a:solidFill>
                <a:effectLst/>
                <a:latin typeface="Arial" panose="020B0604020202020204" pitchFamily="34" charset="0"/>
              </a:rPr>
              <a:t>Add presenter name or subtitle – Arial 24pt</a:t>
            </a:r>
          </a:p>
        </p:txBody>
      </p:sp>
      <p:sp>
        <p:nvSpPr>
          <p:cNvPr id="7" name="Title 1">
            <a:extLst>
              <a:ext uri="{FF2B5EF4-FFF2-40B4-BE49-F238E27FC236}">
                <a16:creationId xmlns:a16="http://schemas.microsoft.com/office/drawing/2014/main" id="{EE0A4753-72CA-6241-85A5-FA5F9E40DCA1}"/>
              </a:ext>
            </a:extLst>
          </p:cNvPr>
          <p:cNvSpPr>
            <a:spLocks noGrp="1"/>
          </p:cNvSpPr>
          <p:nvPr>
            <p:ph type="ctrTitle" hasCustomPrompt="1"/>
          </p:nvPr>
        </p:nvSpPr>
        <p:spPr>
          <a:xfrm>
            <a:off x="3787140" y="1127760"/>
            <a:ext cx="4610100" cy="3066867"/>
          </a:xfrm>
          <a:prstGeom prst="rect">
            <a:avLst/>
          </a:prstGeom>
        </p:spPr>
        <p:txBody>
          <a:bodyPr anchor="ctr" anchorCtr="0">
            <a:normAutofit/>
          </a:bodyPr>
          <a:lstStyle>
            <a:lvl1pPr algn="ctr">
              <a:defRPr sz="3200" b="1" baseline="0">
                <a:solidFill>
                  <a:schemeClr val="bg1"/>
                </a:solidFill>
                <a:latin typeface="Arial" panose="020B0604020202020204" pitchFamily="34" charset="0"/>
                <a:cs typeface="Arial" panose="020B0604020202020204" pitchFamily="34" charset="0"/>
              </a:defRPr>
            </a:lvl1pPr>
          </a:lstStyle>
          <a:p>
            <a:r>
              <a:rPr lang="en-US"/>
              <a:t>Add presentation title – Arial 32pt</a:t>
            </a:r>
            <a:endParaRPr lang="en-GB"/>
          </a:p>
        </p:txBody>
      </p:sp>
      <p:pic>
        <p:nvPicPr>
          <p:cNvPr id="12" name="Picture 11" descr="University of Nottingham logo">
            <a:extLst>
              <a:ext uri="{FF2B5EF4-FFF2-40B4-BE49-F238E27FC236}">
                <a16:creationId xmlns:a16="http://schemas.microsoft.com/office/drawing/2014/main" id="{6385F48C-130A-074B-BAE4-5071492DF331}"/>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0"/>
            <a:ext cx="2774767" cy="1030941"/>
          </a:xfrm>
          <a:prstGeom prst="rect">
            <a:avLst/>
          </a:prstGeom>
        </p:spPr>
      </p:pic>
    </p:spTree>
    <p:extLst>
      <p:ext uri="{BB962C8B-B14F-4D97-AF65-F5344CB8AC3E}">
        <p14:creationId xmlns:p14="http://schemas.microsoft.com/office/powerpoint/2010/main" val="17080437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ver Slide – Science &amp; Technology">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2" name="Arc 11">
            <a:extLst>
              <a:ext uri="{FF2B5EF4-FFF2-40B4-BE49-F238E27FC236}">
                <a16:creationId xmlns:a16="http://schemas.microsoft.com/office/drawing/2014/main" id="{D7715FAF-431F-0947-BA32-CCCAE21D6FF6}"/>
              </a:ext>
              <a:ext uri="{C183D7F6-B498-43B3-948B-1728B52AA6E4}">
                <adec:decorative xmlns:adec="http://schemas.microsoft.com/office/drawing/2017/decorative" val="1"/>
              </a:ext>
            </a:extLst>
          </p:cNvPr>
          <p:cNvSpPr/>
          <p:nvPr userDrawn="1"/>
        </p:nvSpPr>
        <p:spPr>
          <a:xfrm>
            <a:off x="12335916" y="5239452"/>
            <a:ext cx="1012135" cy="1012135"/>
          </a:xfrm>
          <a:prstGeom prst="arc">
            <a:avLst>
              <a:gd name="adj1" fmla="val 818360"/>
              <a:gd name="adj2" fmla="val 9300445"/>
            </a:avLst>
          </a:prstGeom>
          <a:ln w="15875">
            <a:headEnd type="none"/>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 name="Text Placeholder 3" descr="Logo box">
            <a:extLst>
              <a:ext uri="{FF2B5EF4-FFF2-40B4-BE49-F238E27FC236}">
                <a16:creationId xmlns:a16="http://schemas.microsoft.com/office/drawing/2014/main" id="{F89BE0EF-B1BD-4F49-A571-A9C3B39F741A}"/>
              </a:ext>
            </a:extLst>
          </p:cNvPr>
          <p:cNvSpPr>
            <a:spLocks noGrp="1"/>
          </p:cNvSpPr>
          <p:nvPr>
            <p:ph type="body" sz="quarter" idx="12" hasCustomPrompt="1"/>
          </p:nvPr>
        </p:nvSpPr>
        <p:spPr>
          <a:xfrm>
            <a:off x="8848725" y="4194626"/>
            <a:ext cx="3343275" cy="1535613"/>
          </a:xfrm>
          <a:prstGeom prst="rect">
            <a:avLst/>
          </a:prstGeom>
          <a:solidFill>
            <a:schemeClr val="bg1"/>
          </a:solidFill>
        </p:spPr>
        <p:txBody>
          <a:bodyPr anchor="ctr"/>
          <a:lstStyle>
            <a:lvl1pPr marL="0" indent="0" algn="ctr">
              <a:buNone/>
              <a:defRPr sz="1800">
                <a:solidFill>
                  <a:schemeClr val="accent5"/>
                </a:solidFill>
              </a:defRPr>
            </a:lvl1pPr>
          </a:lstStyle>
          <a:p>
            <a:pPr lvl="0"/>
            <a:r>
              <a:rPr lang="en-GB"/>
              <a:t> </a:t>
            </a:r>
            <a:endParaRPr lang="en-US"/>
          </a:p>
        </p:txBody>
      </p:sp>
      <p:sp>
        <p:nvSpPr>
          <p:cNvPr id="9" name="Rectangle 8">
            <a:extLst>
              <a:ext uri="{FF2B5EF4-FFF2-40B4-BE49-F238E27FC236}">
                <a16:creationId xmlns:a16="http://schemas.microsoft.com/office/drawing/2014/main" id="{91EF5119-3C31-2042-9116-20C98F254CA9}"/>
              </a:ext>
              <a:ext uri="{C183D7F6-B498-43B3-948B-1728B52AA6E4}">
                <adec:decorative xmlns:adec="http://schemas.microsoft.com/office/drawing/2017/decorative" val="1"/>
              </a:ext>
            </a:extLst>
          </p:cNvPr>
          <p:cNvSpPr/>
          <p:nvPr userDrawn="1"/>
        </p:nvSpPr>
        <p:spPr>
          <a:xfrm>
            <a:off x="12635555" y="4194626"/>
            <a:ext cx="1550894" cy="1550894"/>
          </a:xfrm>
          <a:prstGeom prst="rect">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l"/>
            <a:r>
              <a:rPr lang="en-US" sz="1600">
                <a:solidFill>
                  <a:schemeClr val="tx2"/>
                </a:solidFill>
              </a:rPr>
              <a:t>Add a partner logo</a:t>
            </a:r>
            <a:br>
              <a:rPr lang="en-US" sz="1600">
                <a:solidFill>
                  <a:schemeClr val="tx2"/>
                </a:solidFill>
              </a:rPr>
            </a:br>
            <a:r>
              <a:rPr lang="en-US" sz="1600">
                <a:solidFill>
                  <a:schemeClr val="tx2"/>
                </a:solidFill>
              </a:rPr>
              <a:t>here if required</a:t>
            </a:r>
          </a:p>
        </p:txBody>
      </p:sp>
      <p:sp>
        <p:nvSpPr>
          <p:cNvPr id="11" name="Subtitle 2">
            <a:extLst>
              <a:ext uri="{FF2B5EF4-FFF2-40B4-BE49-F238E27FC236}">
                <a16:creationId xmlns:a16="http://schemas.microsoft.com/office/drawing/2014/main" id="{94D1AC89-727B-C049-9CD3-8F38C0F22C9E}"/>
              </a:ext>
            </a:extLst>
          </p:cNvPr>
          <p:cNvSpPr>
            <a:spLocks noGrp="1"/>
          </p:cNvSpPr>
          <p:nvPr>
            <p:ph type="subTitle" idx="1" hasCustomPrompt="1"/>
          </p:nvPr>
        </p:nvSpPr>
        <p:spPr>
          <a:xfrm>
            <a:off x="3794760" y="4194626"/>
            <a:ext cx="4625340" cy="1535613"/>
          </a:xfrm>
          <a:prstGeom prst="rect">
            <a:avLst/>
          </a:prstGeom>
        </p:spPr>
        <p:txBody>
          <a:bodyPr anchor="ctr">
            <a:normAutofit/>
          </a:bodyPr>
          <a:lstStyle>
            <a:lvl1pPr marL="0" indent="0" algn="ctr">
              <a:buNone/>
              <a:defRPr lang="en-GB" sz="2400" smtClean="0">
                <a:solidFill>
                  <a:schemeClr val="bg1"/>
                </a:solidFill>
                <a:effectLs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solidFill>
                  <a:srgbClr val="FFFFFF"/>
                </a:solidFill>
                <a:effectLst/>
                <a:latin typeface="Arial" panose="020B0604020202020204" pitchFamily="34" charset="0"/>
              </a:rPr>
              <a:t>Add presenter name or subtitle – Arial 24pt</a:t>
            </a:r>
          </a:p>
        </p:txBody>
      </p:sp>
      <p:sp>
        <p:nvSpPr>
          <p:cNvPr id="8" name="Title 1">
            <a:extLst>
              <a:ext uri="{FF2B5EF4-FFF2-40B4-BE49-F238E27FC236}">
                <a16:creationId xmlns:a16="http://schemas.microsoft.com/office/drawing/2014/main" id="{EBD7A035-88C0-B640-91D8-3B73C2244888}"/>
              </a:ext>
            </a:extLst>
          </p:cNvPr>
          <p:cNvSpPr>
            <a:spLocks noGrp="1"/>
          </p:cNvSpPr>
          <p:nvPr>
            <p:ph type="ctrTitle" hasCustomPrompt="1"/>
          </p:nvPr>
        </p:nvSpPr>
        <p:spPr>
          <a:xfrm>
            <a:off x="3787140" y="1127760"/>
            <a:ext cx="4610100" cy="3066867"/>
          </a:xfrm>
          <a:prstGeom prst="rect">
            <a:avLst/>
          </a:prstGeom>
        </p:spPr>
        <p:txBody>
          <a:bodyPr anchor="ctr" anchorCtr="0">
            <a:normAutofit/>
          </a:bodyPr>
          <a:lstStyle>
            <a:lvl1pPr algn="ctr">
              <a:defRPr sz="3200" b="1" baseline="0">
                <a:solidFill>
                  <a:schemeClr val="bg1"/>
                </a:solidFill>
                <a:latin typeface="Arial" panose="020B0604020202020204" pitchFamily="34" charset="0"/>
                <a:cs typeface="Arial" panose="020B0604020202020204" pitchFamily="34" charset="0"/>
              </a:defRPr>
            </a:lvl1pPr>
          </a:lstStyle>
          <a:p>
            <a:r>
              <a:rPr lang="en-US"/>
              <a:t>Add presentation title – Arial 32pt</a:t>
            </a:r>
            <a:endParaRPr lang="en-GB"/>
          </a:p>
        </p:txBody>
      </p:sp>
      <p:pic>
        <p:nvPicPr>
          <p:cNvPr id="6" name="Picture 5" descr="University of Nottingham logo">
            <a:extLst>
              <a:ext uri="{FF2B5EF4-FFF2-40B4-BE49-F238E27FC236}">
                <a16:creationId xmlns:a16="http://schemas.microsoft.com/office/drawing/2014/main" id="{A3BA9BED-34B5-9D4D-A988-760726B7CEE1}"/>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0" y="0"/>
            <a:ext cx="2774767" cy="1027487"/>
          </a:xfrm>
          <a:prstGeom prst="rect">
            <a:avLst/>
          </a:prstGeom>
        </p:spPr>
      </p:pic>
    </p:spTree>
    <p:extLst>
      <p:ext uri="{BB962C8B-B14F-4D97-AF65-F5344CB8AC3E}">
        <p14:creationId xmlns:p14="http://schemas.microsoft.com/office/powerpoint/2010/main" val="3384580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Divider Slide Option 1">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27FB682B-CBE5-0E46-8A20-FBDCFD217D46}"/>
              </a:ext>
              <a:ext uri="{C183D7F6-B498-43B3-948B-1728B52AA6E4}">
                <adec:decorative xmlns:adec="http://schemas.microsoft.com/office/drawing/2017/decorative" val="1"/>
              </a:ext>
            </a:extLst>
          </p:cNvPr>
          <p:cNvSpPr/>
          <p:nvPr userDrawn="1"/>
        </p:nvSpPr>
        <p:spPr>
          <a:xfrm>
            <a:off x="12635555" y="0"/>
            <a:ext cx="2399411" cy="2399411"/>
          </a:xfrm>
          <a:prstGeom prst="rect">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l"/>
            <a:r>
              <a:rPr lang="en-US" sz="1600">
                <a:solidFill>
                  <a:schemeClr val="tx2"/>
                </a:solidFill>
              </a:rPr>
              <a:t>Use the ‘New Slide’ </a:t>
            </a:r>
            <a:br>
              <a:rPr lang="en-US" sz="1600">
                <a:solidFill>
                  <a:schemeClr val="tx2"/>
                </a:solidFill>
              </a:rPr>
            </a:br>
            <a:r>
              <a:rPr lang="en-US" sz="1600">
                <a:solidFill>
                  <a:schemeClr val="tx2"/>
                </a:solidFill>
              </a:rPr>
              <a:t>or ‘Layout’ buttons for different divider slide options.</a:t>
            </a:r>
          </a:p>
        </p:txBody>
      </p:sp>
      <p:sp>
        <p:nvSpPr>
          <p:cNvPr id="3" name="Text Placeholder 2"/>
          <p:cNvSpPr>
            <a:spLocks noGrp="1"/>
          </p:cNvSpPr>
          <p:nvPr>
            <p:ph type="body" idx="1" hasCustomPrompt="1"/>
          </p:nvPr>
        </p:nvSpPr>
        <p:spPr>
          <a:xfrm>
            <a:off x="1341120" y="4160520"/>
            <a:ext cx="9509760" cy="936104"/>
          </a:xfrm>
          <a:prstGeom prst="rect">
            <a:avLst/>
          </a:prstGeom>
        </p:spPr>
        <p:txBody>
          <a:bodyPr>
            <a:normAutofit/>
          </a:bodyPr>
          <a:lstStyle>
            <a:lvl1pPr marL="0" indent="0" algn="l">
              <a:buNone/>
              <a:defRPr sz="28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Subtitle – Arial 28pt</a:t>
            </a:r>
          </a:p>
        </p:txBody>
      </p:sp>
      <p:sp>
        <p:nvSpPr>
          <p:cNvPr id="2" name="Title 1"/>
          <p:cNvSpPr>
            <a:spLocks noGrp="1"/>
          </p:cNvSpPr>
          <p:nvPr>
            <p:ph type="title" hasCustomPrompt="1"/>
          </p:nvPr>
        </p:nvSpPr>
        <p:spPr>
          <a:xfrm>
            <a:off x="1341120" y="2492895"/>
            <a:ext cx="9509760" cy="1872209"/>
          </a:xfrm>
          <a:prstGeom prst="rect">
            <a:avLst/>
          </a:prstGeom>
        </p:spPr>
        <p:txBody>
          <a:bodyPr anchor="ctr">
            <a:normAutofit/>
          </a:bodyPr>
          <a:lstStyle>
            <a:lvl1pPr algn="l">
              <a:defRPr sz="3600" b="1" baseline="0">
                <a:latin typeface="Arial" panose="020B0604020202020204" pitchFamily="34" charset="0"/>
                <a:cs typeface="Arial" panose="020B0604020202020204" pitchFamily="34" charset="0"/>
              </a:defRPr>
            </a:lvl1pPr>
          </a:lstStyle>
          <a:p>
            <a:r>
              <a:rPr lang="en-US"/>
              <a:t>Divider slide title – Arial Bold 36pt</a:t>
            </a:r>
            <a:endParaRPr lang="en-GB"/>
          </a:p>
        </p:txBody>
      </p:sp>
      <p:pic>
        <p:nvPicPr>
          <p:cNvPr id="7" name="Picture 6" descr="University of Nottingham logo">
            <a:extLst>
              <a:ext uri="{FF2B5EF4-FFF2-40B4-BE49-F238E27FC236}">
                <a16:creationId xmlns:a16="http://schemas.microsoft.com/office/drawing/2014/main" id="{6F81B442-D23E-CA47-8B99-3C2A297ACC4F}"/>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0" y="0"/>
            <a:ext cx="1032632" cy="1029589"/>
          </a:xfrm>
          <a:prstGeom prst="rect">
            <a:avLst/>
          </a:prstGeom>
        </p:spPr>
      </p:pic>
    </p:spTree>
    <p:extLst>
      <p:ext uri="{BB962C8B-B14F-4D97-AF65-F5344CB8AC3E}">
        <p14:creationId xmlns:p14="http://schemas.microsoft.com/office/powerpoint/2010/main" val="33412455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ivider Slide Option 2">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9" name="Text Placeholder 2">
            <a:extLst>
              <a:ext uri="{FF2B5EF4-FFF2-40B4-BE49-F238E27FC236}">
                <a16:creationId xmlns:a16="http://schemas.microsoft.com/office/drawing/2014/main" id="{38DE1B96-986D-4446-800F-54A0D95D2FB2}"/>
              </a:ext>
            </a:extLst>
          </p:cNvPr>
          <p:cNvSpPr>
            <a:spLocks noGrp="1"/>
          </p:cNvSpPr>
          <p:nvPr>
            <p:ph type="body" idx="1" hasCustomPrompt="1"/>
          </p:nvPr>
        </p:nvSpPr>
        <p:spPr>
          <a:xfrm>
            <a:off x="1341120" y="4160520"/>
            <a:ext cx="9509760" cy="936104"/>
          </a:xfrm>
          <a:prstGeom prst="rect">
            <a:avLst/>
          </a:prstGeom>
        </p:spPr>
        <p:txBody>
          <a:bodyPr>
            <a:normAutofit/>
          </a:bodyPr>
          <a:lstStyle>
            <a:lvl1pPr marL="0" indent="0" algn="l">
              <a:buNone/>
              <a:defRPr sz="28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Subtitle – Arial 28pt</a:t>
            </a:r>
          </a:p>
        </p:txBody>
      </p:sp>
      <p:sp>
        <p:nvSpPr>
          <p:cNvPr id="8" name="Title 1">
            <a:extLst>
              <a:ext uri="{FF2B5EF4-FFF2-40B4-BE49-F238E27FC236}">
                <a16:creationId xmlns:a16="http://schemas.microsoft.com/office/drawing/2014/main" id="{CFA4EB9E-FE0B-FF48-B57B-3DBA656E7C4F}"/>
              </a:ext>
            </a:extLst>
          </p:cNvPr>
          <p:cNvSpPr>
            <a:spLocks noGrp="1"/>
          </p:cNvSpPr>
          <p:nvPr>
            <p:ph type="title" hasCustomPrompt="1"/>
          </p:nvPr>
        </p:nvSpPr>
        <p:spPr>
          <a:xfrm>
            <a:off x="1341120" y="2492895"/>
            <a:ext cx="9509760" cy="1872209"/>
          </a:xfrm>
          <a:prstGeom prst="rect">
            <a:avLst/>
          </a:prstGeom>
        </p:spPr>
        <p:txBody>
          <a:bodyPr anchor="ctr">
            <a:normAutofit/>
          </a:bodyPr>
          <a:lstStyle>
            <a:lvl1pPr algn="l">
              <a:defRPr sz="3600" b="1" baseline="0">
                <a:latin typeface="Arial" panose="020B0604020202020204" pitchFamily="34" charset="0"/>
                <a:cs typeface="Arial" panose="020B0604020202020204" pitchFamily="34" charset="0"/>
              </a:defRPr>
            </a:lvl1pPr>
          </a:lstStyle>
          <a:p>
            <a:r>
              <a:rPr lang="en-US"/>
              <a:t>Divider slide title – Arial Bold 36pt</a:t>
            </a:r>
            <a:endParaRPr lang="en-GB"/>
          </a:p>
        </p:txBody>
      </p:sp>
      <p:pic>
        <p:nvPicPr>
          <p:cNvPr id="5" name="Picture 4" descr="University of Nottingham logo">
            <a:extLst>
              <a:ext uri="{FF2B5EF4-FFF2-40B4-BE49-F238E27FC236}">
                <a16:creationId xmlns:a16="http://schemas.microsoft.com/office/drawing/2014/main" id="{A418598A-E89A-584D-B315-0C3A8BB5DD69}"/>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0" y="0"/>
            <a:ext cx="1032632" cy="1029589"/>
          </a:xfrm>
          <a:prstGeom prst="rect">
            <a:avLst/>
          </a:prstGeom>
        </p:spPr>
      </p:pic>
    </p:spTree>
    <p:extLst>
      <p:ext uri="{BB962C8B-B14F-4D97-AF65-F5344CB8AC3E}">
        <p14:creationId xmlns:p14="http://schemas.microsoft.com/office/powerpoint/2010/main" val="21791189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Divider Slide Option 3">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8" name="Text Placeholder 2">
            <a:extLst>
              <a:ext uri="{FF2B5EF4-FFF2-40B4-BE49-F238E27FC236}">
                <a16:creationId xmlns:a16="http://schemas.microsoft.com/office/drawing/2014/main" id="{928BB5A8-2728-CF4C-9063-6BE6445BAAFC}"/>
              </a:ext>
            </a:extLst>
          </p:cNvPr>
          <p:cNvSpPr>
            <a:spLocks noGrp="1"/>
          </p:cNvSpPr>
          <p:nvPr>
            <p:ph type="body" idx="1" hasCustomPrompt="1"/>
          </p:nvPr>
        </p:nvSpPr>
        <p:spPr>
          <a:xfrm>
            <a:off x="1341120" y="4160520"/>
            <a:ext cx="9509760" cy="936104"/>
          </a:xfrm>
          <a:prstGeom prst="rect">
            <a:avLst/>
          </a:prstGeom>
        </p:spPr>
        <p:txBody>
          <a:bodyPr>
            <a:normAutofit/>
          </a:bodyPr>
          <a:lstStyle>
            <a:lvl1pPr marL="0" indent="0" algn="l">
              <a:buNone/>
              <a:defRPr sz="28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Subtitle – Arial 28pt</a:t>
            </a:r>
          </a:p>
        </p:txBody>
      </p:sp>
      <p:sp>
        <p:nvSpPr>
          <p:cNvPr id="7" name="Title 1">
            <a:extLst>
              <a:ext uri="{FF2B5EF4-FFF2-40B4-BE49-F238E27FC236}">
                <a16:creationId xmlns:a16="http://schemas.microsoft.com/office/drawing/2014/main" id="{3A61C9F9-E7A2-6342-870C-D685719F3517}"/>
              </a:ext>
            </a:extLst>
          </p:cNvPr>
          <p:cNvSpPr>
            <a:spLocks noGrp="1"/>
          </p:cNvSpPr>
          <p:nvPr>
            <p:ph type="title" hasCustomPrompt="1"/>
          </p:nvPr>
        </p:nvSpPr>
        <p:spPr>
          <a:xfrm>
            <a:off x="1341120" y="2492895"/>
            <a:ext cx="9509760" cy="1872209"/>
          </a:xfrm>
          <a:prstGeom prst="rect">
            <a:avLst/>
          </a:prstGeom>
        </p:spPr>
        <p:txBody>
          <a:bodyPr anchor="ctr">
            <a:normAutofit/>
          </a:bodyPr>
          <a:lstStyle>
            <a:lvl1pPr algn="l">
              <a:defRPr sz="3600" b="1" baseline="0">
                <a:latin typeface="Arial" panose="020B0604020202020204" pitchFamily="34" charset="0"/>
                <a:cs typeface="Arial" panose="020B0604020202020204" pitchFamily="34" charset="0"/>
              </a:defRPr>
            </a:lvl1pPr>
          </a:lstStyle>
          <a:p>
            <a:r>
              <a:rPr lang="en-US"/>
              <a:t>Divider slide title – Arial Bold 36pt</a:t>
            </a:r>
            <a:endParaRPr lang="en-GB"/>
          </a:p>
        </p:txBody>
      </p:sp>
      <p:pic>
        <p:nvPicPr>
          <p:cNvPr id="5" name="Picture 4" descr="University of Nottingham logo">
            <a:extLst>
              <a:ext uri="{FF2B5EF4-FFF2-40B4-BE49-F238E27FC236}">
                <a16:creationId xmlns:a16="http://schemas.microsoft.com/office/drawing/2014/main" id="{054B13D2-2048-3D42-80F2-F73F2403527B}"/>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0" y="0"/>
            <a:ext cx="1032632" cy="1029589"/>
          </a:xfrm>
          <a:prstGeom prst="rect">
            <a:avLst/>
          </a:prstGeom>
        </p:spPr>
      </p:pic>
    </p:spTree>
    <p:extLst>
      <p:ext uri="{BB962C8B-B14F-4D97-AF65-F5344CB8AC3E}">
        <p14:creationId xmlns:p14="http://schemas.microsoft.com/office/powerpoint/2010/main" val="7483231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Subtitle Slide">
    <p:bg>
      <p:bgPr>
        <a:solidFill>
          <a:schemeClr val="accent5">
            <a:alpha val="5000"/>
          </a:schemeClr>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FE19A7CD-F138-0F44-8EE9-3A0D44746374}"/>
              </a:ext>
              <a:ext uri="{C183D7F6-B498-43B3-948B-1728B52AA6E4}">
                <adec:decorative xmlns:adec="http://schemas.microsoft.com/office/drawing/2017/decorative" val="1"/>
              </a:ext>
            </a:extLst>
          </p:cNvPr>
          <p:cNvSpPr/>
          <p:nvPr userDrawn="1"/>
        </p:nvSpPr>
        <p:spPr>
          <a:xfrm>
            <a:off x="-2691741" y="4585363"/>
            <a:ext cx="2272637" cy="2272637"/>
          </a:xfrm>
          <a:prstGeom prst="rect">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l"/>
            <a:r>
              <a:rPr lang="en-US" sz="1600">
                <a:solidFill>
                  <a:schemeClr val="tx2"/>
                </a:solidFill>
              </a:rPr>
              <a:t>To change the information in the footer throughout the presentation go to ‘Insert’ &gt; ‘Header and Footers’ and add in your Name an Department. </a:t>
            </a:r>
          </a:p>
        </p:txBody>
      </p:sp>
      <p:sp>
        <p:nvSpPr>
          <p:cNvPr id="5" name="Slide Number Placeholder 4"/>
          <p:cNvSpPr>
            <a:spLocks noGrp="1"/>
          </p:cNvSpPr>
          <p:nvPr>
            <p:ph type="sldNum" sz="quarter" idx="12"/>
          </p:nvPr>
        </p:nvSpPr>
        <p:spPr>
          <a:xfrm>
            <a:off x="8828967" y="6356350"/>
            <a:ext cx="2908107" cy="365125"/>
          </a:xfrm>
        </p:spPr>
        <p:txBody>
          <a:bodyPr/>
          <a:lstStyle/>
          <a:p>
            <a:fld id="{CBBF530E-1875-46E6-901C-76683197A1B3}" type="slidenum">
              <a:rPr lang="en-GB" smtClean="0"/>
              <a:pPr/>
              <a:t>‹#›</a:t>
            </a:fld>
            <a:endParaRPr lang="en-GB"/>
          </a:p>
        </p:txBody>
      </p:sp>
      <p:sp>
        <p:nvSpPr>
          <p:cNvPr id="16" name="Footer Placeholder 3">
            <a:extLst>
              <a:ext uri="{FF2B5EF4-FFF2-40B4-BE49-F238E27FC236}">
                <a16:creationId xmlns:a16="http://schemas.microsoft.com/office/drawing/2014/main" id="{AEDAE64E-B17E-C94F-B25E-49BD42EBBEFE}"/>
              </a:ext>
            </a:extLst>
          </p:cNvPr>
          <p:cNvSpPr>
            <a:spLocks noGrp="1"/>
          </p:cNvSpPr>
          <p:nvPr>
            <p:ph type="ftr" sz="quarter" idx="11"/>
          </p:nvPr>
        </p:nvSpPr>
        <p:spPr>
          <a:xfrm>
            <a:off x="2344804" y="6356350"/>
            <a:ext cx="3469252" cy="365125"/>
          </a:xfrm>
        </p:spPr>
        <p:txBody>
          <a:bodyPr/>
          <a:lstStyle>
            <a:lvl1pPr algn="l">
              <a:defRPr/>
            </a:lvl1pPr>
          </a:lstStyle>
          <a:p>
            <a:r>
              <a:rPr lang="en-GB"/>
              <a:t>Name, Department</a:t>
            </a:r>
          </a:p>
        </p:txBody>
      </p:sp>
      <p:sp>
        <p:nvSpPr>
          <p:cNvPr id="17" name="Text Placeholder 6">
            <a:extLst>
              <a:ext uri="{FF2B5EF4-FFF2-40B4-BE49-F238E27FC236}">
                <a16:creationId xmlns:a16="http://schemas.microsoft.com/office/drawing/2014/main" id="{6849A843-67F9-4A42-88AB-E569AB1B469C}"/>
              </a:ext>
            </a:extLst>
          </p:cNvPr>
          <p:cNvSpPr>
            <a:spLocks noGrp="1"/>
          </p:cNvSpPr>
          <p:nvPr>
            <p:ph type="body" sz="quarter" idx="18" hasCustomPrompt="1"/>
          </p:nvPr>
        </p:nvSpPr>
        <p:spPr>
          <a:xfrm>
            <a:off x="2219451" y="6356350"/>
            <a:ext cx="10800" cy="365125"/>
          </a:xfrm>
          <a:prstGeom prst="rect">
            <a:avLst/>
          </a:prstGeom>
          <a:solidFill>
            <a:schemeClr val="bg2"/>
          </a:solidFill>
          <a:ln>
            <a:noFill/>
          </a:ln>
        </p:spPr>
        <p:txBody>
          <a:bodyPr/>
          <a:lstStyle>
            <a:lvl1pPr marL="0" indent="0">
              <a:buNone/>
              <a:defRPr/>
            </a:lvl1pPr>
          </a:lstStyle>
          <a:p>
            <a:pPr lvl="0"/>
            <a:r>
              <a:rPr lang="en-US"/>
              <a:t> </a:t>
            </a:r>
          </a:p>
        </p:txBody>
      </p:sp>
      <p:sp>
        <p:nvSpPr>
          <p:cNvPr id="15" name="Date Placeholder 2">
            <a:extLst>
              <a:ext uri="{FF2B5EF4-FFF2-40B4-BE49-F238E27FC236}">
                <a16:creationId xmlns:a16="http://schemas.microsoft.com/office/drawing/2014/main" id="{EC0D016C-1275-924C-98DB-B9930CE6E259}"/>
              </a:ext>
            </a:extLst>
          </p:cNvPr>
          <p:cNvSpPr>
            <a:spLocks noGrp="1"/>
          </p:cNvSpPr>
          <p:nvPr>
            <p:ph type="dt" sz="half" idx="10"/>
          </p:nvPr>
        </p:nvSpPr>
        <p:spPr>
          <a:xfrm>
            <a:off x="479375" y="6356350"/>
            <a:ext cx="1613716" cy="365125"/>
          </a:xfrm>
          <a:prstGeom prst="rect">
            <a:avLst/>
          </a:prstGeom>
        </p:spPr>
        <p:txBody>
          <a:bodyPr/>
          <a:lstStyle/>
          <a:p>
            <a:endParaRPr lang="en-GB"/>
          </a:p>
        </p:txBody>
      </p:sp>
      <p:sp>
        <p:nvSpPr>
          <p:cNvPr id="21" name="Rectangle 20">
            <a:extLst>
              <a:ext uri="{FF2B5EF4-FFF2-40B4-BE49-F238E27FC236}">
                <a16:creationId xmlns:a16="http://schemas.microsoft.com/office/drawing/2014/main" id="{1B1E2C30-32D1-C047-B25A-9F37D699E14C}"/>
              </a:ext>
              <a:ext uri="{C183D7F6-B498-43B3-948B-1728B52AA6E4}">
                <adec:decorative xmlns:adec="http://schemas.microsoft.com/office/drawing/2017/decorative" val="1"/>
              </a:ext>
            </a:extLst>
          </p:cNvPr>
          <p:cNvSpPr/>
          <p:nvPr userDrawn="1"/>
        </p:nvSpPr>
        <p:spPr>
          <a:xfrm>
            <a:off x="12635555" y="2702257"/>
            <a:ext cx="2399411" cy="2399411"/>
          </a:xfrm>
          <a:prstGeom prst="rect">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l"/>
            <a:r>
              <a:rPr lang="en-US" sz="1600">
                <a:solidFill>
                  <a:schemeClr val="tx2"/>
                </a:solidFill>
              </a:rPr>
              <a:t>Please see slides at the end of this template for chart and table style guides. Copy and paste these items onto this page for ease.</a:t>
            </a:r>
          </a:p>
        </p:txBody>
      </p:sp>
      <p:sp>
        <p:nvSpPr>
          <p:cNvPr id="13" name="Rectangle 12">
            <a:extLst>
              <a:ext uri="{FF2B5EF4-FFF2-40B4-BE49-F238E27FC236}">
                <a16:creationId xmlns:a16="http://schemas.microsoft.com/office/drawing/2014/main" id="{903035A1-1804-EC4A-9FF8-AEE00A4BFC6F}"/>
              </a:ext>
              <a:ext uri="{C183D7F6-B498-43B3-948B-1728B52AA6E4}">
                <adec:decorative xmlns:adec="http://schemas.microsoft.com/office/drawing/2017/decorative" val="1"/>
              </a:ext>
            </a:extLst>
          </p:cNvPr>
          <p:cNvSpPr/>
          <p:nvPr userDrawn="1"/>
        </p:nvSpPr>
        <p:spPr>
          <a:xfrm>
            <a:off x="12635555" y="-1"/>
            <a:ext cx="2399411" cy="2399411"/>
          </a:xfrm>
          <a:prstGeom prst="rect">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l"/>
            <a:r>
              <a:rPr lang="en-US" sz="1600">
                <a:solidFill>
                  <a:schemeClr val="tx2"/>
                </a:solidFill>
              </a:rPr>
              <a:t>Use the ‘New Slide’ </a:t>
            </a:r>
            <a:br>
              <a:rPr lang="en-US" sz="1600">
                <a:solidFill>
                  <a:schemeClr val="tx2"/>
                </a:solidFill>
              </a:rPr>
            </a:br>
            <a:r>
              <a:rPr lang="en-US" sz="1600">
                <a:solidFill>
                  <a:schemeClr val="tx2"/>
                </a:solidFill>
              </a:rPr>
              <a:t>or ‘Layout’ buttons for different slide content options.</a:t>
            </a:r>
          </a:p>
        </p:txBody>
      </p:sp>
      <p:sp>
        <p:nvSpPr>
          <p:cNvPr id="7" name="Content Placeholder 6"/>
          <p:cNvSpPr>
            <a:spLocks noGrp="1"/>
          </p:cNvSpPr>
          <p:nvPr>
            <p:ph sz="quarter" idx="13" hasCustomPrompt="1"/>
          </p:nvPr>
        </p:nvSpPr>
        <p:spPr>
          <a:xfrm>
            <a:off x="479376" y="2133603"/>
            <a:ext cx="11257699" cy="3746498"/>
          </a:xfrm>
          <a:prstGeom prst="rect">
            <a:avLst/>
          </a:prstGeom>
        </p:spPr>
        <p:txBody>
          <a:bodyPr/>
          <a:lstStyle>
            <a:lvl1pPr>
              <a:buClr>
                <a:schemeClr val="accent3"/>
              </a:buClr>
              <a:defRPr lang="en-GB" sz="2800" smtClean="0">
                <a:solidFill>
                  <a:schemeClr val="tx1"/>
                </a:solidFill>
                <a:effectLst/>
              </a:defRPr>
            </a:lvl1pPr>
            <a:lvl2pPr>
              <a:buClr>
                <a:schemeClr val="accent3"/>
              </a:buClr>
              <a:defRPr sz="2800">
                <a:solidFill>
                  <a:schemeClr val="tx1"/>
                </a:solidFill>
              </a:defRPr>
            </a:lvl2pPr>
            <a:lvl3pPr>
              <a:buClr>
                <a:schemeClr val="accent3"/>
              </a:buClr>
              <a:defRPr sz="2800">
                <a:solidFill>
                  <a:schemeClr val="tx1"/>
                </a:solidFill>
              </a:defRPr>
            </a:lvl3pPr>
          </a:lstStyle>
          <a:p>
            <a:pPr lvl="0"/>
            <a:r>
              <a:rPr lang="en-US"/>
              <a:t>Body text – Arial 28pt</a:t>
            </a:r>
          </a:p>
          <a:p>
            <a:pPr lvl="1"/>
            <a:r>
              <a:rPr lang="en-US"/>
              <a:t>Second text – Arial 28pt</a:t>
            </a:r>
          </a:p>
          <a:p>
            <a:pPr lvl="2"/>
            <a:r>
              <a:rPr lang="en-US"/>
              <a:t>Third text – Arial 28pt</a:t>
            </a:r>
          </a:p>
        </p:txBody>
      </p:sp>
      <p:sp>
        <p:nvSpPr>
          <p:cNvPr id="20" name="Text Placeholder 18">
            <a:extLst>
              <a:ext uri="{FF2B5EF4-FFF2-40B4-BE49-F238E27FC236}">
                <a16:creationId xmlns:a16="http://schemas.microsoft.com/office/drawing/2014/main" id="{6BE069C4-4455-B24A-B998-756F4026E83D}"/>
              </a:ext>
            </a:extLst>
          </p:cNvPr>
          <p:cNvSpPr>
            <a:spLocks noGrp="1"/>
          </p:cNvSpPr>
          <p:nvPr>
            <p:ph type="body" sz="quarter" idx="15" hasCustomPrompt="1"/>
          </p:nvPr>
        </p:nvSpPr>
        <p:spPr>
          <a:xfrm>
            <a:off x="479376" y="1484533"/>
            <a:ext cx="11257698" cy="627765"/>
          </a:xfrm>
          <a:prstGeom prst="rect">
            <a:avLst/>
          </a:prstGeom>
        </p:spPr>
        <p:txBody>
          <a:bodyPr>
            <a:noAutofit/>
          </a:bodyPr>
          <a:lstStyle>
            <a:lvl1pPr marL="0" indent="0">
              <a:buNone/>
              <a:defRPr sz="2800" b="1">
                <a:solidFill>
                  <a:schemeClr val="accent3"/>
                </a:solidFill>
              </a:defRPr>
            </a:lvl1pPr>
            <a:lvl2pPr>
              <a:defRPr sz="1400"/>
            </a:lvl2pPr>
            <a:lvl3pPr>
              <a:defRPr sz="1400"/>
            </a:lvl3pPr>
            <a:lvl4pPr>
              <a:defRPr sz="1400"/>
            </a:lvl4pPr>
            <a:lvl5pPr>
              <a:defRPr sz="1400"/>
            </a:lvl5pPr>
          </a:lstStyle>
          <a:p>
            <a:pPr lvl="0"/>
            <a:r>
              <a:rPr lang="en-US"/>
              <a:t>Subtitle</a:t>
            </a:r>
          </a:p>
        </p:txBody>
      </p:sp>
      <p:grpSp>
        <p:nvGrpSpPr>
          <p:cNvPr id="8" name="Group 7">
            <a:extLst>
              <a:ext uri="{FF2B5EF4-FFF2-40B4-BE49-F238E27FC236}">
                <a16:creationId xmlns:a16="http://schemas.microsoft.com/office/drawing/2014/main" id="{3E412F56-251C-5647-8495-6F6496AC8332}"/>
              </a:ext>
            </a:extLst>
          </p:cNvPr>
          <p:cNvGrpSpPr/>
          <p:nvPr userDrawn="1"/>
        </p:nvGrpSpPr>
        <p:grpSpPr>
          <a:xfrm>
            <a:off x="0" y="0"/>
            <a:ext cx="12192000" cy="1029589"/>
            <a:chOff x="0" y="0"/>
            <a:chExt cx="12192000" cy="1029589"/>
          </a:xfrm>
        </p:grpSpPr>
        <p:sp>
          <p:nvSpPr>
            <p:cNvPr id="9" name="Rectangle 8">
              <a:extLst>
                <a:ext uri="{FF2B5EF4-FFF2-40B4-BE49-F238E27FC236}">
                  <a16:creationId xmlns:a16="http://schemas.microsoft.com/office/drawing/2014/main" id="{3B93FD40-5F1A-2843-9779-FC2314E1FD1E}"/>
                </a:ext>
                <a:ext uri="{C183D7F6-B498-43B3-948B-1728B52AA6E4}">
                  <adec:decorative xmlns:adec="http://schemas.microsoft.com/office/drawing/2017/decorative" val="1"/>
                </a:ext>
              </a:extLst>
            </p:cNvPr>
            <p:cNvSpPr/>
            <p:nvPr userDrawn="1"/>
          </p:nvSpPr>
          <p:spPr>
            <a:xfrm flipH="1" flipV="1">
              <a:off x="0" y="0"/>
              <a:ext cx="12192000" cy="1029589"/>
            </a:xfrm>
            <a:prstGeom prst="rect">
              <a:avLst/>
            </a:prstGeom>
            <a:solidFill>
              <a:schemeClr val="accent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Georgia"/>
                <a:ea typeface="+mn-ea"/>
                <a:cs typeface="+mn-cs"/>
              </a:endParaRPr>
            </a:p>
          </p:txBody>
        </p:sp>
        <p:pic>
          <p:nvPicPr>
            <p:cNvPr id="10" name="Picture 9" descr="University of Nottingham logo">
              <a:extLst>
                <a:ext uri="{FF2B5EF4-FFF2-40B4-BE49-F238E27FC236}">
                  <a16:creationId xmlns:a16="http://schemas.microsoft.com/office/drawing/2014/main" id="{A71B1CB0-0A90-F947-8226-B66F76D89D6B}"/>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032632" cy="1029589"/>
            </a:xfrm>
            <a:prstGeom prst="rect">
              <a:avLst/>
            </a:prstGeom>
          </p:spPr>
        </p:pic>
      </p:grpSp>
      <p:sp>
        <p:nvSpPr>
          <p:cNvPr id="2" name="Title 1"/>
          <p:cNvSpPr>
            <a:spLocks noGrp="1"/>
          </p:cNvSpPr>
          <p:nvPr>
            <p:ph type="title" hasCustomPrompt="1"/>
          </p:nvPr>
        </p:nvSpPr>
        <p:spPr>
          <a:xfrm>
            <a:off x="1158240" y="-5461"/>
            <a:ext cx="10578834" cy="1035050"/>
          </a:xfrm>
          <a:prstGeom prst="rect">
            <a:avLst/>
          </a:prstGeom>
        </p:spPr>
        <p:txBody>
          <a:bodyPr anchor="ctr"/>
          <a:lstStyle>
            <a:lvl1pPr algn="l">
              <a:defRPr baseline="0"/>
            </a:lvl1pPr>
          </a:lstStyle>
          <a:p>
            <a:r>
              <a:rPr lang="en-US"/>
              <a:t>Title and visual content – add slide title here</a:t>
            </a:r>
            <a:endParaRPr lang="en-GB"/>
          </a:p>
        </p:txBody>
      </p:sp>
    </p:spTree>
    <p:extLst>
      <p:ext uri="{BB962C8B-B14F-4D97-AF65-F5344CB8AC3E}">
        <p14:creationId xmlns:p14="http://schemas.microsoft.com/office/powerpoint/2010/main" val="32698018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ntent Slide">
    <p:bg>
      <p:bgPr>
        <a:solidFill>
          <a:schemeClr val="accent5">
            <a:alpha val="5000"/>
          </a:schemeClr>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08BD330B-22A3-344E-A01F-AEEF71CCB5D3}"/>
              </a:ext>
              <a:ext uri="{C183D7F6-B498-43B3-948B-1728B52AA6E4}">
                <adec:decorative xmlns:adec="http://schemas.microsoft.com/office/drawing/2017/decorative" val="1"/>
              </a:ext>
            </a:extLst>
          </p:cNvPr>
          <p:cNvSpPr/>
          <p:nvPr userDrawn="1"/>
        </p:nvSpPr>
        <p:spPr>
          <a:xfrm>
            <a:off x="12635555" y="-5461"/>
            <a:ext cx="2399411" cy="2399411"/>
          </a:xfrm>
          <a:prstGeom prst="rect">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l"/>
            <a:r>
              <a:rPr lang="en-US" sz="1600">
                <a:solidFill>
                  <a:schemeClr val="tx2"/>
                </a:solidFill>
              </a:rPr>
              <a:t>Please see slides at the end of this template for chart and table examples as well as different elements. Copy and paste these items onto this page.</a:t>
            </a:r>
          </a:p>
        </p:txBody>
      </p:sp>
      <p:sp>
        <p:nvSpPr>
          <p:cNvPr id="5" name="Slide Number Placeholder 4"/>
          <p:cNvSpPr>
            <a:spLocks noGrp="1"/>
          </p:cNvSpPr>
          <p:nvPr>
            <p:ph type="sldNum" sz="quarter" idx="12"/>
          </p:nvPr>
        </p:nvSpPr>
        <p:spPr>
          <a:xfrm>
            <a:off x="8828967" y="6356350"/>
            <a:ext cx="2908107" cy="365125"/>
          </a:xfrm>
        </p:spPr>
        <p:txBody>
          <a:bodyPr/>
          <a:lstStyle/>
          <a:p>
            <a:fld id="{CBBF530E-1875-46E6-901C-76683197A1B3}" type="slidenum">
              <a:rPr lang="en-GB" smtClean="0"/>
              <a:pPr/>
              <a:t>‹#›</a:t>
            </a:fld>
            <a:endParaRPr lang="en-GB"/>
          </a:p>
        </p:txBody>
      </p:sp>
      <p:sp>
        <p:nvSpPr>
          <p:cNvPr id="21" name="Footer Placeholder 3">
            <a:extLst>
              <a:ext uri="{FF2B5EF4-FFF2-40B4-BE49-F238E27FC236}">
                <a16:creationId xmlns:a16="http://schemas.microsoft.com/office/drawing/2014/main" id="{0AA0A411-DB94-FC40-85F3-F17777FB4588}"/>
              </a:ext>
            </a:extLst>
          </p:cNvPr>
          <p:cNvSpPr>
            <a:spLocks noGrp="1"/>
          </p:cNvSpPr>
          <p:nvPr>
            <p:ph type="ftr" sz="quarter" idx="11"/>
          </p:nvPr>
        </p:nvSpPr>
        <p:spPr>
          <a:xfrm>
            <a:off x="2344804" y="6356350"/>
            <a:ext cx="3469252" cy="365125"/>
          </a:xfrm>
        </p:spPr>
        <p:txBody>
          <a:bodyPr/>
          <a:lstStyle>
            <a:lvl1pPr algn="l">
              <a:defRPr/>
            </a:lvl1pPr>
          </a:lstStyle>
          <a:p>
            <a:r>
              <a:rPr lang="en-GB"/>
              <a:t>Name, Department</a:t>
            </a:r>
          </a:p>
        </p:txBody>
      </p:sp>
      <p:sp>
        <p:nvSpPr>
          <p:cNvPr id="22" name="Text Placeholder 6">
            <a:extLst>
              <a:ext uri="{FF2B5EF4-FFF2-40B4-BE49-F238E27FC236}">
                <a16:creationId xmlns:a16="http://schemas.microsoft.com/office/drawing/2014/main" id="{6F3C1752-919C-2C4A-85B7-2982AD8BE64B}"/>
              </a:ext>
            </a:extLst>
          </p:cNvPr>
          <p:cNvSpPr>
            <a:spLocks noGrp="1"/>
          </p:cNvSpPr>
          <p:nvPr>
            <p:ph type="body" sz="quarter" idx="18" hasCustomPrompt="1"/>
          </p:nvPr>
        </p:nvSpPr>
        <p:spPr>
          <a:xfrm>
            <a:off x="2219451" y="6356350"/>
            <a:ext cx="10800" cy="365125"/>
          </a:xfrm>
          <a:prstGeom prst="rect">
            <a:avLst/>
          </a:prstGeom>
          <a:solidFill>
            <a:schemeClr val="bg2"/>
          </a:solidFill>
          <a:ln>
            <a:noFill/>
          </a:ln>
        </p:spPr>
        <p:txBody>
          <a:bodyPr/>
          <a:lstStyle>
            <a:lvl1pPr marL="0" indent="0">
              <a:buNone/>
              <a:defRPr/>
            </a:lvl1pPr>
          </a:lstStyle>
          <a:p>
            <a:pPr lvl="0"/>
            <a:r>
              <a:rPr lang="en-US"/>
              <a:t> </a:t>
            </a:r>
          </a:p>
        </p:txBody>
      </p:sp>
      <p:sp>
        <p:nvSpPr>
          <p:cNvPr id="20" name="Date Placeholder 2">
            <a:extLst>
              <a:ext uri="{FF2B5EF4-FFF2-40B4-BE49-F238E27FC236}">
                <a16:creationId xmlns:a16="http://schemas.microsoft.com/office/drawing/2014/main" id="{B2A1E1DF-F3DC-FF43-B4BE-16D7BEF30B72}"/>
              </a:ext>
            </a:extLst>
          </p:cNvPr>
          <p:cNvSpPr>
            <a:spLocks noGrp="1"/>
          </p:cNvSpPr>
          <p:nvPr>
            <p:ph type="dt" sz="half" idx="10"/>
          </p:nvPr>
        </p:nvSpPr>
        <p:spPr>
          <a:xfrm>
            <a:off x="479375" y="6356350"/>
            <a:ext cx="1613716" cy="365125"/>
          </a:xfrm>
          <a:prstGeom prst="rect">
            <a:avLst/>
          </a:prstGeom>
        </p:spPr>
        <p:txBody>
          <a:bodyPr/>
          <a:lstStyle/>
          <a:p>
            <a:endParaRPr lang="en-GB"/>
          </a:p>
        </p:txBody>
      </p:sp>
      <p:sp>
        <p:nvSpPr>
          <p:cNvPr id="7" name="Content Placeholder 6"/>
          <p:cNvSpPr>
            <a:spLocks noGrp="1"/>
          </p:cNvSpPr>
          <p:nvPr>
            <p:ph sz="quarter" idx="13" hasCustomPrompt="1"/>
          </p:nvPr>
        </p:nvSpPr>
        <p:spPr>
          <a:xfrm>
            <a:off x="479376" y="1484533"/>
            <a:ext cx="11257699" cy="4395568"/>
          </a:xfrm>
          <a:prstGeom prst="rect">
            <a:avLst/>
          </a:prstGeom>
        </p:spPr>
        <p:txBody>
          <a:bodyPr/>
          <a:lstStyle>
            <a:lvl1pPr>
              <a:buClr>
                <a:schemeClr val="accent3"/>
              </a:buClr>
              <a:defRPr lang="en-GB" sz="2800" smtClean="0">
                <a:solidFill>
                  <a:schemeClr val="tx1"/>
                </a:solidFill>
                <a:effectLst/>
              </a:defRPr>
            </a:lvl1pPr>
            <a:lvl2pPr>
              <a:buClr>
                <a:schemeClr val="accent3"/>
              </a:buClr>
              <a:defRPr sz="2800">
                <a:solidFill>
                  <a:schemeClr val="tx1"/>
                </a:solidFill>
              </a:defRPr>
            </a:lvl2pPr>
            <a:lvl3pPr>
              <a:buClr>
                <a:schemeClr val="accent3"/>
              </a:buClr>
              <a:defRPr sz="2800">
                <a:solidFill>
                  <a:schemeClr val="tx1"/>
                </a:solidFill>
              </a:defRPr>
            </a:lvl3pPr>
          </a:lstStyle>
          <a:p>
            <a:pPr lvl="0"/>
            <a:r>
              <a:rPr lang="en-US"/>
              <a:t>Body text – Arial 28pt</a:t>
            </a:r>
          </a:p>
          <a:p>
            <a:pPr lvl="1"/>
            <a:r>
              <a:rPr lang="en-US"/>
              <a:t>Second text – Arial 28pt</a:t>
            </a:r>
          </a:p>
          <a:p>
            <a:pPr lvl="2"/>
            <a:r>
              <a:rPr lang="en-US"/>
              <a:t>Third text – Arial 28pt</a:t>
            </a:r>
          </a:p>
        </p:txBody>
      </p:sp>
      <p:grpSp>
        <p:nvGrpSpPr>
          <p:cNvPr id="8" name="Group 7">
            <a:extLst>
              <a:ext uri="{FF2B5EF4-FFF2-40B4-BE49-F238E27FC236}">
                <a16:creationId xmlns:a16="http://schemas.microsoft.com/office/drawing/2014/main" id="{3E412F56-251C-5647-8495-6F6496AC8332}"/>
              </a:ext>
            </a:extLst>
          </p:cNvPr>
          <p:cNvGrpSpPr/>
          <p:nvPr userDrawn="1"/>
        </p:nvGrpSpPr>
        <p:grpSpPr>
          <a:xfrm>
            <a:off x="0" y="0"/>
            <a:ext cx="12192000" cy="1029589"/>
            <a:chOff x="0" y="0"/>
            <a:chExt cx="12192000" cy="1029589"/>
          </a:xfrm>
        </p:grpSpPr>
        <p:sp>
          <p:nvSpPr>
            <p:cNvPr id="9" name="Rectangle 8">
              <a:extLst>
                <a:ext uri="{FF2B5EF4-FFF2-40B4-BE49-F238E27FC236}">
                  <a16:creationId xmlns:a16="http://schemas.microsoft.com/office/drawing/2014/main" id="{3B93FD40-5F1A-2843-9779-FC2314E1FD1E}"/>
                </a:ext>
                <a:ext uri="{C183D7F6-B498-43B3-948B-1728B52AA6E4}">
                  <adec:decorative xmlns:adec="http://schemas.microsoft.com/office/drawing/2017/decorative" val="1"/>
                </a:ext>
              </a:extLst>
            </p:cNvPr>
            <p:cNvSpPr/>
            <p:nvPr userDrawn="1"/>
          </p:nvSpPr>
          <p:spPr>
            <a:xfrm flipH="1" flipV="1">
              <a:off x="0" y="0"/>
              <a:ext cx="12192000" cy="1029589"/>
            </a:xfrm>
            <a:prstGeom prst="rect">
              <a:avLst/>
            </a:prstGeom>
            <a:solidFill>
              <a:schemeClr val="accent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Georgia"/>
                <a:ea typeface="+mn-ea"/>
                <a:cs typeface="+mn-cs"/>
              </a:endParaRPr>
            </a:p>
          </p:txBody>
        </p:sp>
        <p:pic>
          <p:nvPicPr>
            <p:cNvPr id="10" name="Picture 9" descr="University of Nottingham logo">
              <a:extLst>
                <a:ext uri="{FF2B5EF4-FFF2-40B4-BE49-F238E27FC236}">
                  <a16:creationId xmlns:a16="http://schemas.microsoft.com/office/drawing/2014/main" id="{A71B1CB0-0A90-F947-8226-B66F76D89D6B}"/>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032632" cy="1029589"/>
            </a:xfrm>
            <a:prstGeom prst="rect">
              <a:avLst/>
            </a:prstGeom>
          </p:spPr>
        </p:pic>
      </p:grpSp>
      <p:sp>
        <p:nvSpPr>
          <p:cNvPr id="2" name="Title 1"/>
          <p:cNvSpPr>
            <a:spLocks noGrp="1"/>
          </p:cNvSpPr>
          <p:nvPr>
            <p:ph type="title" hasCustomPrompt="1"/>
          </p:nvPr>
        </p:nvSpPr>
        <p:spPr>
          <a:xfrm>
            <a:off x="1158240" y="-5461"/>
            <a:ext cx="10578834" cy="1035050"/>
          </a:xfrm>
          <a:prstGeom prst="rect">
            <a:avLst/>
          </a:prstGeom>
        </p:spPr>
        <p:txBody>
          <a:bodyPr anchor="ctr"/>
          <a:lstStyle>
            <a:lvl1pPr algn="l">
              <a:defRPr baseline="0"/>
            </a:lvl1pPr>
          </a:lstStyle>
          <a:p>
            <a:r>
              <a:rPr lang="en-US"/>
              <a:t>Title and visual content – add slide title here</a:t>
            </a:r>
            <a:endParaRPr lang="en-GB"/>
          </a:p>
        </p:txBody>
      </p:sp>
    </p:spTree>
    <p:extLst>
      <p:ext uri="{BB962C8B-B14F-4D97-AF65-F5344CB8AC3E}">
        <p14:creationId xmlns:p14="http://schemas.microsoft.com/office/powerpoint/2010/main" val="10470340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Blank Title Slide">
    <p:bg>
      <p:bgPr>
        <a:solidFill>
          <a:schemeClr val="accent5">
            <a:alpha val="5000"/>
          </a:schemeClr>
        </a:solidFill>
        <a:effectLst/>
      </p:bgPr>
    </p:bg>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8828967" y="6356350"/>
            <a:ext cx="2908107" cy="365125"/>
          </a:xfrm>
        </p:spPr>
        <p:txBody>
          <a:bodyPr/>
          <a:lstStyle/>
          <a:p>
            <a:fld id="{CBBF530E-1875-46E6-901C-76683197A1B3}" type="slidenum">
              <a:rPr lang="en-GB" smtClean="0"/>
              <a:pPr/>
              <a:t>‹#›</a:t>
            </a:fld>
            <a:endParaRPr lang="en-GB"/>
          </a:p>
        </p:txBody>
      </p:sp>
      <p:sp>
        <p:nvSpPr>
          <p:cNvPr id="12" name="Footer Placeholder 3">
            <a:extLst>
              <a:ext uri="{FF2B5EF4-FFF2-40B4-BE49-F238E27FC236}">
                <a16:creationId xmlns:a16="http://schemas.microsoft.com/office/drawing/2014/main" id="{E7AF8C98-EFFB-8444-A615-B4920C89686E}"/>
              </a:ext>
            </a:extLst>
          </p:cNvPr>
          <p:cNvSpPr>
            <a:spLocks noGrp="1"/>
          </p:cNvSpPr>
          <p:nvPr>
            <p:ph type="ftr" sz="quarter" idx="11"/>
          </p:nvPr>
        </p:nvSpPr>
        <p:spPr>
          <a:xfrm>
            <a:off x="2344804" y="6356350"/>
            <a:ext cx="3469252" cy="365125"/>
          </a:xfrm>
        </p:spPr>
        <p:txBody>
          <a:bodyPr/>
          <a:lstStyle>
            <a:lvl1pPr algn="l">
              <a:defRPr/>
            </a:lvl1pPr>
          </a:lstStyle>
          <a:p>
            <a:r>
              <a:rPr lang="en-GB"/>
              <a:t>Name, Department</a:t>
            </a:r>
          </a:p>
        </p:txBody>
      </p:sp>
      <p:sp>
        <p:nvSpPr>
          <p:cNvPr id="13" name="Text Placeholder 6">
            <a:extLst>
              <a:ext uri="{FF2B5EF4-FFF2-40B4-BE49-F238E27FC236}">
                <a16:creationId xmlns:a16="http://schemas.microsoft.com/office/drawing/2014/main" id="{D05096E2-BE7E-2745-BEDA-2FE7CA4B2C92}"/>
              </a:ext>
            </a:extLst>
          </p:cNvPr>
          <p:cNvSpPr>
            <a:spLocks noGrp="1"/>
          </p:cNvSpPr>
          <p:nvPr>
            <p:ph type="body" sz="quarter" idx="18" hasCustomPrompt="1"/>
          </p:nvPr>
        </p:nvSpPr>
        <p:spPr>
          <a:xfrm>
            <a:off x="2219451" y="6356350"/>
            <a:ext cx="10800" cy="365125"/>
          </a:xfrm>
          <a:prstGeom prst="rect">
            <a:avLst/>
          </a:prstGeom>
          <a:solidFill>
            <a:schemeClr val="bg2"/>
          </a:solidFill>
          <a:ln>
            <a:noFill/>
          </a:ln>
        </p:spPr>
        <p:txBody>
          <a:bodyPr/>
          <a:lstStyle>
            <a:lvl1pPr marL="0" indent="0">
              <a:buNone/>
              <a:defRPr/>
            </a:lvl1pPr>
          </a:lstStyle>
          <a:p>
            <a:pPr lvl="0"/>
            <a:r>
              <a:rPr lang="en-US"/>
              <a:t> </a:t>
            </a:r>
          </a:p>
        </p:txBody>
      </p:sp>
      <p:sp>
        <p:nvSpPr>
          <p:cNvPr id="11" name="Date Placeholder 2">
            <a:extLst>
              <a:ext uri="{FF2B5EF4-FFF2-40B4-BE49-F238E27FC236}">
                <a16:creationId xmlns:a16="http://schemas.microsoft.com/office/drawing/2014/main" id="{27851B81-1328-7543-96B8-61F01F01B73D}"/>
              </a:ext>
            </a:extLst>
          </p:cNvPr>
          <p:cNvSpPr>
            <a:spLocks noGrp="1"/>
          </p:cNvSpPr>
          <p:nvPr>
            <p:ph type="dt" sz="half" idx="10"/>
          </p:nvPr>
        </p:nvSpPr>
        <p:spPr>
          <a:xfrm>
            <a:off x="479375" y="6356350"/>
            <a:ext cx="1613716" cy="365125"/>
          </a:xfrm>
          <a:prstGeom prst="rect">
            <a:avLst/>
          </a:prstGeom>
        </p:spPr>
        <p:txBody>
          <a:bodyPr/>
          <a:lstStyle/>
          <a:p>
            <a:endParaRPr lang="en-GB"/>
          </a:p>
        </p:txBody>
      </p:sp>
      <p:grpSp>
        <p:nvGrpSpPr>
          <p:cNvPr id="8" name="Group 7">
            <a:extLst>
              <a:ext uri="{FF2B5EF4-FFF2-40B4-BE49-F238E27FC236}">
                <a16:creationId xmlns:a16="http://schemas.microsoft.com/office/drawing/2014/main" id="{3E412F56-251C-5647-8495-6F6496AC8332}"/>
              </a:ext>
            </a:extLst>
          </p:cNvPr>
          <p:cNvGrpSpPr/>
          <p:nvPr userDrawn="1"/>
        </p:nvGrpSpPr>
        <p:grpSpPr>
          <a:xfrm>
            <a:off x="0" y="0"/>
            <a:ext cx="12192000" cy="1029589"/>
            <a:chOff x="0" y="0"/>
            <a:chExt cx="12192000" cy="1029589"/>
          </a:xfrm>
        </p:grpSpPr>
        <p:sp>
          <p:nvSpPr>
            <p:cNvPr id="9" name="Rectangle 8">
              <a:extLst>
                <a:ext uri="{FF2B5EF4-FFF2-40B4-BE49-F238E27FC236}">
                  <a16:creationId xmlns:a16="http://schemas.microsoft.com/office/drawing/2014/main" id="{3B93FD40-5F1A-2843-9779-FC2314E1FD1E}"/>
                </a:ext>
                <a:ext uri="{C183D7F6-B498-43B3-948B-1728B52AA6E4}">
                  <adec:decorative xmlns:adec="http://schemas.microsoft.com/office/drawing/2017/decorative" val="1"/>
                </a:ext>
              </a:extLst>
            </p:cNvPr>
            <p:cNvSpPr/>
            <p:nvPr userDrawn="1"/>
          </p:nvSpPr>
          <p:spPr>
            <a:xfrm flipH="1" flipV="1">
              <a:off x="0" y="0"/>
              <a:ext cx="12192000" cy="1029589"/>
            </a:xfrm>
            <a:prstGeom prst="rect">
              <a:avLst/>
            </a:prstGeom>
            <a:solidFill>
              <a:schemeClr val="accent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Georgia"/>
                <a:ea typeface="+mn-ea"/>
                <a:cs typeface="+mn-cs"/>
              </a:endParaRPr>
            </a:p>
          </p:txBody>
        </p:sp>
        <p:pic>
          <p:nvPicPr>
            <p:cNvPr id="10" name="Picture 9" descr="University of Nottingham logo">
              <a:extLst>
                <a:ext uri="{FF2B5EF4-FFF2-40B4-BE49-F238E27FC236}">
                  <a16:creationId xmlns:a16="http://schemas.microsoft.com/office/drawing/2014/main" id="{A71B1CB0-0A90-F947-8226-B66F76D89D6B}"/>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032632" cy="1029589"/>
            </a:xfrm>
            <a:prstGeom prst="rect">
              <a:avLst/>
            </a:prstGeom>
          </p:spPr>
        </p:pic>
      </p:grpSp>
      <p:sp>
        <p:nvSpPr>
          <p:cNvPr id="2" name="Title 1"/>
          <p:cNvSpPr>
            <a:spLocks noGrp="1"/>
          </p:cNvSpPr>
          <p:nvPr>
            <p:ph type="title" hasCustomPrompt="1"/>
          </p:nvPr>
        </p:nvSpPr>
        <p:spPr>
          <a:xfrm>
            <a:off x="1158240" y="-5461"/>
            <a:ext cx="10578834" cy="1035050"/>
          </a:xfrm>
          <a:prstGeom prst="rect">
            <a:avLst/>
          </a:prstGeom>
        </p:spPr>
        <p:txBody>
          <a:bodyPr anchor="ctr"/>
          <a:lstStyle>
            <a:lvl1pPr algn="l">
              <a:defRPr baseline="0"/>
            </a:lvl1pPr>
          </a:lstStyle>
          <a:p>
            <a:r>
              <a:rPr lang="en-US"/>
              <a:t>Title and visual content – add slide title here</a:t>
            </a:r>
            <a:endParaRPr lang="en-GB"/>
          </a:p>
        </p:txBody>
      </p:sp>
    </p:spTree>
    <p:extLst>
      <p:ext uri="{BB962C8B-B14F-4D97-AF65-F5344CB8AC3E}">
        <p14:creationId xmlns:p14="http://schemas.microsoft.com/office/powerpoint/2010/main" val="26441715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 Column Content Slide">
    <p:bg>
      <p:bgPr>
        <a:solidFill>
          <a:schemeClr val="accent5">
            <a:alpha val="5000"/>
          </a:schemeClr>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2753018E-1432-7544-BE78-20661EEA3DFC}"/>
              </a:ext>
              <a:ext uri="{C183D7F6-B498-43B3-948B-1728B52AA6E4}">
                <adec:decorative xmlns:adec="http://schemas.microsoft.com/office/drawing/2017/decorative" val="1"/>
              </a:ext>
            </a:extLst>
          </p:cNvPr>
          <p:cNvSpPr/>
          <p:nvPr userDrawn="1"/>
        </p:nvSpPr>
        <p:spPr>
          <a:xfrm>
            <a:off x="12635555" y="0"/>
            <a:ext cx="2399411" cy="2399411"/>
          </a:xfrm>
          <a:prstGeom prst="rect">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l"/>
            <a:r>
              <a:rPr lang="en-US" sz="1600">
                <a:solidFill>
                  <a:schemeClr val="tx2"/>
                </a:solidFill>
              </a:rPr>
              <a:t>Please see slides at the end of this template for chart and table style guides. Copy and paste these items onto this page for ease.</a:t>
            </a:r>
          </a:p>
        </p:txBody>
      </p:sp>
      <p:sp>
        <p:nvSpPr>
          <p:cNvPr id="18" name="Slide Number Placeholder 4">
            <a:extLst>
              <a:ext uri="{FF2B5EF4-FFF2-40B4-BE49-F238E27FC236}">
                <a16:creationId xmlns:a16="http://schemas.microsoft.com/office/drawing/2014/main" id="{B5E9271B-0820-354A-93EC-EB864320114A}"/>
              </a:ext>
            </a:extLst>
          </p:cNvPr>
          <p:cNvSpPr>
            <a:spLocks noGrp="1"/>
          </p:cNvSpPr>
          <p:nvPr>
            <p:ph type="sldNum" sz="quarter" idx="12"/>
          </p:nvPr>
        </p:nvSpPr>
        <p:spPr>
          <a:xfrm>
            <a:off x="8828967" y="6356350"/>
            <a:ext cx="2908107" cy="365125"/>
          </a:xfrm>
        </p:spPr>
        <p:txBody>
          <a:bodyPr/>
          <a:lstStyle/>
          <a:p>
            <a:fld id="{CBBF530E-1875-46E6-901C-76683197A1B3}" type="slidenum">
              <a:rPr lang="en-GB" smtClean="0"/>
              <a:pPr/>
              <a:t>‹#›</a:t>
            </a:fld>
            <a:endParaRPr lang="en-GB"/>
          </a:p>
        </p:txBody>
      </p:sp>
      <p:sp>
        <p:nvSpPr>
          <p:cNvPr id="16" name="Footer Placeholder 3">
            <a:extLst>
              <a:ext uri="{FF2B5EF4-FFF2-40B4-BE49-F238E27FC236}">
                <a16:creationId xmlns:a16="http://schemas.microsoft.com/office/drawing/2014/main" id="{C1CD28ED-14F1-B44C-B470-1D224D8D5F78}"/>
              </a:ext>
            </a:extLst>
          </p:cNvPr>
          <p:cNvSpPr>
            <a:spLocks noGrp="1"/>
          </p:cNvSpPr>
          <p:nvPr>
            <p:ph type="ftr" sz="quarter" idx="11"/>
          </p:nvPr>
        </p:nvSpPr>
        <p:spPr>
          <a:xfrm>
            <a:off x="2344804" y="6356350"/>
            <a:ext cx="3469252" cy="365125"/>
          </a:xfrm>
        </p:spPr>
        <p:txBody>
          <a:bodyPr/>
          <a:lstStyle>
            <a:lvl1pPr algn="l">
              <a:defRPr/>
            </a:lvl1pPr>
          </a:lstStyle>
          <a:p>
            <a:r>
              <a:rPr lang="en-GB"/>
              <a:t>Name, Department</a:t>
            </a:r>
          </a:p>
        </p:txBody>
      </p:sp>
      <p:sp>
        <p:nvSpPr>
          <p:cNvPr id="19" name="Text Placeholder 6">
            <a:extLst>
              <a:ext uri="{FF2B5EF4-FFF2-40B4-BE49-F238E27FC236}">
                <a16:creationId xmlns:a16="http://schemas.microsoft.com/office/drawing/2014/main" id="{87F950BD-F6BF-E946-BF59-9996741B7042}"/>
              </a:ext>
            </a:extLst>
          </p:cNvPr>
          <p:cNvSpPr>
            <a:spLocks noGrp="1"/>
          </p:cNvSpPr>
          <p:nvPr>
            <p:ph type="body" sz="quarter" idx="19" hasCustomPrompt="1"/>
          </p:nvPr>
        </p:nvSpPr>
        <p:spPr>
          <a:xfrm>
            <a:off x="2219451" y="6356350"/>
            <a:ext cx="10800" cy="365125"/>
          </a:xfrm>
          <a:prstGeom prst="rect">
            <a:avLst/>
          </a:prstGeom>
          <a:solidFill>
            <a:schemeClr val="bg2"/>
          </a:solidFill>
          <a:ln>
            <a:noFill/>
          </a:ln>
        </p:spPr>
        <p:txBody>
          <a:bodyPr/>
          <a:lstStyle>
            <a:lvl1pPr marL="0" indent="0">
              <a:buNone/>
              <a:defRPr/>
            </a:lvl1pPr>
          </a:lstStyle>
          <a:p>
            <a:pPr lvl="0"/>
            <a:r>
              <a:rPr lang="en-US"/>
              <a:t> </a:t>
            </a:r>
          </a:p>
        </p:txBody>
      </p:sp>
      <p:sp>
        <p:nvSpPr>
          <p:cNvPr id="15" name="Date Placeholder 2">
            <a:extLst>
              <a:ext uri="{FF2B5EF4-FFF2-40B4-BE49-F238E27FC236}">
                <a16:creationId xmlns:a16="http://schemas.microsoft.com/office/drawing/2014/main" id="{7729FF4B-AE88-DA4F-A14E-D6CE4E633DA6}"/>
              </a:ext>
            </a:extLst>
          </p:cNvPr>
          <p:cNvSpPr>
            <a:spLocks noGrp="1"/>
          </p:cNvSpPr>
          <p:nvPr>
            <p:ph type="dt" sz="half" idx="10"/>
          </p:nvPr>
        </p:nvSpPr>
        <p:spPr>
          <a:xfrm>
            <a:off x="479375" y="6356350"/>
            <a:ext cx="1613716" cy="365125"/>
          </a:xfrm>
          <a:prstGeom prst="rect">
            <a:avLst/>
          </a:prstGeom>
        </p:spPr>
        <p:txBody>
          <a:bodyPr/>
          <a:lstStyle/>
          <a:p>
            <a:endParaRPr lang="en-GB"/>
          </a:p>
        </p:txBody>
      </p:sp>
      <p:sp>
        <p:nvSpPr>
          <p:cNvPr id="17" name="Content Placeholder 6">
            <a:extLst>
              <a:ext uri="{FF2B5EF4-FFF2-40B4-BE49-F238E27FC236}">
                <a16:creationId xmlns:a16="http://schemas.microsoft.com/office/drawing/2014/main" id="{1497BF54-DDDF-9C43-996F-4B56CDE6B03C}"/>
              </a:ext>
            </a:extLst>
          </p:cNvPr>
          <p:cNvSpPr>
            <a:spLocks noGrp="1"/>
          </p:cNvSpPr>
          <p:nvPr>
            <p:ph sz="quarter" idx="18" hasCustomPrompt="1"/>
          </p:nvPr>
        </p:nvSpPr>
        <p:spPr>
          <a:xfrm>
            <a:off x="6539555" y="2133603"/>
            <a:ext cx="5197519" cy="3746498"/>
          </a:xfrm>
          <a:prstGeom prst="rect">
            <a:avLst/>
          </a:prstGeom>
        </p:spPr>
        <p:txBody>
          <a:bodyPr/>
          <a:lstStyle>
            <a:lvl1pPr>
              <a:buClr>
                <a:schemeClr val="accent3"/>
              </a:buClr>
              <a:defRPr lang="en-GB" sz="2800" smtClean="0">
                <a:solidFill>
                  <a:schemeClr val="tx1"/>
                </a:solidFill>
                <a:effectLst/>
              </a:defRPr>
            </a:lvl1pPr>
            <a:lvl2pPr>
              <a:buClr>
                <a:schemeClr val="accent3"/>
              </a:buClr>
              <a:defRPr sz="2800">
                <a:solidFill>
                  <a:schemeClr val="tx1"/>
                </a:solidFill>
              </a:defRPr>
            </a:lvl2pPr>
            <a:lvl3pPr>
              <a:buClr>
                <a:schemeClr val="accent3"/>
              </a:buClr>
              <a:defRPr sz="2800">
                <a:solidFill>
                  <a:schemeClr val="tx1"/>
                </a:solidFill>
              </a:defRPr>
            </a:lvl3pPr>
          </a:lstStyle>
          <a:p>
            <a:pPr lvl="0"/>
            <a:r>
              <a:rPr lang="en-US"/>
              <a:t>Body text – Arial 28pt</a:t>
            </a:r>
          </a:p>
          <a:p>
            <a:pPr lvl="1"/>
            <a:r>
              <a:rPr lang="en-US"/>
              <a:t>Second text – Arial 28pt</a:t>
            </a:r>
          </a:p>
          <a:p>
            <a:pPr lvl="2"/>
            <a:r>
              <a:rPr lang="en-US"/>
              <a:t>Third text – Arial 28pt</a:t>
            </a:r>
          </a:p>
        </p:txBody>
      </p:sp>
      <p:sp>
        <p:nvSpPr>
          <p:cNvPr id="14" name="Text Placeholder 18">
            <a:extLst>
              <a:ext uri="{FF2B5EF4-FFF2-40B4-BE49-F238E27FC236}">
                <a16:creationId xmlns:a16="http://schemas.microsoft.com/office/drawing/2014/main" id="{2EB8B77C-1456-2F4D-971B-A3B002EBED61}"/>
              </a:ext>
            </a:extLst>
          </p:cNvPr>
          <p:cNvSpPr>
            <a:spLocks noGrp="1"/>
          </p:cNvSpPr>
          <p:nvPr>
            <p:ph type="body" sz="quarter" idx="17" hasCustomPrompt="1"/>
          </p:nvPr>
        </p:nvSpPr>
        <p:spPr>
          <a:xfrm>
            <a:off x="6539555" y="1484533"/>
            <a:ext cx="5197519" cy="627765"/>
          </a:xfrm>
          <a:prstGeom prst="rect">
            <a:avLst/>
          </a:prstGeom>
        </p:spPr>
        <p:txBody>
          <a:bodyPr>
            <a:noAutofit/>
          </a:bodyPr>
          <a:lstStyle>
            <a:lvl1pPr marL="0" indent="0">
              <a:buNone/>
              <a:defRPr sz="2800" b="1">
                <a:solidFill>
                  <a:schemeClr val="accent3"/>
                </a:solidFill>
              </a:defRPr>
            </a:lvl1pPr>
            <a:lvl2pPr>
              <a:defRPr sz="1400"/>
            </a:lvl2pPr>
            <a:lvl3pPr>
              <a:defRPr sz="1400"/>
            </a:lvl3pPr>
            <a:lvl4pPr>
              <a:defRPr sz="1400"/>
            </a:lvl4pPr>
            <a:lvl5pPr>
              <a:defRPr sz="1400"/>
            </a:lvl5pPr>
          </a:lstStyle>
          <a:p>
            <a:pPr lvl="0"/>
            <a:r>
              <a:rPr lang="en-US"/>
              <a:t>Subtitle</a:t>
            </a:r>
          </a:p>
        </p:txBody>
      </p:sp>
      <p:sp>
        <p:nvSpPr>
          <p:cNvPr id="7" name="Content Placeholder 6"/>
          <p:cNvSpPr>
            <a:spLocks noGrp="1"/>
          </p:cNvSpPr>
          <p:nvPr>
            <p:ph sz="quarter" idx="13" hasCustomPrompt="1"/>
          </p:nvPr>
        </p:nvSpPr>
        <p:spPr>
          <a:xfrm>
            <a:off x="479377" y="2133603"/>
            <a:ext cx="5197519" cy="3746498"/>
          </a:xfrm>
          <a:prstGeom prst="rect">
            <a:avLst/>
          </a:prstGeom>
        </p:spPr>
        <p:txBody>
          <a:bodyPr/>
          <a:lstStyle>
            <a:lvl1pPr>
              <a:buClr>
                <a:schemeClr val="accent3"/>
              </a:buClr>
              <a:defRPr lang="en-GB" sz="2800" smtClean="0">
                <a:solidFill>
                  <a:schemeClr val="tx1"/>
                </a:solidFill>
                <a:effectLst/>
              </a:defRPr>
            </a:lvl1pPr>
            <a:lvl2pPr>
              <a:buClr>
                <a:schemeClr val="accent3"/>
              </a:buClr>
              <a:defRPr sz="2800">
                <a:solidFill>
                  <a:schemeClr val="tx1"/>
                </a:solidFill>
              </a:defRPr>
            </a:lvl2pPr>
            <a:lvl3pPr>
              <a:buClr>
                <a:schemeClr val="accent3"/>
              </a:buClr>
              <a:defRPr sz="2800">
                <a:solidFill>
                  <a:schemeClr val="tx1"/>
                </a:solidFill>
              </a:defRPr>
            </a:lvl3pPr>
          </a:lstStyle>
          <a:p>
            <a:pPr lvl="0"/>
            <a:r>
              <a:rPr lang="en-US"/>
              <a:t>Body text – Arial 28pt</a:t>
            </a:r>
          </a:p>
          <a:p>
            <a:pPr lvl="1"/>
            <a:r>
              <a:rPr lang="en-US"/>
              <a:t>Second text – Arial 28pt</a:t>
            </a:r>
          </a:p>
          <a:p>
            <a:pPr lvl="2"/>
            <a:r>
              <a:rPr lang="en-US"/>
              <a:t>Third text – Arial 28pt</a:t>
            </a:r>
          </a:p>
        </p:txBody>
      </p:sp>
      <p:sp>
        <p:nvSpPr>
          <p:cNvPr id="20" name="Text Placeholder 18">
            <a:extLst>
              <a:ext uri="{FF2B5EF4-FFF2-40B4-BE49-F238E27FC236}">
                <a16:creationId xmlns:a16="http://schemas.microsoft.com/office/drawing/2014/main" id="{6BE069C4-4455-B24A-B998-756F4026E83D}"/>
              </a:ext>
            </a:extLst>
          </p:cNvPr>
          <p:cNvSpPr>
            <a:spLocks noGrp="1"/>
          </p:cNvSpPr>
          <p:nvPr>
            <p:ph type="body" sz="quarter" idx="15" hasCustomPrompt="1"/>
          </p:nvPr>
        </p:nvSpPr>
        <p:spPr>
          <a:xfrm>
            <a:off x="479376" y="1484533"/>
            <a:ext cx="5197519" cy="627765"/>
          </a:xfrm>
          <a:prstGeom prst="rect">
            <a:avLst/>
          </a:prstGeom>
        </p:spPr>
        <p:txBody>
          <a:bodyPr>
            <a:noAutofit/>
          </a:bodyPr>
          <a:lstStyle>
            <a:lvl1pPr marL="0" indent="0">
              <a:buNone/>
              <a:defRPr sz="2800" b="1">
                <a:solidFill>
                  <a:schemeClr val="accent3"/>
                </a:solidFill>
              </a:defRPr>
            </a:lvl1pPr>
            <a:lvl2pPr>
              <a:defRPr sz="1400"/>
            </a:lvl2pPr>
            <a:lvl3pPr>
              <a:defRPr sz="1400"/>
            </a:lvl3pPr>
            <a:lvl4pPr>
              <a:defRPr sz="1400"/>
            </a:lvl4pPr>
            <a:lvl5pPr>
              <a:defRPr sz="1400"/>
            </a:lvl5pPr>
          </a:lstStyle>
          <a:p>
            <a:pPr lvl="0"/>
            <a:r>
              <a:rPr lang="en-US"/>
              <a:t>Subtitle</a:t>
            </a:r>
          </a:p>
        </p:txBody>
      </p:sp>
      <p:grpSp>
        <p:nvGrpSpPr>
          <p:cNvPr id="8" name="Group 7">
            <a:extLst>
              <a:ext uri="{FF2B5EF4-FFF2-40B4-BE49-F238E27FC236}">
                <a16:creationId xmlns:a16="http://schemas.microsoft.com/office/drawing/2014/main" id="{3E412F56-251C-5647-8495-6F6496AC8332}"/>
              </a:ext>
            </a:extLst>
          </p:cNvPr>
          <p:cNvGrpSpPr/>
          <p:nvPr userDrawn="1"/>
        </p:nvGrpSpPr>
        <p:grpSpPr>
          <a:xfrm>
            <a:off x="0" y="0"/>
            <a:ext cx="12192000" cy="1029589"/>
            <a:chOff x="0" y="0"/>
            <a:chExt cx="12192000" cy="1029589"/>
          </a:xfrm>
        </p:grpSpPr>
        <p:sp>
          <p:nvSpPr>
            <p:cNvPr id="9" name="Rectangle 8">
              <a:extLst>
                <a:ext uri="{FF2B5EF4-FFF2-40B4-BE49-F238E27FC236}">
                  <a16:creationId xmlns:a16="http://schemas.microsoft.com/office/drawing/2014/main" id="{3B93FD40-5F1A-2843-9779-FC2314E1FD1E}"/>
                </a:ext>
                <a:ext uri="{C183D7F6-B498-43B3-948B-1728B52AA6E4}">
                  <adec:decorative xmlns:adec="http://schemas.microsoft.com/office/drawing/2017/decorative" val="1"/>
                </a:ext>
              </a:extLst>
            </p:cNvPr>
            <p:cNvSpPr/>
            <p:nvPr userDrawn="1"/>
          </p:nvSpPr>
          <p:spPr>
            <a:xfrm flipH="1" flipV="1">
              <a:off x="0" y="0"/>
              <a:ext cx="12192000" cy="1029589"/>
            </a:xfrm>
            <a:prstGeom prst="rect">
              <a:avLst/>
            </a:prstGeom>
            <a:solidFill>
              <a:schemeClr val="accent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Georgia"/>
                <a:ea typeface="+mn-ea"/>
                <a:cs typeface="+mn-cs"/>
              </a:endParaRPr>
            </a:p>
          </p:txBody>
        </p:sp>
        <p:pic>
          <p:nvPicPr>
            <p:cNvPr id="10" name="Picture 9" descr="University of Nottingham logo">
              <a:extLst>
                <a:ext uri="{FF2B5EF4-FFF2-40B4-BE49-F238E27FC236}">
                  <a16:creationId xmlns:a16="http://schemas.microsoft.com/office/drawing/2014/main" id="{A71B1CB0-0A90-F947-8226-B66F76D89D6B}"/>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032632" cy="1029589"/>
            </a:xfrm>
            <a:prstGeom prst="rect">
              <a:avLst/>
            </a:prstGeom>
          </p:spPr>
        </p:pic>
      </p:grpSp>
      <p:sp>
        <p:nvSpPr>
          <p:cNvPr id="2" name="Title 1"/>
          <p:cNvSpPr>
            <a:spLocks noGrp="1"/>
          </p:cNvSpPr>
          <p:nvPr>
            <p:ph type="title" hasCustomPrompt="1"/>
          </p:nvPr>
        </p:nvSpPr>
        <p:spPr>
          <a:xfrm>
            <a:off x="1158240" y="-5461"/>
            <a:ext cx="10578834" cy="1035050"/>
          </a:xfrm>
          <a:prstGeom prst="rect">
            <a:avLst/>
          </a:prstGeom>
        </p:spPr>
        <p:txBody>
          <a:bodyPr anchor="ctr"/>
          <a:lstStyle>
            <a:lvl1pPr algn="l">
              <a:defRPr baseline="0"/>
            </a:lvl1pPr>
          </a:lstStyle>
          <a:p>
            <a:r>
              <a:rPr lang="en-US"/>
              <a:t>Title and visual content – add slide title here</a:t>
            </a:r>
            <a:endParaRPr lang="en-GB"/>
          </a:p>
        </p:txBody>
      </p:sp>
    </p:spTree>
    <p:extLst>
      <p:ext uri="{BB962C8B-B14F-4D97-AF65-F5344CB8AC3E}">
        <p14:creationId xmlns:p14="http://schemas.microsoft.com/office/powerpoint/2010/main" val="11754430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Reversed Content Slide">
    <p:bg>
      <p:bgPr>
        <a:solidFill>
          <a:schemeClr val="accent5"/>
        </a:solidFill>
        <a:effectLst/>
      </p:bgPr>
    </p:bg>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1B1E2C30-32D1-C047-B25A-9F37D699E14C}"/>
              </a:ext>
              <a:ext uri="{C183D7F6-B498-43B3-948B-1728B52AA6E4}">
                <adec:decorative xmlns:adec="http://schemas.microsoft.com/office/drawing/2017/decorative" val="1"/>
              </a:ext>
            </a:extLst>
          </p:cNvPr>
          <p:cNvSpPr/>
          <p:nvPr userDrawn="1"/>
        </p:nvSpPr>
        <p:spPr>
          <a:xfrm>
            <a:off x="12635555" y="0"/>
            <a:ext cx="2399411" cy="2399411"/>
          </a:xfrm>
          <a:prstGeom prst="rect">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l"/>
            <a:r>
              <a:rPr lang="en-US" sz="1600">
                <a:solidFill>
                  <a:schemeClr val="tx2"/>
                </a:solidFill>
              </a:rPr>
              <a:t>Please see slides at the end of this template for chart and table style guides. Copy and paste these items onto this page for ease.</a:t>
            </a:r>
          </a:p>
        </p:txBody>
      </p:sp>
      <p:sp>
        <p:nvSpPr>
          <p:cNvPr id="5" name="Slide Number Placeholder 4"/>
          <p:cNvSpPr>
            <a:spLocks noGrp="1"/>
          </p:cNvSpPr>
          <p:nvPr>
            <p:ph type="sldNum" sz="quarter" idx="12"/>
          </p:nvPr>
        </p:nvSpPr>
        <p:spPr>
          <a:xfrm>
            <a:off x="8828967" y="6356350"/>
            <a:ext cx="2908107" cy="365125"/>
          </a:xfrm>
        </p:spPr>
        <p:txBody>
          <a:bodyPr/>
          <a:lstStyle>
            <a:lvl1pPr>
              <a:defRPr>
                <a:solidFill>
                  <a:schemeClr val="bg1"/>
                </a:solidFill>
              </a:defRPr>
            </a:lvl1pPr>
          </a:lstStyle>
          <a:p>
            <a:fld id="{CBBF530E-1875-46E6-901C-76683197A1B3}" type="slidenum">
              <a:rPr lang="en-GB" smtClean="0"/>
              <a:pPr/>
              <a:t>‹#›</a:t>
            </a:fld>
            <a:endParaRPr lang="en-GB"/>
          </a:p>
        </p:txBody>
      </p:sp>
      <p:sp>
        <p:nvSpPr>
          <p:cNvPr id="15" name="Footer Placeholder 3">
            <a:extLst>
              <a:ext uri="{FF2B5EF4-FFF2-40B4-BE49-F238E27FC236}">
                <a16:creationId xmlns:a16="http://schemas.microsoft.com/office/drawing/2014/main" id="{C55CF14C-1036-8240-A4D6-88C76B53C8B7}"/>
              </a:ext>
            </a:extLst>
          </p:cNvPr>
          <p:cNvSpPr>
            <a:spLocks noGrp="1"/>
          </p:cNvSpPr>
          <p:nvPr>
            <p:ph type="ftr" sz="quarter" idx="11"/>
          </p:nvPr>
        </p:nvSpPr>
        <p:spPr>
          <a:xfrm>
            <a:off x="2344804" y="6356350"/>
            <a:ext cx="3469252" cy="365125"/>
          </a:xfrm>
        </p:spPr>
        <p:txBody>
          <a:bodyPr/>
          <a:lstStyle>
            <a:lvl1pPr algn="l">
              <a:defRPr>
                <a:solidFill>
                  <a:schemeClr val="bg1"/>
                </a:solidFill>
              </a:defRPr>
            </a:lvl1pPr>
          </a:lstStyle>
          <a:p>
            <a:r>
              <a:rPr lang="en-GB"/>
              <a:t>Name, Department</a:t>
            </a:r>
          </a:p>
        </p:txBody>
      </p:sp>
      <p:sp>
        <p:nvSpPr>
          <p:cNvPr id="16" name="Text Placeholder 6">
            <a:extLst>
              <a:ext uri="{FF2B5EF4-FFF2-40B4-BE49-F238E27FC236}">
                <a16:creationId xmlns:a16="http://schemas.microsoft.com/office/drawing/2014/main" id="{8B57574F-AFAA-7C43-8707-E5A503FC4EF4}"/>
              </a:ext>
            </a:extLst>
          </p:cNvPr>
          <p:cNvSpPr>
            <a:spLocks noGrp="1"/>
          </p:cNvSpPr>
          <p:nvPr>
            <p:ph type="body" sz="quarter" idx="18" hasCustomPrompt="1"/>
          </p:nvPr>
        </p:nvSpPr>
        <p:spPr>
          <a:xfrm>
            <a:off x="2219451" y="6356350"/>
            <a:ext cx="10800" cy="365125"/>
          </a:xfrm>
          <a:prstGeom prst="rect">
            <a:avLst/>
          </a:prstGeom>
          <a:solidFill>
            <a:schemeClr val="accent1"/>
          </a:solidFill>
          <a:ln>
            <a:noFill/>
          </a:ln>
        </p:spPr>
        <p:txBody>
          <a:bodyPr/>
          <a:lstStyle>
            <a:lvl1pPr marL="0" indent="0">
              <a:buNone/>
              <a:defRPr>
                <a:solidFill>
                  <a:schemeClr val="bg1"/>
                </a:solidFill>
              </a:defRPr>
            </a:lvl1pPr>
          </a:lstStyle>
          <a:p>
            <a:pPr lvl="0"/>
            <a:r>
              <a:rPr lang="en-US"/>
              <a:t> </a:t>
            </a:r>
          </a:p>
        </p:txBody>
      </p:sp>
      <p:sp>
        <p:nvSpPr>
          <p:cNvPr id="14" name="Date Placeholder 2">
            <a:extLst>
              <a:ext uri="{FF2B5EF4-FFF2-40B4-BE49-F238E27FC236}">
                <a16:creationId xmlns:a16="http://schemas.microsoft.com/office/drawing/2014/main" id="{43D5D473-8F2B-CC49-956D-E22C182015FD}"/>
              </a:ext>
            </a:extLst>
          </p:cNvPr>
          <p:cNvSpPr>
            <a:spLocks noGrp="1"/>
          </p:cNvSpPr>
          <p:nvPr>
            <p:ph type="dt" sz="half" idx="10"/>
          </p:nvPr>
        </p:nvSpPr>
        <p:spPr>
          <a:xfrm>
            <a:off x="479375" y="6356350"/>
            <a:ext cx="1613716" cy="365125"/>
          </a:xfrm>
          <a:prstGeom prst="rect">
            <a:avLst/>
          </a:prstGeom>
        </p:spPr>
        <p:txBody>
          <a:bodyPr/>
          <a:lstStyle>
            <a:lvl1pPr>
              <a:defRPr>
                <a:solidFill>
                  <a:schemeClr val="bg1"/>
                </a:solidFill>
              </a:defRPr>
            </a:lvl1pPr>
          </a:lstStyle>
          <a:p>
            <a:endParaRPr lang="en-GB"/>
          </a:p>
        </p:txBody>
      </p:sp>
      <p:sp>
        <p:nvSpPr>
          <p:cNvPr id="7" name="Content Placeholder 6"/>
          <p:cNvSpPr>
            <a:spLocks noGrp="1"/>
          </p:cNvSpPr>
          <p:nvPr>
            <p:ph sz="quarter" idx="13" hasCustomPrompt="1"/>
          </p:nvPr>
        </p:nvSpPr>
        <p:spPr>
          <a:xfrm>
            <a:off x="479376" y="2133603"/>
            <a:ext cx="11257699" cy="3746498"/>
          </a:xfrm>
          <a:prstGeom prst="rect">
            <a:avLst/>
          </a:prstGeom>
        </p:spPr>
        <p:txBody>
          <a:bodyPr/>
          <a:lstStyle>
            <a:lvl1pPr>
              <a:buClr>
                <a:schemeClr val="accent1"/>
              </a:buClr>
              <a:defRPr lang="en-GB" sz="2800" smtClean="0">
                <a:solidFill>
                  <a:schemeClr val="bg1"/>
                </a:solidFill>
                <a:effectLst/>
              </a:defRPr>
            </a:lvl1pPr>
            <a:lvl2pPr>
              <a:buClr>
                <a:schemeClr val="accent1"/>
              </a:buClr>
              <a:defRPr sz="2800">
                <a:solidFill>
                  <a:schemeClr val="bg1"/>
                </a:solidFill>
              </a:defRPr>
            </a:lvl2pPr>
            <a:lvl3pPr>
              <a:buClr>
                <a:schemeClr val="accent1"/>
              </a:buClr>
              <a:defRPr sz="2800">
                <a:solidFill>
                  <a:schemeClr val="bg1"/>
                </a:solidFill>
              </a:defRPr>
            </a:lvl3pPr>
          </a:lstStyle>
          <a:p>
            <a:pPr lvl="0"/>
            <a:r>
              <a:rPr lang="en-US"/>
              <a:t>Body text – Arial 28pt</a:t>
            </a:r>
          </a:p>
          <a:p>
            <a:pPr lvl="1"/>
            <a:r>
              <a:rPr lang="en-US"/>
              <a:t>Second text – Arial 28pt</a:t>
            </a:r>
          </a:p>
          <a:p>
            <a:pPr lvl="2"/>
            <a:r>
              <a:rPr lang="en-US"/>
              <a:t>Third text – Arial 28pt</a:t>
            </a:r>
          </a:p>
        </p:txBody>
      </p:sp>
      <p:sp>
        <p:nvSpPr>
          <p:cNvPr id="20" name="Text Placeholder 18">
            <a:extLst>
              <a:ext uri="{FF2B5EF4-FFF2-40B4-BE49-F238E27FC236}">
                <a16:creationId xmlns:a16="http://schemas.microsoft.com/office/drawing/2014/main" id="{6BE069C4-4455-B24A-B998-756F4026E83D}"/>
              </a:ext>
            </a:extLst>
          </p:cNvPr>
          <p:cNvSpPr>
            <a:spLocks noGrp="1"/>
          </p:cNvSpPr>
          <p:nvPr>
            <p:ph type="body" sz="quarter" idx="15" hasCustomPrompt="1"/>
          </p:nvPr>
        </p:nvSpPr>
        <p:spPr>
          <a:xfrm>
            <a:off x="479376" y="1484533"/>
            <a:ext cx="11257698" cy="627765"/>
          </a:xfrm>
          <a:prstGeom prst="rect">
            <a:avLst/>
          </a:prstGeom>
        </p:spPr>
        <p:txBody>
          <a:bodyPr>
            <a:noAutofit/>
          </a:bodyPr>
          <a:lstStyle>
            <a:lvl1pPr marL="0" indent="0">
              <a:buNone/>
              <a:defRPr sz="2800" b="1">
                <a:solidFill>
                  <a:schemeClr val="bg1"/>
                </a:solidFill>
              </a:defRPr>
            </a:lvl1pPr>
            <a:lvl2pPr>
              <a:defRPr sz="1400"/>
            </a:lvl2pPr>
            <a:lvl3pPr>
              <a:defRPr sz="1400"/>
            </a:lvl3pPr>
            <a:lvl4pPr>
              <a:defRPr sz="1400"/>
            </a:lvl4pPr>
            <a:lvl5pPr>
              <a:defRPr sz="1400"/>
            </a:lvl5pPr>
          </a:lstStyle>
          <a:p>
            <a:pPr lvl="0"/>
            <a:r>
              <a:rPr lang="en-US"/>
              <a:t>Subtitle</a:t>
            </a:r>
          </a:p>
        </p:txBody>
      </p:sp>
      <p:pic>
        <p:nvPicPr>
          <p:cNvPr id="10" name="Picture 9" descr="University of Nottingham logo">
            <a:extLst>
              <a:ext uri="{FF2B5EF4-FFF2-40B4-BE49-F238E27FC236}">
                <a16:creationId xmlns:a16="http://schemas.microsoft.com/office/drawing/2014/main" id="{A71B1CB0-0A90-F947-8226-B66F76D89D6B}"/>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032632" cy="1029589"/>
          </a:xfrm>
          <a:prstGeom prst="rect">
            <a:avLst/>
          </a:prstGeom>
        </p:spPr>
      </p:pic>
      <p:sp>
        <p:nvSpPr>
          <p:cNvPr id="2" name="Title 1"/>
          <p:cNvSpPr>
            <a:spLocks noGrp="1"/>
          </p:cNvSpPr>
          <p:nvPr>
            <p:ph type="title" hasCustomPrompt="1"/>
          </p:nvPr>
        </p:nvSpPr>
        <p:spPr>
          <a:xfrm>
            <a:off x="1158240" y="-5461"/>
            <a:ext cx="10578834" cy="1035050"/>
          </a:xfrm>
          <a:prstGeom prst="rect">
            <a:avLst/>
          </a:prstGeom>
        </p:spPr>
        <p:txBody>
          <a:bodyPr anchor="ctr"/>
          <a:lstStyle>
            <a:lvl1pPr algn="l">
              <a:defRPr baseline="0"/>
            </a:lvl1pPr>
          </a:lstStyle>
          <a:p>
            <a:r>
              <a:rPr lang="en-US"/>
              <a:t>Title and visual content – add slide title here</a:t>
            </a:r>
            <a:endParaRPr lang="en-GB"/>
          </a:p>
        </p:txBody>
      </p:sp>
    </p:spTree>
    <p:extLst>
      <p:ext uri="{BB962C8B-B14F-4D97-AF65-F5344CB8AC3E}">
        <p14:creationId xmlns:p14="http://schemas.microsoft.com/office/powerpoint/2010/main" val="29830197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Quote Slide">
    <p:bg>
      <p:bgPr>
        <a:solidFill>
          <a:schemeClr val="accent5"/>
        </a:solidFill>
        <a:effectLst/>
      </p:bgPr>
    </p:bg>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1B1E2C30-32D1-C047-B25A-9F37D699E14C}"/>
              </a:ext>
              <a:ext uri="{C183D7F6-B498-43B3-948B-1728B52AA6E4}">
                <adec:decorative xmlns:adec="http://schemas.microsoft.com/office/drawing/2017/decorative" val="1"/>
              </a:ext>
            </a:extLst>
          </p:cNvPr>
          <p:cNvSpPr/>
          <p:nvPr userDrawn="1"/>
        </p:nvSpPr>
        <p:spPr>
          <a:xfrm>
            <a:off x="12635555" y="-5461"/>
            <a:ext cx="2399411" cy="2399411"/>
          </a:xfrm>
          <a:prstGeom prst="rect">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l"/>
            <a:r>
              <a:rPr lang="en-US" sz="1600">
                <a:solidFill>
                  <a:schemeClr val="tx2"/>
                </a:solidFill>
              </a:rPr>
              <a:t>Please see slides at the end of this template for chart and table style guides. Copy and paste these items onto this page for ease.</a:t>
            </a:r>
          </a:p>
        </p:txBody>
      </p:sp>
      <p:sp>
        <p:nvSpPr>
          <p:cNvPr id="5" name="Slide Number Placeholder 4"/>
          <p:cNvSpPr>
            <a:spLocks noGrp="1"/>
          </p:cNvSpPr>
          <p:nvPr>
            <p:ph type="sldNum" sz="quarter" idx="12"/>
          </p:nvPr>
        </p:nvSpPr>
        <p:spPr>
          <a:xfrm>
            <a:off x="8828967" y="6356350"/>
            <a:ext cx="2908107" cy="365125"/>
          </a:xfrm>
        </p:spPr>
        <p:txBody>
          <a:bodyPr/>
          <a:lstStyle>
            <a:lvl1pPr>
              <a:defRPr>
                <a:solidFill>
                  <a:schemeClr val="bg1"/>
                </a:solidFill>
              </a:defRPr>
            </a:lvl1pPr>
          </a:lstStyle>
          <a:p>
            <a:fld id="{CBBF530E-1875-46E6-901C-76683197A1B3}" type="slidenum">
              <a:rPr lang="en-GB" smtClean="0"/>
              <a:pPr/>
              <a:t>‹#›</a:t>
            </a:fld>
            <a:endParaRPr lang="en-GB"/>
          </a:p>
        </p:txBody>
      </p:sp>
      <p:sp>
        <p:nvSpPr>
          <p:cNvPr id="14" name="Footer Placeholder 3">
            <a:extLst>
              <a:ext uri="{FF2B5EF4-FFF2-40B4-BE49-F238E27FC236}">
                <a16:creationId xmlns:a16="http://schemas.microsoft.com/office/drawing/2014/main" id="{26250FB6-DFDE-CC4E-BD54-E44B31D1F605}"/>
              </a:ext>
            </a:extLst>
          </p:cNvPr>
          <p:cNvSpPr>
            <a:spLocks noGrp="1"/>
          </p:cNvSpPr>
          <p:nvPr>
            <p:ph type="ftr" sz="quarter" idx="11"/>
          </p:nvPr>
        </p:nvSpPr>
        <p:spPr>
          <a:xfrm>
            <a:off x="2344804" y="6356350"/>
            <a:ext cx="3469252" cy="365125"/>
          </a:xfrm>
        </p:spPr>
        <p:txBody>
          <a:bodyPr/>
          <a:lstStyle>
            <a:lvl1pPr algn="l">
              <a:defRPr>
                <a:solidFill>
                  <a:schemeClr val="bg1"/>
                </a:solidFill>
              </a:defRPr>
            </a:lvl1pPr>
          </a:lstStyle>
          <a:p>
            <a:r>
              <a:rPr lang="en-GB"/>
              <a:t>Name, Department</a:t>
            </a:r>
          </a:p>
        </p:txBody>
      </p:sp>
      <p:sp>
        <p:nvSpPr>
          <p:cNvPr id="15" name="Text Placeholder 6">
            <a:extLst>
              <a:ext uri="{FF2B5EF4-FFF2-40B4-BE49-F238E27FC236}">
                <a16:creationId xmlns:a16="http://schemas.microsoft.com/office/drawing/2014/main" id="{FE546460-2F3C-B743-ACBE-47CE198D335B}"/>
              </a:ext>
            </a:extLst>
          </p:cNvPr>
          <p:cNvSpPr>
            <a:spLocks noGrp="1"/>
          </p:cNvSpPr>
          <p:nvPr>
            <p:ph type="body" sz="quarter" idx="18" hasCustomPrompt="1"/>
          </p:nvPr>
        </p:nvSpPr>
        <p:spPr>
          <a:xfrm>
            <a:off x="2219451" y="6356350"/>
            <a:ext cx="10800" cy="365125"/>
          </a:xfrm>
          <a:prstGeom prst="rect">
            <a:avLst/>
          </a:prstGeom>
          <a:solidFill>
            <a:schemeClr val="accent1"/>
          </a:solidFill>
          <a:ln>
            <a:noFill/>
          </a:ln>
        </p:spPr>
        <p:txBody>
          <a:bodyPr/>
          <a:lstStyle>
            <a:lvl1pPr marL="0" indent="0">
              <a:buNone/>
              <a:defRPr>
                <a:solidFill>
                  <a:schemeClr val="bg1"/>
                </a:solidFill>
              </a:defRPr>
            </a:lvl1pPr>
          </a:lstStyle>
          <a:p>
            <a:pPr lvl="0"/>
            <a:r>
              <a:rPr lang="en-US"/>
              <a:t> </a:t>
            </a:r>
          </a:p>
        </p:txBody>
      </p:sp>
      <p:sp>
        <p:nvSpPr>
          <p:cNvPr id="13" name="Date Placeholder 2">
            <a:extLst>
              <a:ext uri="{FF2B5EF4-FFF2-40B4-BE49-F238E27FC236}">
                <a16:creationId xmlns:a16="http://schemas.microsoft.com/office/drawing/2014/main" id="{F0E20FF6-087C-254D-B377-87B46F300B23}"/>
              </a:ext>
            </a:extLst>
          </p:cNvPr>
          <p:cNvSpPr>
            <a:spLocks noGrp="1"/>
          </p:cNvSpPr>
          <p:nvPr>
            <p:ph type="dt" sz="half" idx="10"/>
          </p:nvPr>
        </p:nvSpPr>
        <p:spPr>
          <a:xfrm>
            <a:off x="479375" y="6356350"/>
            <a:ext cx="1613716" cy="365125"/>
          </a:xfrm>
          <a:prstGeom prst="rect">
            <a:avLst/>
          </a:prstGeom>
        </p:spPr>
        <p:txBody>
          <a:bodyPr/>
          <a:lstStyle>
            <a:lvl1pPr>
              <a:defRPr>
                <a:solidFill>
                  <a:schemeClr val="bg1"/>
                </a:solidFill>
              </a:defRPr>
            </a:lvl1pPr>
          </a:lstStyle>
          <a:p>
            <a:endParaRPr lang="en-GB"/>
          </a:p>
        </p:txBody>
      </p:sp>
      <p:sp>
        <p:nvSpPr>
          <p:cNvPr id="20" name="Text Placeholder 18">
            <a:extLst>
              <a:ext uri="{FF2B5EF4-FFF2-40B4-BE49-F238E27FC236}">
                <a16:creationId xmlns:a16="http://schemas.microsoft.com/office/drawing/2014/main" id="{6BE069C4-4455-B24A-B998-756F4026E83D}"/>
              </a:ext>
            </a:extLst>
          </p:cNvPr>
          <p:cNvSpPr>
            <a:spLocks noGrp="1"/>
          </p:cNvSpPr>
          <p:nvPr>
            <p:ph type="body" sz="quarter" idx="15" hasCustomPrompt="1"/>
          </p:nvPr>
        </p:nvSpPr>
        <p:spPr>
          <a:xfrm>
            <a:off x="479376" y="1484533"/>
            <a:ext cx="6150624" cy="1944467"/>
          </a:xfrm>
          <a:prstGeom prst="rect">
            <a:avLst/>
          </a:prstGeom>
        </p:spPr>
        <p:txBody>
          <a:bodyPr>
            <a:noAutofit/>
          </a:bodyPr>
          <a:lstStyle>
            <a:lvl1pPr marL="0" indent="0">
              <a:buNone/>
              <a:defRPr sz="4000" b="0">
                <a:solidFill>
                  <a:schemeClr val="bg1"/>
                </a:solidFill>
                <a:latin typeface="Georgia" panose="02040502050405020303" pitchFamily="18" charset="0"/>
              </a:defRPr>
            </a:lvl1pPr>
            <a:lvl2pPr>
              <a:defRPr sz="1400"/>
            </a:lvl2pPr>
            <a:lvl3pPr>
              <a:defRPr sz="1400"/>
            </a:lvl3pPr>
            <a:lvl4pPr>
              <a:defRPr sz="1400"/>
            </a:lvl4pPr>
            <a:lvl5pPr>
              <a:defRPr sz="1400"/>
            </a:lvl5pPr>
          </a:lstStyle>
          <a:p>
            <a:pPr lvl="0"/>
            <a:r>
              <a:rPr lang="en-US"/>
              <a:t>Quote text goes here – Georgia 40pt</a:t>
            </a:r>
          </a:p>
        </p:txBody>
      </p:sp>
      <p:pic>
        <p:nvPicPr>
          <p:cNvPr id="10" name="Picture 9" descr="University of Nottingham logo">
            <a:extLst>
              <a:ext uri="{FF2B5EF4-FFF2-40B4-BE49-F238E27FC236}">
                <a16:creationId xmlns:a16="http://schemas.microsoft.com/office/drawing/2014/main" id="{A71B1CB0-0A90-F947-8226-B66F76D89D6B}"/>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032632" cy="1029589"/>
          </a:xfrm>
          <a:prstGeom prst="rect">
            <a:avLst/>
          </a:prstGeom>
        </p:spPr>
      </p:pic>
      <p:sp>
        <p:nvSpPr>
          <p:cNvPr id="2" name="Title 1"/>
          <p:cNvSpPr>
            <a:spLocks noGrp="1"/>
          </p:cNvSpPr>
          <p:nvPr>
            <p:ph type="title" hasCustomPrompt="1"/>
          </p:nvPr>
        </p:nvSpPr>
        <p:spPr>
          <a:xfrm>
            <a:off x="1158240" y="-5461"/>
            <a:ext cx="10578834" cy="1035050"/>
          </a:xfrm>
          <a:prstGeom prst="rect">
            <a:avLst/>
          </a:prstGeom>
        </p:spPr>
        <p:txBody>
          <a:bodyPr anchor="ctr"/>
          <a:lstStyle>
            <a:lvl1pPr algn="l">
              <a:defRPr baseline="0"/>
            </a:lvl1pPr>
          </a:lstStyle>
          <a:p>
            <a:r>
              <a:rPr lang="en-US"/>
              <a:t>Title and visual content – add slide title here</a:t>
            </a:r>
            <a:endParaRPr lang="en-GB"/>
          </a:p>
        </p:txBody>
      </p:sp>
    </p:spTree>
    <p:extLst>
      <p:ext uri="{BB962C8B-B14F-4D97-AF65-F5344CB8AC3E}">
        <p14:creationId xmlns:p14="http://schemas.microsoft.com/office/powerpoint/2010/main" val="270417248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 Column Block Content Slide">
    <p:bg>
      <p:bgPr>
        <a:solidFill>
          <a:schemeClr val="accent5">
            <a:alpha val="5000"/>
          </a:schemeClr>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897768A-E936-2047-B272-A71830C2F46A}"/>
              </a:ext>
              <a:ext uri="{C183D7F6-B498-43B3-948B-1728B52AA6E4}">
                <adec:decorative xmlns:adec="http://schemas.microsoft.com/office/drawing/2017/decorative" val="1"/>
              </a:ext>
            </a:extLst>
          </p:cNvPr>
          <p:cNvSpPr/>
          <p:nvPr userDrawn="1"/>
        </p:nvSpPr>
        <p:spPr>
          <a:xfrm>
            <a:off x="6096000" y="1029589"/>
            <a:ext cx="6096000" cy="582841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2753018E-1432-7544-BE78-20661EEA3DFC}"/>
              </a:ext>
              <a:ext uri="{C183D7F6-B498-43B3-948B-1728B52AA6E4}">
                <adec:decorative xmlns:adec="http://schemas.microsoft.com/office/drawing/2017/decorative" val="1"/>
              </a:ext>
            </a:extLst>
          </p:cNvPr>
          <p:cNvSpPr/>
          <p:nvPr userDrawn="1"/>
        </p:nvSpPr>
        <p:spPr>
          <a:xfrm>
            <a:off x="12635555" y="-5461"/>
            <a:ext cx="2399411" cy="2399411"/>
          </a:xfrm>
          <a:prstGeom prst="rect">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l"/>
            <a:r>
              <a:rPr lang="en-US" sz="1600">
                <a:solidFill>
                  <a:schemeClr val="tx2"/>
                </a:solidFill>
              </a:rPr>
              <a:t>Please see slides at the end of this template for chart and table style guides. Copy and paste these items onto this page for ease.</a:t>
            </a:r>
          </a:p>
        </p:txBody>
      </p:sp>
      <p:sp>
        <p:nvSpPr>
          <p:cNvPr id="5" name="Slide Number Placeholder 4"/>
          <p:cNvSpPr>
            <a:spLocks noGrp="1"/>
          </p:cNvSpPr>
          <p:nvPr>
            <p:ph type="sldNum" sz="quarter" idx="12"/>
          </p:nvPr>
        </p:nvSpPr>
        <p:spPr>
          <a:xfrm>
            <a:off x="8828967" y="6356350"/>
            <a:ext cx="2908107" cy="365125"/>
          </a:xfrm>
        </p:spPr>
        <p:txBody>
          <a:bodyPr/>
          <a:lstStyle>
            <a:lvl1pPr>
              <a:defRPr>
                <a:solidFill>
                  <a:schemeClr val="bg1"/>
                </a:solidFill>
              </a:defRPr>
            </a:lvl1pPr>
          </a:lstStyle>
          <a:p>
            <a:fld id="{CBBF530E-1875-46E6-901C-76683197A1B3}" type="slidenum">
              <a:rPr lang="en-GB" smtClean="0"/>
              <a:pPr/>
              <a:t>‹#›</a:t>
            </a:fld>
            <a:endParaRPr lang="en-GB"/>
          </a:p>
        </p:txBody>
      </p:sp>
      <p:sp>
        <p:nvSpPr>
          <p:cNvPr id="17" name="Footer Placeholder 3">
            <a:extLst>
              <a:ext uri="{FF2B5EF4-FFF2-40B4-BE49-F238E27FC236}">
                <a16:creationId xmlns:a16="http://schemas.microsoft.com/office/drawing/2014/main" id="{305C388A-4F4A-D046-A14C-1966CD505AF0}"/>
              </a:ext>
            </a:extLst>
          </p:cNvPr>
          <p:cNvSpPr>
            <a:spLocks noGrp="1"/>
          </p:cNvSpPr>
          <p:nvPr>
            <p:ph type="ftr" sz="quarter" idx="11"/>
          </p:nvPr>
        </p:nvSpPr>
        <p:spPr>
          <a:xfrm>
            <a:off x="2344804" y="6356350"/>
            <a:ext cx="3469252" cy="365125"/>
          </a:xfrm>
        </p:spPr>
        <p:txBody>
          <a:bodyPr/>
          <a:lstStyle>
            <a:lvl1pPr algn="l">
              <a:defRPr/>
            </a:lvl1pPr>
          </a:lstStyle>
          <a:p>
            <a:r>
              <a:rPr lang="en-GB"/>
              <a:t>Name, Department</a:t>
            </a:r>
          </a:p>
        </p:txBody>
      </p:sp>
      <p:sp>
        <p:nvSpPr>
          <p:cNvPr id="18" name="Text Placeholder 6">
            <a:extLst>
              <a:ext uri="{FF2B5EF4-FFF2-40B4-BE49-F238E27FC236}">
                <a16:creationId xmlns:a16="http://schemas.microsoft.com/office/drawing/2014/main" id="{01B3FD81-10DD-0342-9AA1-E2491DE80161}"/>
              </a:ext>
            </a:extLst>
          </p:cNvPr>
          <p:cNvSpPr>
            <a:spLocks noGrp="1"/>
          </p:cNvSpPr>
          <p:nvPr>
            <p:ph type="body" sz="quarter" idx="18" hasCustomPrompt="1"/>
          </p:nvPr>
        </p:nvSpPr>
        <p:spPr>
          <a:xfrm>
            <a:off x="2219451" y="6356350"/>
            <a:ext cx="10800" cy="365125"/>
          </a:xfrm>
          <a:prstGeom prst="rect">
            <a:avLst/>
          </a:prstGeom>
          <a:solidFill>
            <a:schemeClr val="bg2"/>
          </a:solidFill>
          <a:ln>
            <a:noFill/>
          </a:ln>
        </p:spPr>
        <p:txBody>
          <a:bodyPr/>
          <a:lstStyle>
            <a:lvl1pPr marL="0" indent="0">
              <a:buNone/>
              <a:defRPr/>
            </a:lvl1pPr>
          </a:lstStyle>
          <a:p>
            <a:pPr lvl="0"/>
            <a:r>
              <a:rPr lang="en-US"/>
              <a:t> </a:t>
            </a:r>
          </a:p>
        </p:txBody>
      </p:sp>
      <p:sp>
        <p:nvSpPr>
          <p:cNvPr id="16" name="Date Placeholder 2">
            <a:extLst>
              <a:ext uri="{FF2B5EF4-FFF2-40B4-BE49-F238E27FC236}">
                <a16:creationId xmlns:a16="http://schemas.microsoft.com/office/drawing/2014/main" id="{2A486383-7D66-0D46-B7B2-852429AEEE8A}"/>
              </a:ext>
            </a:extLst>
          </p:cNvPr>
          <p:cNvSpPr>
            <a:spLocks noGrp="1"/>
          </p:cNvSpPr>
          <p:nvPr>
            <p:ph type="dt" sz="half" idx="10"/>
          </p:nvPr>
        </p:nvSpPr>
        <p:spPr>
          <a:xfrm>
            <a:off x="479375" y="6356350"/>
            <a:ext cx="1613716" cy="365125"/>
          </a:xfrm>
          <a:prstGeom prst="rect">
            <a:avLst/>
          </a:prstGeom>
        </p:spPr>
        <p:txBody>
          <a:bodyPr/>
          <a:lstStyle/>
          <a:p>
            <a:endParaRPr lang="en-GB"/>
          </a:p>
        </p:txBody>
      </p:sp>
      <p:sp>
        <p:nvSpPr>
          <p:cNvPr id="13" name="Content Placeholder 6">
            <a:extLst>
              <a:ext uri="{FF2B5EF4-FFF2-40B4-BE49-F238E27FC236}">
                <a16:creationId xmlns:a16="http://schemas.microsoft.com/office/drawing/2014/main" id="{FE17E21C-B85B-934A-BF9C-B51FD202E06D}"/>
              </a:ext>
            </a:extLst>
          </p:cNvPr>
          <p:cNvSpPr>
            <a:spLocks noGrp="1"/>
          </p:cNvSpPr>
          <p:nvPr>
            <p:ph sz="quarter" idx="16" hasCustomPrompt="1"/>
          </p:nvPr>
        </p:nvSpPr>
        <p:spPr>
          <a:xfrm>
            <a:off x="6539555" y="2133603"/>
            <a:ext cx="5197519" cy="3746498"/>
          </a:xfrm>
          <a:prstGeom prst="rect">
            <a:avLst/>
          </a:prstGeom>
        </p:spPr>
        <p:txBody>
          <a:bodyPr/>
          <a:lstStyle>
            <a:lvl1pPr>
              <a:buClr>
                <a:schemeClr val="bg1"/>
              </a:buClr>
              <a:defRPr lang="en-GB" sz="2800" smtClean="0">
                <a:solidFill>
                  <a:schemeClr val="bg1"/>
                </a:solidFill>
                <a:effectLst/>
              </a:defRPr>
            </a:lvl1pPr>
            <a:lvl2pPr>
              <a:buClr>
                <a:schemeClr val="bg1"/>
              </a:buClr>
              <a:defRPr sz="2800">
                <a:solidFill>
                  <a:schemeClr val="bg1"/>
                </a:solidFill>
              </a:defRPr>
            </a:lvl2pPr>
            <a:lvl3pPr>
              <a:buClr>
                <a:schemeClr val="bg1"/>
              </a:buClr>
              <a:defRPr sz="2800">
                <a:solidFill>
                  <a:schemeClr val="bg1"/>
                </a:solidFill>
              </a:defRPr>
            </a:lvl3pPr>
          </a:lstStyle>
          <a:p>
            <a:pPr lvl="0"/>
            <a:r>
              <a:rPr lang="en-US"/>
              <a:t>Body text – Arial 28pt</a:t>
            </a:r>
          </a:p>
          <a:p>
            <a:pPr lvl="1"/>
            <a:r>
              <a:rPr lang="en-US"/>
              <a:t>Second text – Arial 28pt</a:t>
            </a:r>
          </a:p>
          <a:p>
            <a:pPr lvl="2"/>
            <a:r>
              <a:rPr lang="en-US"/>
              <a:t>Third text – Arial 28pt</a:t>
            </a:r>
          </a:p>
        </p:txBody>
      </p:sp>
      <p:sp>
        <p:nvSpPr>
          <p:cNvPr id="14" name="Text Placeholder 18">
            <a:extLst>
              <a:ext uri="{FF2B5EF4-FFF2-40B4-BE49-F238E27FC236}">
                <a16:creationId xmlns:a16="http://schemas.microsoft.com/office/drawing/2014/main" id="{2EB8B77C-1456-2F4D-971B-A3B002EBED61}"/>
              </a:ext>
            </a:extLst>
          </p:cNvPr>
          <p:cNvSpPr>
            <a:spLocks noGrp="1"/>
          </p:cNvSpPr>
          <p:nvPr>
            <p:ph type="body" sz="quarter" idx="17" hasCustomPrompt="1"/>
          </p:nvPr>
        </p:nvSpPr>
        <p:spPr>
          <a:xfrm>
            <a:off x="6539555" y="1484533"/>
            <a:ext cx="5197519" cy="627765"/>
          </a:xfrm>
          <a:prstGeom prst="rect">
            <a:avLst/>
          </a:prstGeom>
        </p:spPr>
        <p:txBody>
          <a:bodyPr>
            <a:noAutofit/>
          </a:bodyPr>
          <a:lstStyle>
            <a:lvl1pPr marL="0" indent="0">
              <a:buNone/>
              <a:defRPr sz="2800" b="1">
                <a:solidFill>
                  <a:schemeClr val="bg1"/>
                </a:solidFill>
              </a:defRPr>
            </a:lvl1pPr>
            <a:lvl2pPr>
              <a:defRPr sz="1400"/>
            </a:lvl2pPr>
            <a:lvl3pPr>
              <a:defRPr sz="1400"/>
            </a:lvl3pPr>
            <a:lvl4pPr>
              <a:defRPr sz="1400"/>
            </a:lvl4pPr>
            <a:lvl5pPr>
              <a:defRPr sz="1400"/>
            </a:lvl5pPr>
          </a:lstStyle>
          <a:p>
            <a:pPr lvl="0"/>
            <a:r>
              <a:rPr lang="en-US"/>
              <a:t>Subtitle</a:t>
            </a:r>
          </a:p>
        </p:txBody>
      </p:sp>
      <p:sp>
        <p:nvSpPr>
          <p:cNvPr id="7" name="Content Placeholder 6"/>
          <p:cNvSpPr>
            <a:spLocks noGrp="1"/>
          </p:cNvSpPr>
          <p:nvPr>
            <p:ph sz="quarter" idx="13" hasCustomPrompt="1"/>
          </p:nvPr>
        </p:nvSpPr>
        <p:spPr>
          <a:xfrm>
            <a:off x="479377" y="2133603"/>
            <a:ext cx="5197519" cy="3746498"/>
          </a:xfrm>
          <a:prstGeom prst="rect">
            <a:avLst/>
          </a:prstGeom>
        </p:spPr>
        <p:txBody>
          <a:bodyPr/>
          <a:lstStyle>
            <a:lvl1pPr>
              <a:buClr>
                <a:schemeClr val="accent3"/>
              </a:buClr>
              <a:defRPr lang="en-GB" sz="2800" smtClean="0">
                <a:solidFill>
                  <a:schemeClr val="tx1"/>
                </a:solidFill>
                <a:effectLst/>
              </a:defRPr>
            </a:lvl1pPr>
            <a:lvl2pPr>
              <a:buClr>
                <a:schemeClr val="accent3"/>
              </a:buClr>
              <a:defRPr sz="2800">
                <a:solidFill>
                  <a:schemeClr val="tx1"/>
                </a:solidFill>
              </a:defRPr>
            </a:lvl2pPr>
            <a:lvl3pPr>
              <a:buClr>
                <a:schemeClr val="accent3"/>
              </a:buClr>
              <a:defRPr sz="2800">
                <a:solidFill>
                  <a:schemeClr val="tx1"/>
                </a:solidFill>
              </a:defRPr>
            </a:lvl3pPr>
          </a:lstStyle>
          <a:p>
            <a:pPr lvl="0"/>
            <a:r>
              <a:rPr lang="en-US"/>
              <a:t>Body text – Arial 28pt</a:t>
            </a:r>
          </a:p>
          <a:p>
            <a:pPr lvl="1"/>
            <a:r>
              <a:rPr lang="en-US"/>
              <a:t>Second text – Arial 28pt</a:t>
            </a:r>
          </a:p>
          <a:p>
            <a:pPr lvl="2"/>
            <a:r>
              <a:rPr lang="en-US"/>
              <a:t>Third text – Arial 28pt</a:t>
            </a:r>
          </a:p>
        </p:txBody>
      </p:sp>
      <p:sp>
        <p:nvSpPr>
          <p:cNvPr id="20" name="Text Placeholder 18">
            <a:extLst>
              <a:ext uri="{FF2B5EF4-FFF2-40B4-BE49-F238E27FC236}">
                <a16:creationId xmlns:a16="http://schemas.microsoft.com/office/drawing/2014/main" id="{6BE069C4-4455-B24A-B998-756F4026E83D}"/>
              </a:ext>
            </a:extLst>
          </p:cNvPr>
          <p:cNvSpPr>
            <a:spLocks noGrp="1"/>
          </p:cNvSpPr>
          <p:nvPr>
            <p:ph type="body" sz="quarter" idx="15" hasCustomPrompt="1"/>
          </p:nvPr>
        </p:nvSpPr>
        <p:spPr>
          <a:xfrm>
            <a:off x="479376" y="1484533"/>
            <a:ext cx="5197519" cy="627765"/>
          </a:xfrm>
          <a:prstGeom prst="rect">
            <a:avLst/>
          </a:prstGeom>
        </p:spPr>
        <p:txBody>
          <a:bodyPr>
            <a:noAutofit/>
          </a:bodyPr>
          <a:lstStyle>
            <a:lvl1pPr marL="0" indent="0">
              <a:buNone/>
              <a:defRPr sz="2800" b="1">
                <a:solidFill>
                  <a:schemeClr val="accent3"/>
                </a:solidFill>
              </a:defRPr>
            </a:lvl1pPr>
            <a:lvl2pPr>
              <a:defRPr sz="1400"/>
            </a:lvl2pPr>
            <a:lvl3pPr>
              <a:defRPr sz="1400"/>
            </a:lvl3pPr>
            <a:lvl4pPr>
              <a:defRPr sz="1400"/>
            </a:lvl4pPr>
            <a:lvl5pPr>
              <a:defRPr sz="1400"/>
            </a:lvl5pPr>
          </a:lstStyle>
          <a:p>
            <a:pPr lvl="0"/>
            <a:r>
              <a:rPr lang="en-US"/>
              <a:t>Subtitle</a:t>
            </a:r>
          </a:p>
        </p:txBody>
      </p:sp>
      <p:grpSp>
        <p:nvGrpSpPr>
          <p:cNvPr id="8" name="Group 7">
            <a:extLst>
              <a:ext uri="{FF2B5EF4-FFF2-40B4-BE49-F238E27FC236}">
                <a16:creationId xmlns:a16="http://schemas.microsoft.com/office/drawing/2014/main" id="{3E412F56-251C-5647-8495-6F6496AC8332}"/>
              </a:ext>
            </a:extLst>
          </p:cNvPr>
          <p:cNvGrpSpPr/>
          <p:nvPr userDrawn="1"/>
        </p:nvGrpSpPr>
        <p:grpSpPr>
          <a:xfrm>
            <a:off x="0" y="0"/>
            <a:ext cx="12192000" cy="1029589"/>
            <a:chOff x="0" y="0"/>
            <a:chExt cx="12192000" cy="1029589"/>
          </a:xfrm>
        </p:grpSpPr>
        <p:sp>
          <p:nvSpPr>
            <p:cNvPr id="9" name="Rectangle 8">
              <a:extLst>
                <a:ext uri="{FF2B5EF4-FFF2-40B4-BE49-F238E27FC236}">
                  <a16:creationId xmlns:a16="http://schemas.microsoft.com/office/drawing/2014/main" id="{3B93FD40-5F1A-2843-9779-FC2314E1FD1E}"/>
                </a:ext>
                <a:ext uri="{C183D7F6-B498-43B3-948B-1728B52AA6E4}">
                  <adec:decorative xmlns:adec="http://schemas.microsoft.com/office/drawing/2017/decorative" val="1"/>
                </a:ext>
              </a:extLst>
            </p:cNvPr>
            <p:cNvSpPr/>
            <p:nvPr userDrawn="1"/>
          </p:nvSpPr>
          <p:spPr>
            <a:xfrm flipH="1" flipV="1">
              <a:off x="0" y="0"/>
              <a:ext cx="12192000" cy="1029589"/>
            </a:xfrm>
            <a:prstGeom prst="rect">
              <a:avLst/>
            </a:prstGeom>
            <a:solidFill>
              <a:schemeClr val="accent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Georgia"/>
                <a:ea typeface="+mn-ea"/>
                <a:cs typeface="+mn-cs"/>
              </a:endParaRPr>
            </a:p>
          </p:txBody>
        </p:sp>
        <p:pic>
          <p:nvPicPr>
            <p:cNvPr id="10" name="Picture 9" descr="University of Nottingham logo">
              <a:extLst>
                <a:ext uri="{FF2B5EF4-FFF2-40B4-BE49-F238E27FC236}">
                  <a16:creationId xmlns:a16="http://schemas.microsoft.com/office/drawing/2014/main" id="{A71B1CB0-0A90-F947-8226-B66F76D89D6B}"/>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032632" cy="1029589"/>
            </a:xfrm>
            <a:prstGeom prst="rect">
              <a:avLst/>
            </a:prstGeom>
          </p:spPr>
        </p:pic>
      </p:grpSp>
      <p:sp>
        <p:nvSpPr>
          <p:cNvPr id="2" name="Title 1"/>
          <p:cNvSpPr>
            <a:spLocks noGrp="1"/>
          </p:cNvSpPr>
          <p:nvPr>
            <p:ph type="title" hasCustomPrompt="1"/>
          </p:nvPr>
        </p:nvSpPr>
        <p:spPr>
          <a:xfrm>
            <a:off x="1158240" y="-5461"/>
            <a:ext cx="10578834" cy="1035050"/>
          </a:xfrm>
          <a:prstGeom prst="rect">
            <a:avLst/>
          </a:prstGeom>
        </p:spPr>
        <p:txBody>
          <a:bodyPr anchor="ctr"/>
          <a:lstStyle>
            <a:lvl1pPr algn="l">
              <a:defRPr baseline="0"/>
            </a:lvl1pPr>
          </a:lstStyle>
          <a:p>
            <a:r>
              <a:rPr lang="en-US"/>
              <a:t>Title and visual content – add slide title here</a:t>
            </a:r>
            <a:endParaRPr lang="en-GB"/>
          </a:p>
        </p:txBody>
      </p:sp>
    </p:spTree>
    <p:extLst>
      <p:ext uri="{BB962C8B-B14F-4D97-AF65-F5344CB8AC3E}">
        <p14:creationId xmlns:p14="http://schemas.microsoft.com/office/powerpoint/2010/main" val="102251920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Key Fact &amp; Figures Slide 1">
    <p:bg>
      <p:bgPr>
        <a:solidFill>
          <a:schemeClr val="accent5">
            <a:alpha val="5000"/>
          </a:schemeClr>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2753018E-1432-7544-BE78-20661EEA3DFC}"/>
              </a:ext>
              <a:ext uri="{C183D7F6-B498-43B3-948B-1728B52AA6E4}">
                <adec:decorative xmlns:adec="http://schemas.microsoft.com/office/drawing/2017/decorative" val="1"/>
              </a:ext>
            </a:extLst>
          </p:cNvPr>
          <p:cNvSpPr/>
          <p:nvPr userDrawn="1"/>
        </p:nvSpPr>
        <p:spPr>
          <a:xfrm>
            <a:off x="12635555" y="-5461"/>
            <a:ext cx="2399411" cy="2399411"/>
          </a:xfrm>
          <a:prstGeom prst="rect">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l"/>
            <a:r>
              <a:rPr lang="en-US" sz="1600">
                <a:solidFill>
                  <a:schemeClr val="tx2"/>
                </a:solidFill>
              </a:rPr>
              <a:t>Use this slide to showcase key facts and figures by editing the text in these boxes. Options with less boxes are also available in under the ’Layouts’ button.</a:t>
            </a:r>
          </a:p>
        </p:txBody>
      </p:sp>
      <p:sp>
        <p:nvSpPr>
          <p:cNvPr id="29" name="Text Placeholder 3">
            <a:extLst>
              <a:ext uri="{FF2B5EF4-FFF2-40B4-BE49-F238E27FC236}">
                <a16:creationId xmlns:a16="http://schemas.microsoft.com/office/drawing/2014/main" id="{3E8FE9F4-4522-2A4A-9C2C-E14E46615C79}"/>
              </a:ext>
              <a:ext uri="{C183D7F6-B498-43B3-948B-1728B52AA6E4}">
                <adec:decorative xmlns:adec="http://schemas.microsoft.com/office/drawing/2017/decorative" val="1"/>
              </a:ext>
            </a:extLst>
          </p:cNvPr>
          <p:cNvSpPr>
            <a:spLocks noGrp="1"/>
          </p:cNvSpPr>
          <p:nvPr>
            <p:ph type="body" sz="quarter" idx="26" hasCustomPrompt="1"/>
          </p:nvPr>
        </p:nvSpPr>
        <p:spPr>
          <a:xfrm>
            <a:off x="6102114" y="3806825"/>
            <a:ext cx="3041886" cy="3051175"/>
          </a:xfrm>
          <a:prstGeom prst="rect">
            <a:avLst/>
          </a:prstGeom>
          <a:solidFill>
            <a:schemeClr val="accent5"/>
          </a:solidFill>
        </p:spPr>
        <p:txBody>
          <a:bodyPr/>
          <a:lstStyle>
            <a:lvl1pPr marL="0" indent="0">
              <a:buNone/>
              <a:defRPr/>
            </a:lvl1pPr>
          </a:lstStyle>
          <a:p>
            <a:pPr lvl="0"/>
            <a:r>
              <a:rPr lang="en-US"/>
              <a:t> </a:t>
            </a:r>
          </a:p>
        </p:txBody>
      </p:sp>
      <p:sp>
        <p:nvSpPr>
          <p:cNvPr id="24" name="Text Placeholder 3">
            <a:extLst>
              <a:ext uri="{FF2B5EF4-FFF2-40B4-BE49-F238E27FC236}">
                <a16:creationId xmlns:a16="http://schemas.microsoft.com/office/drawing/2014/main" id="{EB8BEFA4-C2B9-BD42-A0A5-04F3692367BB}"/>
              </a:ext>
              <a:ext uri="{C183D7F6-B498-43B3-948B-1728B52AA6E4}">
                <adec:decorative xmlns:adec="http://schemas.microsoft.com/office/drawing/2017/decorative" val="1"/>
              </a:ext>
            </a:extLst>
          </p:cNvPr>
          <p:cNvSpPr>
            <a:spLocks noGrp="1"/>
          </p:cNvSpPr>
          <p:nvPr>
            <p:ph type="body" sz="quarter" idx="24" hasCustomPrompt="1"/>
          </p:nvPr>
        </p:nvSpPr>
        <p:spPr>
          <a:xfrm>
            <a:off x="9153231" y="3806825"/>
            <a:ext cx="3041886" cy="3051175"/>
          </a:xfrm>
          <a:prstGeom prst="rect">
            <a:avLst/>
          </a:prstGeom>
          <a:solidFill>
            <a:schemeClr val="accent3"/>
          </a:solidFill>
        </p:spPr>
        <p:txBody>
          <a:bodyPr/>
          <a:lstStyle>
            <a:lvl1pPr marL="0" indent="0">
              <a:buNone/>
              <a:defRPr/>
            </a:lvl1pPr>
          </a:lstStyle>
          <a:p>
            <a:pPr lvl="0"/>
            <a:r>
              <a:rPr lang="en-US"/>
              <a:t> </a:t>
            </a:r>
          </a:p>
        </p:txBody>
      </p:sp>
      <p:sp>
        <p:nvSpPr>
          <p:cNvPr id="25" name="Text Placeholder 3">
            <a:extLst>
              <a:ext uri="{FF2B5EF4-FFF2-40B4-BE49-F238E27FC236}">
                <a16:creationId xmlns:a16="http://schemas.microsoft.com/office/drawing/2014/main" id="{38429D8B-070F-B34C-94B7-DEF1C90FAA04}"/>
              </a:ext>
              <a:ext uri="{C183D7F6-B498-43B3-948B-1728B52AA6E4}">
                <adec:decorative xmlns:adec="http://schemas.microsoft.com/office/drawing/2017/decorative" val="1"/>
              </a:ext>
            </a:extLst>
          </p:cNvPr>
          <p:cNvSpPr>
            <a:spLocks noGrp="1"/>
          </p:cNvSpPr>
          <p:nvPr>
            <p:ph type="body" sz="quarter" idx="25" hasCustomPrompt="1"/>
          </p:nvPr>
        </p:nvSpPr>
        <p:spPr>
          <a:xfrm>
            <a:off x="6099117" y="1030288"/>
            <a:ext cx="6096000" cy="2776537"/>
          </a:xfrm>
          <a:prstGeom prst="rect">
            <a:avLst/>
          </a:prstGeom>
          <a:solidFill>
            <a:schemeClr val="accent1"/>
          </a:solidFill>
        </p:spPr>
        <p:txBody>
          <a:bodyPr/>
          <a:lstStyle>
            <a:lvl1pPr marL="0" indent="0">
              <a:buNone/>
              <a:defRPr/>
            </a:lvl1pPr>
          </a:lstStyle>
          <a:p>
            <a:pPr lvl="0"/>
            <a:r>
              <a:rPr lang="en-US"/>
              <a:t> </a:t>
            </a:r>
          </a:p>
        </p:txBody>
      </p:sp>
      <p:sp>
        <p:nvSpPr>
          <p:cNvPr id="35" name="Footer Placeholder 3">
            <a:extLst>
              <a:ext uri="{FF2B5EF4-FFF2-40B4-BE49-F238E27FC236}">
                <a16:creationId xmlns:a16="http://schemas.microsoft.com/office/drawing/2014/main" id="{BEACFBAF-3C16-9442-B6F6-4613A5BB53E4}"/>
              </a:ext>
            </a:extLst>
          </p:cNvPr>
          <p:cNvSpPr>
            <a:spLocks noGrp="1"/>
          </p:cNvSpPr>
          <p:nvPr>
            <p:ph type="ftr" sz="quarter" idx="11"/>
          </p:nvPr>
        </p:nvSpPr>
        <p:spPr>
          <a:xfrm>
            <a:off x="2344804" y="6356350"/>
            <a:ext cx="3469252" cy="365125"/>
          </a:xfrm>
        </p:spPr>
        <p:txBody>
          <a:bodyPr/>
          <a:lstStyle>
            <a:lvl1pPr algn="l">
              <a:defRPr/>
            </a:lvl1pPr>
          </a:lstStyle>
          <a:p>
            <a:r>
              <a:rPr lang="en-GB"/>
              <a:t>Name, Department</a:t>
            </a:r>
          </a:p>
        </p:txBody>
      </p:sp>
      <p:sp>
        <p:nvSpPr>
          <p:cNvPr id="36" name="Text Placeholder 6">
            <a:extLst>
              <a:ext uri="{FF2B5EF4-FFF2-40B4-BE49-F238E27FC236}">
                <a16:creationId xmlns:a16="http://schemas.microsoft.com/office/drawing/2014/main" id="{E8A77961-1C22-C74B-9FA8-22E6A417D980}"/>
              </a:ext>
            </a:extLst>
          </p:cNvPr>
          <p:cNvSpPr>
            <a:spLocks noGrp="1"/>
          </p:cNvSpPr>
          <p:nvPr>
            <p:ph type="body" sz="quarter" idx="27" hasCustomPrompt="1"/>
          </p:nvPr>
        </p:nvSpPr>
        <p:spPr>
          <a:xfrm>
            <a:off x="2219451" y="6356350"/>
            <a:ext cx="10800" cy="365125"/>
          </a:xfrm>
          <a:prstGeom prst="rect">
            <a:avLst/>
          </a:prstGeom>
          <a:solidFill>
            <a:schemeClr val="bg2"/>
          </a:solidFill>
          <a:ln>
            <a:noFill/>
          </a:ln>
        </p:spPr>
        <p:txBody>
          <a:bodyPr/>
          <a:lstStyle>
            <a:lvl1pPr marL="0" indent="0">
              <a:buNone/>
              <a:defRPr/>
            </a:lvl1pPr>
          </a:lstStyle>
          <a:p>
            <a:pPr lvl="0"/>
            <a:r>
              <a:rPr lang="en-US"/>
              <a:t> </a:t>
            </a:r>
          </a:p>
        </p:txBody>
      </p:sp>
      <p:sp>
        <p:nvSpPr>
          <p:cNvPr id="34" name="Date Placeholder 2">
            <a:extLst>
              <a:ext uri="{FF2B5EF4-FFF2-40B4-BE49-F238E27FC236}">
                <a16:creationId xmlns:a16="http://schemas.microsoft.com/office/drawing/2014/main" id="{2987AD34-27BC-A940-9D49-9B42BCBEFDB6}"/>
              </a:ext>
            </a:extLst>
          </p:cNvPr>
          <p:cNvSpPr>
            <a:spLocks noGrp="1"/>
          </p:cNvSpPr>
          <p:nvPr>
            <p:ph type="dt" sz="half" idx="10"/>
          </p:nvPr>
        </p:nvSpPr>
        <p:spPr>
          <a:xfrm>
            <a:off x="479375" y="6356350"/>
            <a:ext cx="1613716" cy="365125"/>
          </a:xfrm>
          <a:prstGeom prst="rect">
            <a:avLst/>
          </a:prstGeom>
        </p:spPr>
        <p:txBody>
          <a:bodyPr/>
          <a:lstStyle/>
          <a:p>
            <a:endParaRPr lang="en-GB"/>
          </a:p>
        </p:txBody>
      </p:sp>
      <p:sp>
        <p:nvSpPr>
          <p:cNvPr id="5" name="Slide Number Placeholder 4"/>
          <p:cNvSpPr>
            <a:spLocks noGrp="1"/>
          </p:cNvSpPr>
          <p:nvPr>
            <p:ph type="sldNum" sz="quarter" idx="12"/>
          </p:nvPr>
        </p:nvSpPr>
        <p:spPr>
          <a:xfrm>
            <a:off x="8828967" y="6356350"/>
            <a:ext cx="2908107" cy="365125"/>
          </a:xfrm>
        </p:spPr>
        <p:txBody>
          <a:bodyPr/>
          <a:lstStyle>
            <a:lvl1pPr>
              <a:defRPr>
                <a:solidFill>
                  <a:schemeClr val="bg1"/>
                </a:solidFill>
              </a:defRPr>
            </a:lvl1pPr>
          </a:lstStyle>
          <a:p>
            <a:fld id="{CBBF530E-1875-46E6-901C-76683197A1B3}" type="slidenum">
              <a:rPr lang="en-GB" smtClean="0"/>
              <a:pPr/>
              <a:t>‹#›</a:t>
            </a:fld>
            <a:endParaRPr lang="en-GB"/>
          </a:p>
        </p:txBody>
      </p:sp>
      <p:sp>
        <p:nvSpPr>
          <p:cNvPr id="33" name="Text Placeholder 25">
            <a:extLst>
              <a:ext uri="{FF2B5EF4-FFF2-40B4-BE49-F238E27FC236}">
                <a16:creationId xmlns:a16="http://schemas.microsoft.com/office/drawing/2014/main" id="{47168AAF-B20D-5A42-B75B-7723535923C5}"/>
              </a:ext>
            </a:extLst>
          </p:cNvPr>
          <p:cNvSpPr>
            <a:spLocks noGrp="1"/>
          </p:cNvSpPr>
          <p:nvPr>
            <p:ph type="body" sz="quarter" idx="22" hasCustomPrompt="1"/>
          </p:nvPr>
        </p:nvSpPr>
        <p:spPr>
          <a:xfrm>
            <a:off x="9313082" y="5799705"/>
            <a:ext cx="2616200" cy="480131"/>
          </a:xfrm>
          <a:prstGeom prst="rect">
            <a:avLst/>
          </a:prstGeom>
        </p:spPr>
        <p:txBody>
          <a:bodyPr>
            <a:spAutoFit/>
          </a:bodyPr>
          <a:lstStyle>
            <a:lvl1pPr marL="0" indent="0">
              <a:buNone/>
              <a:defRPr sz="2800" b="1">
                <a:solidFill>
                  <a:schemeClr val="bg1"/>
                </a:solidFill>
              </a:defRPr>
            </a:lvl1pPr>
            <a:lvl2pPr marL="457200" indent="0">
              <a:buNone/>
              <a:defRPr sz="3000" b="1">
                <a:solidFill>
                  <a:schemeClr val="bg1"/>
                </a:solidFill>
              </a:defRPr>
            </a:lvl2pPr>
            <a:lvl3pPr marL="914400" indent="0">
              <a:buNone/>
              <a:defRPr sz="3000" b="1">
                <a:solidFill>
                  <a:schemeClr val="bg1"/>
                </a:solidFill>
              </a:defRPr>
            </a:lvl3pPr>
            <a:lvl4pPr marL="1371600" indent="0">
              <a:buFont typeface="Arial" panose="020B0604020202020204" pitchFamily="34" charset="0"/>
              <a:buNone/>
              <a:defRPr sz="3000" b="1">
                <a:solidFill>
                  <a:schemeClr val="bg1"/>
                </a:solidFill>
              </a:defRPr>
            </a:lvl4pPr>
            <a:lvl5pPr marL="1828800" indent="0">
              <a:buFont typeface="Arial" panose="020B0604020202020204" pitchFamily="34" charset="0"/>
              <a:buNone/>
              <a:defRPr sz="3000" b="1">
                <a:solidFill>
                  <a:schemeClr val="bg1"/>
                </a:solidFill>
              </a:defRPr>
            </a:lvl5pPr>
          </a:lstStyle>
          <a:p>
            <a:pPr lvl="0"/>
            <a:r>
              <a:rPr lang="en-US"/>
              <a:t>Dolor sit </a:t>
            </a:r>
            <a:r>
              <a:rPr lang="en-US" err="1"/>
              <a:t>amet</a:t>
            </a:r>
            <a:endParaRPr lang="en-US"/>
          </a:p>
        </p:txBody>
      </p:sp>
      <p:sp>
        <p:nvSpPr>
          <p:cNvPr id="27" name="Text Placeholder 14">
            <a:extLst>
              <a:ext uri="{FF2B5EF4-FFF2-40B4-BE49-F238E27FC236}">
                <a16:creationId xmlns:a16="http://schemas.microsoft.com/office/drawing/2014/main" id="{3DF3D1FC-03B8-E04D-9DA6-CDB5C487C44C}"/>
              </a:ext>
            </a:extLst>
          </p:cNvPr>
          <p:cNvSpPr>
            <a:spLocks noGrp="1"/>
          </p:cNvSpPr>
          <p:nvPr>
            <p:ph type="body" sz="quarter" idx="20" hasCustomPrompt="1"/>
          </p:nvPr>
        </p:nvSpPr>
        <p:spPr>
          <a:xfrm>
            <a:off x="9312665" y="4521347"/>
            <a:ext cx="2616739" cy="1311128"/>
          </a:xfrm>
          <a:prstGeom prst="rect">
            <a:avLst/>
          </a:prstGeom>
        </p:spPr>
        <p:txBody>
          <a:bodyPr wrap="square">
            <a:spAutoFit/>
          </a:bodyPr>
          <a:lstStyle>
            <a:lvl1pPr marL="0" indent="0">
              <a:buNone/>
              <a:defRPr sz="8800" b="1">
                <a:solidFill>
                  <a:schemeClr val="bg1"/>
                </a:solidFill>
              </a:defRPr>
            </a:lvl1pPr>
            <a:lvl2pPr>
              <a:defRPr sz="3600"/>
            </a:lvl2pPr>
            <a:lvl3pPr>
              <a:defRPr sz="3600"/>
            </a:lvl3pPr>
            <a:lvl4pPr>
              <a:defRPr sz="3600"/>
            </a:lvl4pPr>
            <a:lvl5pPr>
              <a:defRPr sz="3600"/>
            </a:lvl5pPr>
          </a:lstStyle>
          <a:p>
            <a:pPr lvl="0"/>
            <a:r>
              <a:rPr lang="en-US"/>
              <a:t>£2m</a:t>
            </a:r>
          </a:p>
        </p:txBody>
      </p:sp>
      <p:sp>
        <p:nvSpPr>
          <p:cNvPr id="26" name="Text Placeholder 25">
            <a:extLst>
              <a:ext uri="{FF2B5EF4-FFF2-40B4-BE49-F238E27FC236}">
                <a16:creationId xmlns:a16="http://schemas.microsoft.com/office/drawing/2014/main" id="{2269F27E-1C0A-A446-B7C7-C4A5F893663E}"/>
              </a:ext>
            </a:extLst>
          </p:cNvPr>
          <p:cNvSpPr>
            <a:spLocks noGrp="1"/>
          </p:cNvSpPr>
          <p:nvPr>
            <p:ph type="body" sz="quarter" idx="19" hasCustomPrompt="1"/>
          </p:nvPr>
        </p:nvSpPr>
        <p:spPr>
          <a:xfrm>
            <a:off x="6316663" y="5308600"/>
            <a:ext cx="2616200" cy="867930"/>
          </a:xfrm>
          <a:prstGeom prst="rect">
            <a:avLst/>
          </a:prstGeom>
        </p:spPr>
        <p:txBody>
          <a:bodyPr>
            <a:spAutoFit/>
          </a:bodyPr>
          <a:lstStyle>
            <a:lvl1pPr marL="0" indent="0">
              <a:buNone/>
              <a:defRPr sz="2800" b="1">
                <a:solidFill>
                  <a:schemeClr val="bg1"/>
                </a:solidFill>
              </a:defRPr>
            </a:lvl1pPr>
            <a:lvl2pPr marL="457200" indent="0">
              <a:buNone/>
              <a:defRPr sz="3000" b="1">
                <a:solidFill>
                  <a:schemeClr val="bg1"/>
                </a:solidFill>
              </a:defRPr>
            </a:lvl2pPr>
            <a:lvl3pPr marL="914400" indent="0">
              <a:buNone/>
              <a:defRPr sz="3000" b="1">
                <a:solidFill>
                  <a:schemeClr val="bg1"/>
                </a:solidFill>
              </a:defRPr>
            </a:lvl3pPr>
            <a:lvl4pPr marL="1371600" indent="0">
              <a:buFont typeface="Arial" panose="020B0604020202020204" pitchFamily="34" charset="0"/>
              <a:buNone/>
              <a:defRPr sz="3000" b="1">
                <a:solidFill>
                  <a:schemeClr val="bg1"/>
                </a:solidFill>
              </a:defRPr>
            </a:lvl4pPr>
            <a:lvl5pPr marL="1828800" indent="0">
              <a:buFont typeface="Arial" panose="020B0604020202020204" pitchFamily="34" charset="0"/>
              <a:buNone/>
              <a:defRPr sz="3000" b="1">
                <a:solidFill>
                  <a:schemeClr val="bg1"/>
                </a:solidFill>
              </a:defRPr>
            </a:lvl5pPr>
          </a:lstStyle>
          <a:p>
            <a:pPr lvl="0"/>
            <a:r>
              <a:rPr lang="en-US"/>
              <a:t>Lorem ipsum dolor sit </a:t>
            </a:r>
            <a:r>
              <a:rPr lang="en-US" err="1"/>
              <a:t>amet</a:t>
            </a:r>
            <a:endParaRPr lang="en-US"/>
          </a:p>
        </p:txBody>
      </p:sp>
      <p:sp>
        <p:nvSpPr>
          <p:cNvPr id="23" name="Text Placeholder 14">
            <a:extLst>
              <a:ext uri="{FF2B5EF4-FFF2-40B4-BE49-F238E27FC236}">
                <a16:creationId xmlns:a16="http://schemas.microsoft.com/office/drawing/2014/main" id="{45F9D20A-60A4-B749-9837-8CF6B9AF3549}"/>
              </a:ext>
            </a:extLst>
          </p:cNvPr>
          <p:cNvSpPr>
            <a:spLocks noGrp="1"/>
          </p:cNvSpPr>
          <p:nvPr>
            <p:ph type="body" sz="quarter" idx="18" hasCustomPrompt="1"/>
          </p:nvPr>
        </p:nvSpPr>
        <p:spPr>
          <a:xfrm>
            <a:off x="6316246" y="3997876"/>
            <a:ext cx="2616739" cy="1311128"/>
          </a:xfrm>
          <a:prstGeom prst="rect">
            <a:avLst/>
          </a:prstGeom>
        </p:spPr>
        <p:txBody>
          <a:bodyPr wrap="square">
            <a:spAutoFit/>
          </a:bodyPr>
          <a:lstStyle>
            <a:lvl1pPr marL="0" indent="0">
              <a:buNone/>
              <a:defRPr sz="8800" b="1">
                <a:solidFill>
                  <a:schemeClr val="bg1"/>
                </a:solidFill>
              </a:defRPr>
            </a:lvl1pPr>
            <a:lvl2pPr>
              <a:defRPr sz="3600"/>
            </a:lvl2pPr>
            <a:lvl3pPr>
              <a:defRPr sz="3600"/>
            </a:lvl3pPr>
            <a:lvl4pPr>
              <a:defRPr sz="3600"/>
            </a:lvl4pPr>
            <a:lvl5pPr>
              <a:defRPr sz="3600"/>
            </a:lvl5pPr>
          </a:lstStyle>
          <a:p>
            <a:pPr lvl="0"/>
            <a:r>
              <a:rPr lang="en-US"/>
              <a:t>75%</a:t>
            </a:r>
          </a:p>
        </p:txBody>
      </p:sp>
      <p:sp>
        <p:nvSpPr>
          <p:cNvPr id="28" name="Text Placeholder 25">
            <a:extLst>
              <a:ext uri="{FF2B5EF4-FFF2-40B4-BE49-F238E27FC236}">
                <a16:creationId xmlns:a16="http://schemas.microsoft.com/office/drawing/2014/main" id="{F4AE2FA4-A530-1540-800A-6A0ACFD551D4}"/>
              </a:ext>
            </a:extLst>
          </p:cNvPr>
          <p:cNvSpPr>
            <a:spLocks noGrp="1"/>
          </p:cNvSpPr>
          <p:nvPr>
            <p:ph type="body" sz="quarter" idx="21" hasCustomPrompt="1"/>
          </p:nvPr>
        </p:nvSpPr>
        <p:spPr>
          <a:xfrm>
            <a:off x="6321909" y="3053645"/>
            <a:ext cx="5611786" cy="480131"/>
          </a:xfrm>
          <a:prstGeom prst="rect">
            <a:avLst/>
          </a:prstGeom>
        </p:spPr>
        <p:txBody>
          <a:bodyPr wrap="square">
            <a:spAutoFit/>
          </a:bodyPr>
          <a:lstStyle>
            <a:lvl1pPr marL="0" indent="0">
              <a:buNone/>
              <a:defRPr sz="2800" b="0">
                <a:solidFill>
                  <a:schemeClr val="tx1"/>
                </a:solidFill>
              </a:defRPr>
            </a:lvl1pPr>
            <a:lvl2pPr marL="457200" indent="0">
              <a:buNone/>
              <a:defRPr sz="3000" b="1">
                <a:solidFill>
                  <a:schemeClr val="bg1"/>
                </a:solidFill>
              </a:defRPr>
            </a:lvl2pPr>
            <a:lvl3pPr marL="914400" indent="0">
              <a:buNone/>
              <a:defRPr sz="3000" b="1">
                <a:solidFill>
                  <a:schemeClr val="bg1"/>
                </a:solidFill>
              </a:defRPr>
            </a:lvl3pPr>
            <a:lvl4pPr marL="1371600" indent="0">
              <a:buFont typeface="Arial" panose="020B0604020202020204" pitchFamily="34" charset="0"/>
              <a:buNone/>
              <a:defRPr sz="3000" b="1">
                <a:solidFill>
                  <a:schemeClr val="bg1"/>
                </a:solidFill>
              </a:defRPr>
            </a:lvl4pPr>
            <a:lvl5pPr marL="1828800" indent="0">
              <a:buFont typeface="Arial" panose="020B0604020202020204" pitchFamily="34" charset="0"/>
              <a:buNone/>
              <a:defRPr sz="3000" b="1">
                <a:solidFill>
                  <a:schemeClr val="bg1"/>
                </a:solidFill>
              </a:defRPr>
            </a:lvl5pPr>
          </a:lstStyle>
          <a:p>
            <a:pPr lvl="0"/>
            <a:r>
              <a:rPr lang="en-US"/>
              <a:t>Lorem ipsum dolor sit </a:t>
            </a:r>
            <a:r>
              <a:rPr lang="en-US" err="1"/>
              <a:t>amet</a:t>
            </a:r>
            <a:endParaRPr lang="en-US"/>
          </a:p>
        </p:txBody>
      </p:sp>
      <p:sp>
        <p:nvSpPr>
          <p:cNvPr id="15" name="Text Placeholder 14">
            <a:extLst>
              <a:ext uri="{FF2B5EF4-FFF2-40B4-BE49-F238E27FC236}">
                <a16:creationId xmlns:a16="http://schemas.microsoft.com/office/drawing/2014/main" id="{885012C2-4993-F54F-A804-693637D33D7D}"/>
              </a:ext>
            </a:extLst>
          </p:cNvPr>
          <p:cNvSpPr>
            <a:spLocks noGrp="1"/>
          </p:cNvSpPr>
          <p:nvPr>
            <p:ph type="body" sz="quarter" idx="16" hasCustomPrompt="1"/>
          </p:nvPr>
        </p:nvSpPr>
        <p:spPr>
          <a:xfrm>
            <a:off x="6316246" y="1325014"/>
            <a:ext cx="4107914" cy="1685077"/>
          </a:xfrm>
          <a:prstGeom prst="rect">
            <a:avLst/>
          </a:prstGeom>
        </p:spPr>
        <p:txBody>
          <a:bodyPr wrap="square">
            <a:spAutoFit/>
          </a:bodyPr>
          <a:lstStyle>
            <a:lvl1pPr marL="0" indent="0">
              <a:buNone/>
              <a:defRPr sz="11500" b="1">
                <a:solidFill>
                  <a:schemeClr val="tx1"/>
                </a:solidFill>
              </a:defRPr>
            </a:lvl1pPr>
            <a:lvl2pPr>
              <a:defRPr sz="3600"/>
            </a:lvl2pPr>
            <a:lvl3pPr>
              <a:defRPr sz="3600"/>
            </a:lvl3pPr>
            <a:lvl4pPr>
              <a:defRPr sz="3600"/>
            </a:lvl4pPr>
            <a:lvl5pPr>
              <a:defRPr sz="3600"/>
            </a:lvl5pPr>
          </a:lstStyle>
          <a:p>
            <a:pPr lvl="0"/>
            <a:r>
              <a:rPr lang="en-US"/>
              <a:t>1 in 5</a:t>
            </a:r>
          </a:p>
        </p:txBody>
      </p:sp>
      <p:sp>
        <p:nvSpPr>
          <p:cNvPr id="7" name="Content Placeholder 6"/>
          <p:cNvSpPr>
            <a:spLocks noGrp="1"/>
          </p:cNvSpPr>
          <p:nvPr>
            <p:ph sz="quarter" idx="13" hasCustomPrompt="1"/>
          </p:nvPr>
        </p:nvSpPr>
        <p:spPr>
          <a:xfrm>
            <a:off x="479377" y="2133603"/>
            <a:ext cx="5197519" cy="3746498"/>
          </a:xfrm>
          <a:prstGeom prst="rect">
            <a:avLst/>
          </a:prstGeom>
        </p:spPr>
        <p:txBody>
          <a:bodyPr/>
          <a:lstStyle>
            <a:lvl1pPr>
              <a:buClr>
                <a:schemeClr val="accent3"/>
              </a:buClr>
              <a:defRPr lang="en-GB" sz="2800" smtClean="0">
                <a:solidFill>
                  <a:schemeClr val="tx1"/>
                </a:solidFill>
                <a:effectLst/>
              </a:defRPr>
            </a:lvl1pPr>
            <a:lvl2pPr>
              <a:buClr>
                <a:schemeClr val="accent3"/>
              </a:buClr>
              <a:defRPr sz="2800">
                <a:solidFill>
                  <a:schemeClr val="tx1"/>
                </a:solidFill>
              </a:defRPr>
            </a:lvl2pPr>
            <a:lvl3pPr>
              <a:buClr>
                <a:schemeClr val="accent3"/>
              </a:buClr>
              <a:defRPr sz="2800">
                <a:solidFill>
                  <a:schemeClr val="tx1"/>
                </a:solidFill>
              </a:defRPr>
            </a:lvl3pPr>
          </a:lstStyle>
          <a:p>
            <a:pPr lvl="0"/>
            <a:r>
              <a:rPr lang="en-US"/>
              <a:t>Body text – Arial 28pt</a:t>
            </a:r>
          </a:p>
          <a:p>
            <a:pPr lvl="1"/>
            <a:r>
              <a:rPr lang="en-US"/>
              <a:t>Second text – Arial 28pt</a:t>
            </a:r>
          </a:p>
          <a:p>
            <a:pPr lvl="2"/>
            <a:r>
              <a:rPr lang="en-US"/>
              <a:t>Third text – Arial 28pt</a:t>
            </a:r>
          </a:p>
        </p:txBody>
      </p:sp>
      <p:sp>
        <p:nvSpPr>
          <p:cNvPr id="20" name="Text Placeholder 18">
            <a:extLst>
              <a:ext uri="{FF2B5EF4-FFF2-40B4-BE49-F238E27FC236}">
                <a16:creationId xmlns:a16="http://schemas.microsoft.com/office/drawing/2014/main" id="{6BE069C4-4455-B24A-B998-756F4026E83D}"/>
              </a:ext>
            </a:extLst>
          </p:cNvPr>
          <p:cNvSpPr>
            <a:spLocks noGrp="1"/>
          </p:cNvSpPr>
          <p:nvPr>
            <p:ph type="body" sz="quarter" idx="15" hasCustomPrompt="1"/>
          </p:nvPr>
        </p:nvSpPr>
        <p:spPr>
          <a:xfrm>
            <a:off x="479376" y="1484533"/>
            <a:ext cx="5197519" cy="627765"/>
          </a:xfrm>
          <a:prstGeom prst="rect">
            <a:avLst/>
          </a:prstGeom>
        </p:spPr>
        <p:txBody>
          <a:bodyPr>
            <a:noAutofit/>
          </a:bodyPr>
          <a:lstStyle>
            <a:lvl1pPr marL="0" indent="0">
              <a:buNone/>
              <a:defRPr sz="2800" b="1">
                <a:solidFill>
                  <a:schemeClr val="accent3"/>
                </a:solidFill>
              </a:defRPr>
            </a:lvl1pPr>
            <a:lvl2pPr>
              <a:defRPr sz="1400"/>
            </a:lvl2pPr>
            <a:lvl3pPr>
              <a:defRPr sz="1400"/>
            </a:lvl3pPr>
            <a:lvl4pPr>
              <a:defRPr sz="1400"/>
            </a:lvl4pPr>
            <a:lvl5pPr>
              <a:defRPr sz="1400"/>
            </a:lvl5pPr>
          </a:lstStyle>
          <a:p>
            <a:pPr lvl="0"/>
            <a:r>
              <a:rPr lang="en-US"/>
              <a:t>Subtitle</a:t>
            </a:r>
          </a:p>
        </p:txBody>
      </p:sp>
      <p:grpSp>
        <p:nvGrpSpPr>
          <p:cNvPr id="8" name="Group 7">
            <a:extLst>
              <a:ext uri="{FF2B5EF4-FFF2-40B4-BE49-F238E27FC236}">
                <a16:creationId xmlns:a16="http://schemas.microsoft.com/office/drawing/2014/main" id="{3E412F56-251C-5647-8495-6F6496AC8332}"/>
              </a:ext>
            </a:extLst>
          </p:cNvPr>
          <p:cNvGrpSpPr/>
          <p:nvPr userDrawn="1"/>
        </p:nvGrpSpPr>
        <p:grpSpPr>
          <a:xfrm>
            <a:off x="0" y="0"/>
            <a:ext cx="12192000" cy="1029589"/>
            <a:chOff x="0" y="0"/>
            <a:chExt cx="12192000" cy="1029589"/>
          </a:xfrm>
        </p:grpSpPr>
        <p:sp>
          <p:nvSpPr>
            <p:cNvPr id="9" name="Rectangle 8">
              <a:extLst>
                <a:ext uri="{FF2B5EF4-FFF2-40B4-BE49-F238E27FC236}">
                  <a16:creationId xmlns:a16="http://schemas.microsoft.com/office/drawing/2014/main" id="{3B93FD40-5F1A-2843-9779-FC2314E1FD1E}"/>
                </a:ext>
                <a:ext uri="{C183D7F6-B498-43B3-948B-1728B52AA6E4}">
                  <adec:decorative xmlns:adec="http://schemas.microsoft.com/office/drawing/2017/decorative" val="1"/>
                </a:ext>
              </a:extLst>
            </p:cNvPr>
            <p:cNvSpPr/>
            <p:nvPr userDrawn="1"/>
          </p:nvSpPr>
          <p:spPr>
            <a:xfrm flipH="1" flipV="1">
              <a:off x="0" y="0"/>
              <a:ext cx="12192000" cy="1029589"/>
            </a:xfrm>
            <a:prstGeom prst="rect">
              <a:avLst/>
            </a:prstGeom>
            <a:solidFill>
              <a:schemeClr val="accent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Georgia"/>
                <a:ea typeface="+mn-ea"/>
                <a:cs typeface="+mn-cs"/>
              </a:endParaRPr>
            </a:p>
          </p:txBody>
        </p:sp>
        <p:pic>
          <p:nvPicPr>
            <p:cNvPr id="10" name="Picture 9" descr="University of Nottingham logo">
              <a:extLst>
                <a:ext uri="{FF2B5EF4-FFF2-40B4-BE49-F238E27FC236}">
                  <a16:creationId xmlns:a16="http://schemas.microsoft.com/office/drawing/2014/main" id="{A71B1CB0-0A90-F947-8226-B66F76D89D6B}"/>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032632" cy="1029589"/>
            </a:xfrm>
            <a:prstGeom prst="rect">
              <a:avLst/>
            </a:prstGeom>
          </p:spPr>
        </p:pic>
      </p:grpSp>
      <p:sp>
        <p:nvSpPr>
          <p:cNvPr id="2" name="Title 1"/>
          <p:cNvSpPr>
            <a:spLocks noGrp="1"/>
          </p:cNvSpPr>
          <p:nvPr>
            <p:ph type="title" hasCustomPrompt="1"/>
          </p:nvPr>
        </p:nvSpPr>
        <p:spPr>
          <a:xfrm>
            <a:off x="1158240" y="-5461"/>
            <a:ext cx="10578834" cy="1035050"/>
          </a:xfrm>
          <a:prstGeom prst="rect">
            <a:avLst/>
          </a:prstGeom>
        </p:spPr>
        <p:txBody>
          <a:bodyPr anchor="ctr"/>
          <a:lstStyle>
            <a:lvl1pPr algn="l">
              <a:defRPr baseline="0"/>
            </a:lvl1pPr>
          </a:lstStyle>
          <a:p>
            <a:r>
              <a:rPr lang="en-US"/>
              <a:t>Title and visual content – add slide title here</a:t>
            </a:r>
            <a:endParaRPr lang="en-GB"/>
          </a:p>
        </p:txBody>
      </p:sp>
    </p:spTree>
    <p:extLst>
      <p:ext uri="{BB962C8B-B14F-4D97-AF65-F5344CB8AC3E}">
        <p14:creationId xmlns:p14="http://schemas.microsoft.com/office/powerpoint/2010/main" val="350217644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Key Fact &amp; Figures Slide 2">
    <p:bg>
      <p:bgPr>
        <a:solidFill>
          <a:schemeClr val="accent5">
            <a:alpha val="5000"/>
          </a:schemeClr>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2753018E-1432-7544-BE78-20661EEA3DFC}"/>
              </a:ext>
              <a:ext uri="{C183D7F6-B498-43B3-948B-1728B52AA6E4}">
                <adec:decorative xmlns:adec="http://schemas.microsoft.com/office/drawing/2017/decorative" val="1"/>
              </a:ext>
            </a:extLst>
          </p:cNvPr>
          <p:cNvSpPr/>
          <p:nvPr userDrawn="1"/>
        </p:nvSpPr>
        <p:spPr>
          <a:xfrm>
            <a:off x="12635555" y="-5461"/>
            <a:ext cx="2399411" cy="2399411"/>
          </a:xfrm>
          <a:prstGeom prst="rect">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l"/>
            <a:r>
              <a:rPr lang="en-US" sz="1600">
                <a:solidFill>
                  <a:schemeClr val="tx2"/>
                </a:solidFill>
              </a:rPr>
              <a:t>Use this slide to showcase key facts and figures by editing the text in these boxes. Options with more boxes are also available in under the ’Layouts’ button.</a:t>
            </a:r>
          </a:p>
        </p:txBody>
      </p:sp>
      <p:sp>
        <p:nvSpPr>
          <p:cNvPr id="23" name="Text Placeholder 3">
            <a:extLst>
              <a:ext uri="{FF2B5EF4-FFF2-40B4-BE49-F238E27FC236}">
                <a16:creationId xmlns:a16="http://schemas.microsoft.com/office/drawing/2014/main" id="{D944C8EB-D3E3-3B4F-9FC5-E6B185D2F57B}"/>
              </a:ext>
              <a:ext uri="{C183D7F6-B498-43B3-948B-1728B52AA6E4}">
                <adec:decorative xmlns:adec="http://schemas.microsoft.com/office/drawing/2017/decorative" val="1"/>
              </a:ext>
            </a:extLst>
          </p:cNvPr>
          <p:cNvSpPr>
            <a:spLocks noGrp="1"/>
          </p:cNvSpPr>
          <p:nvPr>
            <p:ph type="body" sz="quarter" idx="23" hasCustomPrompt="1"/>
          </p:nvPr>
        </p:nvSpPr>
        <p:spPr>
          <a:xfrm>
            <a:off x="6099117" y="3806825"/>
            <a:ext cx="6096000" cy="3051175"/>
          </a:xfrm>
          <a:prstGeom prst="rect">
            <a:avLst/>
          </a:prstGeom>
          <a:solidFill>
            <a:schemeClr val="accent3"/>
          </a:solidFill>
        </p:spPr>
        <p:txBody>
          <a:bodyPr/>
          <a:lstStyle>
            <a:lvl1pPr marL="0" indent="0">
              <a:buNone/>
              <a:defRPr/>
            </a:lvl1pPr>
          </a:lstStyle>
          <a:p>
            <a:pPr lvl="0"/>
            <a:r>
              <a:rPr lang="en-US"/>
              <a:t> </a:t>
            </a:r>
          </a:p>
        </p:txBody>
      </p:sp>
      <p:sp>
        <p:nvSpPr>
          <p:cNvPr id="4" name="Text Placeholder 3">
            <a:extLst>
              <a:ext uri="{FF2B5EF4-FFF2-40B4-BE49-F238E27FC236}">
                <a16:creationId xmlns:a16="http://schemas.microsoft.com/office/drawing/2014/main" id="{DAA563FF-1797-7C47-B195-3DD52F253B47}"/>
              </a:ext>
              <a:ext uri="{C183D7F6-B498-43B3-948B-1728B52AA6E4}">
                <adec:decorative xmlns:adec="http://schemas.microsoft.com/office/drawing/2017/decorative" val="1"/>
              </a:ext>
            </a:extLst>
          </p:cNvPr>
          <p:cNvSpPr>
            <a:spLocks noGrp="1"/>
          </p:cNvSpPr>
          <p:nvPr>
            <p:ph type="body" sz="quarter" idx="22" hasCustomPrompt="1"/>
          </p:nvPr>
        </p:nvSpPr>
        <p:spPr>
          <a:xfrm>
            <a:off x="6099117" y="1030288"/>
            <a:ext cx="6096000" cy="2776537"/>
          </a:xfrm>
          <a:prstGeom prst="rect">
            <a:avLst/>
          </a:prstGeom>
          <a:solidFill>
            <a:schemeClr val="accent1"/>
          </a:solidFill>
        </p:spPr>
        <p:txBody>
          <a:bodyPr/>
          <a:lstStyle>
            <a:lvl1pPr marL="0" indent="0">
              <a:buNone/>
              <a:defRPr/>
            </a:lvl1pPr>
          </a:lstStyle>
          <a:p>
            <a:pPr lvl="0"/>
            <a:r>
              <a:rPr lang="en-US"/>
              <a:t> </a:t>
            </a:r>
          </a:p>
        </p:txBody>
      </p:sp>
      <p:sp>
        <p:nvSpPr>
          <p:cNvPr id="5" name="Slide Number Placeholder 4"/>
          <p:cNvSpPr>
            <a:spLocks noGrp="1"/>
          </p:cNvSpPr>
          <p:nvPr>
            <p:ph type="sldNum" sz="quarter" idx="12"/>
          </p:nvPr>
        </p:nvSpPr>
        <p:spPr>
          <a:xfrm>
            <a:off x="8828967" y="6356350"/>
            <a:ext cx="2908107" cy="365125"/>
          </a:xfrm>
        </p:spPr>
        <p:txBody>
          <a:bodyPr/>
          <a:lstStyle>
            <a:lvl1pPr>
              <a:defRPr>
                <a:solidFill>
                  <a:schemeClr val="bg1"/>
                </a:solidFill>
              </a:defRPr>
            </a:lvl1pPr>
          </a:lstStyle>
          <a:p>
            <a:fld id="{CBBF530E-1875-46E6-901C-76683197A1B3}" type="slidenum">
              <a:rPr lang="en-GB" smtClean="0"/>
              <a:pPr/>
              <a:t>‹#›</a:t>
            </a:fld>
            <a:endParaRPr lang="en-GB"/>
          </a:p>
        </p:txBody>
      </p:sp>
      <p:sp>
        <p:nvSpPr>
          <p:cNvPr id="21" name="Footer Placeholder 3">
            <a:extLst>
              <a:ext uri="{FF2B5EF4-FFF2-40B4-BE49-F238E27FC236}">
                <a16:creationId xmlns:a16="http://schemas.microsoft.com/office/drawing/2014/main" id="{0DDCE267-4A5F-E145-8792-06BF12597399}"/>
              </a:ext>
            </a:extLst>
          </p:cNvPr>
          <p:cNvSpPr>
            <a:spLocks noGrp="1"/>
          </p:cNvSpPr>
          <p:nvPr>
            <p:ph type="ftr" sz="quarter" idx="11"/>
          </p:nvPr>
        </p:nvSpPr>
        <p:spPr>
          <a:xfrm>
            <a:off x="2344804" y="6356350"/>
            <a:ext cx="3469252" cy="365125"/>
          </a:xfrm>
        </p:spPr>
        <p:txBody>
          <a:bodyPr/>
          <a:lstStyle>
            <a:lvl1pPr algn="l">
              <a:defRPr/>
            </a:lvl1pPr>
          </a:lstStyle>
          <a:p>
            <a:r>
              <a:rPr lang="en-GB"/>
              <a:t>Name, Department</a:t>
            </a:r>
          </a:p>
        </p:txBody>
      </p:sp>
      <p:sp>
        <p:nvSpPr>
          <p:cNvPr id="24" name="Text Placeholder 6">
            <a:extLst>
              <a:ext uri="{FF2B5EF4-FFF2-40B4-BE49-F238E27FC236}">
                <a16:creationId xmlns:a16="http://schemas.microsoft.com/office/drawing/2014/main" id="{8880FF51-74C3-C140-A39F-F630B1448049}"/>
              </a:ext>
            </a:extLst>
          </p:cNvPr>
          <p:cNvSpPr>
            <a:spLocks noGrp="1"/>
          </p:cNvSpPr>
          <p:nvPr>
            <p:ph type="body" sz="quarter" idx="18" hasCustomPrompt="1"/>
          </p:nvPr>
        </p:nvSpPr>
        <p:spPr>
          <a:xfrm>
            <a:off x="2219451" y="6356350"/>
            <a:ext cx="10800" cy="365125"/>
          </a:xfrm>
          <a:prstGeom prst="rect">
            <a:avLst/>
          </a:prstGeom>
          <a:solidFill>
            <a:schemeClr val="bg2"/>
          </a:solidFill>
          <a:ln>
            <a:noFill/>
          </a:ln>
        </p:spPr>
        <p:txBody>
          <a:bodyPr/>
          <a:lstStyle>
            <a:lvl1pPr marL="0" indent="0">
              <a:buNone/>
              <a:defRPr/>
            </a:lvl1pPr>
          </a:lstStyle>
          <a:p>
            <a:pPr lvl="0"/>
            <a:r>
              <a:rPr lang="en-US"/>
              <a:t> </a:t>
            </a:r>
          </a:p>
        </p:txBody>
      </p:sp>
      <p:sp>
        <p:nvSpPr>
          <p:cNvPr id="19" name="Date Placeholder 2">
            <a:extLst>
              <a:ext uri="{FF2B5EF4-FFF2-40B4-BE49-F238E27FC236}">
                <a16:creationId xmlns:a16="http://schemas.microsoft.com/office/drawing/2014/main" id="{F5E29404-E355-8C40-B064-5EED9D5084BE}"/>
              </a:ext>
            </a:extLst>
          </p:cNvPr>
          <p:cNvSpPr>
            <a:spLocks noGrp="1"/>
          </p:cNvSpPr>
          <p:nvPr>
            <p:ph type="dt" sz="half" idx="10"/>
          </p:nvPr>
        </p:nvSpPr>
        <p:spPr>
          <a:xfrm>
            <a:off x="479375" y="6356350"/>
            <a:ext cx="1613716" cy="365125"/>
          </a:xfrm>
          <a:prstGeom prst="rect">
            <a:avLst/>
          </a:prstGeom>
        </p:spPr>
        <p:txBody>
          <a:bodyPr/>
          <a:lstStyle/>
          <a:p>
            <a:endParaRPr lang="en-GB"/>
          </a:p>
        </p:txBody>
      </p:sp>
      <p:sp>
        <p:nvSpPr>
          <p:cNvPr id="28" name="Text Placeholder 25">
            <a:extLst>
              <a:ext uri="{FF2B5EF4-FFF2-40B4-BE49-F238E27FC236}">
                <a16:creationId xmlns:a16="http://schemas.microsoft.com/office/drawing/2014/main" id="{F4AE2FA4-A530-1540-800A-6A0ACFD551D4}"/>
              </a:ext>
            </a:extLst>
          </p:cNvPr>
          <p:cNvSpPr>
            <a:spLocks noGrp="1"/>
          </p:cNvSpPr>
          <p:nvPr>
            <p:ph type="body" sz="quarter" idx="21" hasCustomPrompt="1"/>
          </p:nvPr>
        </p:nvSpPr>
        <p:spPr>
          <a:xfrm>
            <a:off x="9526771" y="4633351"/>
            <a:ext cx="2242659" cy="1255728"/>
          </a:xfrm>
          <a:prstGeom prst="rect">
            <a:avLst/>
          </a:prstGeom>
        </p:spPr>
        <p:txBody>
          <a:bodyPr wrap="square">
            <a:spAutoFit/>
          </a:bodyPr>
          <a:lstStyle>
            <a:lvl1pPr marL="0" marR="0" indent="0" algn="l" defTabSz="914400" rtl="0" eaLnBrk="1" fontAlgn="auto" latinLnBrk="0" hangingPunct="1">
              <a:lnSpc>
                <a:spcPct val="90000"/>
              </a:lnSpc>
              <a:spcBef>
                <a:spcPts val="1000"/>
              </a:spcBef>
              <a:spcAft>
                <a:spcPts val="0"/>
              </a:spcAft>
              <a:buClrTx/>
              <a:buSzTx/>
              <a:buFont typeface="Wingdings" panose="05000000000000000000" pitchFamily="2" charset="2"/>
              <a:buNone/>
              <a:tabLst/>
              <a:defRPr sz="2800" b="1">
                <a:solidFill>
                  <a:schemeClr val="bg1"/>
                </a:solidFill>
              </a:defRPr>
            </a:lvl1pPr>
            <a:lvl2pPr marL="457200" indent="0">
              <a:buNone/>
              <a:defRPr sz="3000" b="1">
                <a:solidFill>
                  <a:schemeClr val="bg1"/>
                </a:solidFill>
              </a:defRPr>
            </a:lvl2pPr>
            <a:lvl3pPr marL="914400" indent="0">
              <a:buNone/>
              <a:defRPr sz="3000" b="1">
                <a:solidFill>
                  <a:schemeClr val="bg1"/>
                </a:solidFill>
              </a:defRPr>
            </a:lvl3pPr>
            <a:lvl4pPr marL="1371600" indent="0">
              <a:buFont typeface="Arial" panose="020B0604020202020204" pitchFamily="34" charset="0"/>
              <a:buNone/>
              <a:defRPr sz="3000" b="1">
                <a:solidFill>
                  <a:schemeClr val="bg1"/>
                </a:solidFill>
              </a:defRPr>
            </a:lvl4pPr>
            <a:lvl5pPr marL="1828800" indent="0">
              <a:buFont typeface="Arial" panose="020B0604020202020204" pitchFamily="34" charset="0"/>
              <a:buNone/>
              <a:defRPr sz="3000" b="1">
                <a:solidFill>
                  <a:schemeClr val="bg1"/>
                </a:solidFill>
              </a:defRPr>
            </a:lvl5pPr>
          </a:lstStyle>
          <a:p>
            <a:pPr marL="0" marR="0" lvl="0" indent="0" algn="l" defTabSz="914400" rtl="0" eaLnBrk="1" fontAlgn="auto" latinLnBrk="0" hangingPunct="1">
              <a:lnSpc>
                <a:spcPct val="90000"/>
              </a:lnSpc>
              <a:spcBef>
                <a:spcPts val="1000"/>
              </a:spcBef>
              <a:spcAft>
                <a:spcPts val="0"/>
              </a:spcAft>
              <a:buClrTx/>
              <a:buSzTx/>
              <a:buFont typeface="Wingdings" panose="05000000000000000000" pitchFamily="2" charset="2"/>
              <a:buNone/>
              <a:tabLst/>
              <a:defRPr/>
            </a:pPr>
            <a:r>
              <a:rPr lang="en-US"/>
              <a:t>Lorem ipsum dolor sit </a:t>
            </a:r>
            <a:r>
              <a:rPr lang="en-US" err="1"/>
              <a:t>amet</a:t>
            </a:r>
            <a:endParaRPr lang="en-US"/>
          </a:p>
        </p:txBody>
      </p:sp>
      <p:sp>
        <p:nvSpPr>
          <p:cNvPr id="27" name="Text Placeholder 14">
            <a:extLst>
              <a:ext uri="{FF2B5EF4-FFF2-40B4-BE49-F238E27FC236}">
                <a16:creationId xmlns:a16="http://schemas.microsoft.com/office/drawing/2014/main" id="{3DF3D1FC-03B8-E04D-9DA6-CDB5C487C44C}"/>
              </a:ext>
            </a:extLst>
          </p:cNvPr>
          <p:cNvSpPr>
            <a:spLocks noGrp="1"/>
          </p:cNvSpPr>
          <p:nvPr>
            <p:ph type="body" sz="quarter" idx="20" hasCustomPrompt="1"/>
          </p:nvPr>
        </p:nvSpPr>
        <p:spPr>
          <a:xfrm>
            <a:off x="6316246" y="4337926"/>
            <a:ext cx="3210526" cy="1685077"/>
          </a:xfrm>
          <a:prstGeom prst="rect">
            <a:avLst/>
          </a:prstGeom>
        </p:spPr>
        <p:txBody>
          <a:bodyPr wrap="square">
            <a:spAutoFit/>
          </a:bodyPr>
          <a:lstStyle>
            <a:lvl1pPr marL="0" indent="0">
              <a:buNone/>
              <a:defRPr sz="11500" b="1">
                <a:solidFill>
                  <a:schemeClr val="bg1"/>
                </a:solidFill>
              </a:defRPr>
            </a:lvl1pPr>
            <a:lvl2pPr>
              <a:defRPr sz="3600"/>
            </a:lvl2pPr>
            <a:lvl3pPr>
              <a:defRPr sz="3600"/>
            </a:lvl3pPr>
            <a:lvl4pPr>
              <a:defRPr sz="3600"/>
            </a:lvl4pPr>
            <a:lvl5pPr>
              <a:defRPr sz="3600"/>
            </a:lvl5pPr>
          </a:lstStyle>
          <a:p>
            <a:pPr lvl="0"/>
            <a:r>
              <a:rPr lang="en-US"/>
              <a:t>£2m</a:t>
            </a:r>
          </a:p>
        </p:txBody>
      </p:sp>
      <p:sp>
        <p:nvSpPr>
          <p:cNvPr id="25" name="Text Placeholder 25">
            <a:extLst>
              <a:ext uri="{FF2B5EF4-FFF2-40B4-BE49-F238E27FC236}">
                <a16:creationId xmlns:a16="http://schemas.microsoft.com/office/drawing/2014/main" id="{068041AD-7E16-B244-948E-4A952E4DA0BA}"/>
              </a:ext>
            </a:extLst>
          </p:cNvPr>
          <p:cNvSpPr>
            <a:spLocks noGrp="1"/>
          </p:cNvSpPr>
          <p:nvPr>
            <p:ph type="body" sz="quarter" idx="24" hasCustomPrompt="1"/>
          </p:nvPr>
        </p:nvSpPr>
        <p:spPr>
          <a:xfrm>
            <a:off x="6321909" y="3053645"/>
            <a:ext cx="5611786" cy="480131"/>
          </a:xfrm>
          <a:prstGeom prst="rect">
            <a:avLst/>
          </a:prstGeom>
        </p:spPr>
        <p:txBody>
          <a:bodyPr wrap="square">
            <a:spAutoFit/>
          </a:bodyPr>
          <a:lstStyle>
            <a:lvl1pPr marL="0" indent="0">
              <a:buNone/>
              <a:defRPr sz="2800" b="0">
                <a:solidFill>
                  <a:schemeClr val="tx1"/>
                </a:solidFill>
              </a:defRPr>
            </a:lvl1pPr>
            <a:lvl2pPr marL="457200" indent="0">
              <a:buNone/>
              <a:defRPr sz="3000" b="1">
                <a:solidFill>
                  <a:schemeClr val="bg1"/>
                </a:solidFill>
              </a:defRPr>
            </a:lvl2pPr>
            <a:lvl3pPr marL="914400" indent="0">
              <a:buNone/>
              <a:defRPr sz="3000" b="1">
                <a:solidFill>
                  <a:schemeClr val="bg1"/>
                </a:solidFill>
              </a:defRPr>
            </a:lvl3pPr>
            <a:lvl4pPr marL="1371600" indent="0">
              <a:buFont typeface="Arial" panose="020B0604020202020204" pitchFamily="34" charset="0"/>
              <a:buNone/>
              <a:defRPr sz="3000" b="1">
                <a:solidFill>
                  <a:schemeClr val="bg1"/>
                </a:solidFill>
              </a:defRPr>
            </a:lvl4pPr>
            <a:lvl5pPr marL="1828800" indent="0">
              <a:buFont typeface="Arial" panose="020B0604020202020204" pitchFamily="34" charset="0"/>
              <a:buNone/>
              <a:defRPr sz="3000" b="1">
                <a:solidFill>
                  <a:schemeClr val="bg1"/>
                </a:solidFill>
              </a:defRPr>
            </a:lvl5pPr>
          </a:lstStyle>
          <a:p>
            <a:pPr lvl="0"/>
            <a:r>
              <a:rPr lang="en-US"/>
              <a:t>Lorem ipsum dolor sit </a:t>
            </a:r>
            <a:r>
              <a:rPr lang="en-US" err="1"/>
              <a:t>amet</a:t>
            </a:r>
            <a:endParaRPr lang="en-US"/>
          </a:p>
        </p:txBody>
      </p:sp>
      <p:sp>
        <p:nvSpPr>
          <p:cNvPr id="15" name="Text Placeholder 14">
            <a:extLst>
              <a:ext uri="{FF2B5EF4-FFF2-40B4-BE49-F238E27FC236}">
                <a16:creationId xmlns:a16="http://schemas.microsoft.com/office/drawing/2014/main" id="{885012C2-4993-F54F-A804-693637D33D7D}"/>
              </a:ext>
            </a:extLst>
          </p:cNvPr>
          <p:cNvSpPr>
            <a:spLocks noGrp="1"/>
          </p:cNvSpPr>
          <p:nvPr>
            <p:ph type="body" sz="quarter" idx="16" hasCustomPrompt="1"/>
          </p:nvPr>
        </p:nvSpPr>
        <p:spPr>
          <a:xfrm>
            <a:off x="6316246" y="1325014"/>
            <a:ext cx="4107914" cy="1685077"/>
          </a:xfrm>
          <a:prstGeom prst="rect">
            <a:avLst/>
          </a:prstGeom>
        </p:spPr>
        <p:txBody>
          <a:bodyPr wrap="square">
            <a:spAutoFit/>
          </a:bodyPr>
          <a:lstStyle>
            <a:lvl1pPr marL="0" indent="0">
              <a:buNone/>
              <a:defRPr sz="11500" b="1">
                <a:solidFill>
                  <a:schemeClr val="tx1"/>
                </a:solidFill>
              </a:defRPr>
            </a:lvl1pPr>
            <a:lvl2pPr>
              <a:defRPr sz="3600"/>
            </a:lvl2pPr>
            <a:lvl3pPr>
              <a:defRPr sz="3600"/>
            </a:lvl3pPr>
            <a:lvl4pPr>
              <a:defRPr sz="3600"/>
            </a:lvl4pPr>
            <a:lvl5pPr>
              <a:defRPr sz="3600"/>
            </a:lvl5pPr>
          </a:lstStyle>
          <a:p>
            <a:pPr lvl="0"/>
            <a:r>
              <a:rPr lang="en-US"/>
              <a:t>1 in 5</a:t>
            </a:r>
          </a:p>
        </p:txBody>
      </p:sp>
      <p:sp>
        <p:nvSpPr>
          <p:cNvPr id="7" name="Content Placeholder 6"/>
          <p:cNvSpPr>
            <a:spLocks noGrp="1"/>
          </p:cNvSpPr>
          <p:nvPr>
            <p:ph sz="quarter" idx="13" hasCustomPrompt="1"/>
          </p:nvPr>
        </p:nvSpPr>
        <p:spPr>
          <a:xfrm>
            <a:off x="479377" y="2133603"/>
            <a:ext cx="5197519" cy="3746498"/>
          </a:xfrm>
          <a:prstGeom prst="rect">
            <a:avLst/>
          </a:prstGeom>
        </p:spPr>
        <p:txBody>
          <a:bodyPr/>
          <a:lstStyle>
            <a:lvl1pPr>
              <a:buClr>
                <a:schemeClr val="accent3"/>
              </a:buClr>
              <a:defRPr lang="en-GB" sz="2800" smtClean="0">
                <a:solidFill>
                  <a:schemeClr val="tx1"/>
                </a:solidFill>
                <a:effectLst/>
              </a:defRPr>
            </a:lvl1pPr>
            <a:lvl2pPr>
              <a:buClr>
                <a:schemeClr val="accent3"/>
              </a:buClr>
              <a:defRPr sz="2800">
                <a:solidFill>
                  <a:schemeClr val="tx1"/>
                </a:solidFill>
              </a:defRPr>
            </a:lvl2pPr>
            <a:lvl3pPr>
              <a:buClr>
                <a:schemeClr val="accent3"/>
              </a:buClr>
              <a:defRPr sz="2800">
                <a:solidFill>
                  <a:schemeClr val="tx1"/>
                </a:solidFill>
              </a:defRPr>
            </a:lvl3pPr>
          </a:lstStyle>
          <a:p>
            <a:pPr lvl="0"/>
            <a:r>
              <a:rPr lang="en-US"/>
              <a:t>Body text – Arial 28pt</a:t>
            </a:r>
          </a:p>
          <a:p>
            <a:pPr lvl="1"/>
            <a:r>
              <a:rPr lang="en-US"/>
              <a:t>Second text – Arial 28pt</a:t>
            </a:r>
          </a:p>
          <a:p>
            <a:pPr lvl="2"/>
            <a:r>
              <a:rPr lang="en-US"/>
              <a:t>Third text – Arial 28pt</a:t>
            </a:r>
          </a:p>
        </p:txBody>
      </p:sp>
      <p:sp>
        <p:nvSpPr>
          <p:cNvPr id="20" name="Text Placeholder 18">
            <a:extLst>
              <a:ext uri="{FF2B5EF4-FFF2-40B4-BE49-F238E27FC236}">
                <a16:creationId xmlns:a16="http://schemas.microsoft.com/office/drawing/2014/main" id="{6BE069C4-4455-B24A-B998-756F4026E83D}"/>
              </a:ext>
            </a:extLst>
          </p:cNvPr>
          <p:cNvSpPr>
            <a:spLocks noGrp="1"/>
          </p:cNvSpPr>
          <p:nvPr>
            <p:ph type="body" sz="quarter" idx="15" hasCustomPrompt="1"/>
          </p:nvPr>
        </p:nvSpPr>
        <p:spPr>
          <a:xfrm>
            <a:off x="479376" y="1484533"/>
            <a:ext cx="5197519" cy="627765"/>
          </a:xfrm>
          <a:prstGeom prst="rect">
            <a:avLst/>
          </a:prstGeom>
        </p:spPr>
        <p:txBody>
          <a:bodyPr>
            <a:noAutofit/>
          </a:bodyPr>
          <a:lstStyle>
            <a:lvl1pPr marL="0" indent="0">
              <a:buNone/>
              <a:defRPr sz="2800" b="1">
                <a:solidFill>
                  <a:schemeClr val="accent3"/>
                </a:solidFill>
              </a:defRPr>
            </a:lvl1pPr>
            <a:lvl2pPr>
              <a:defRPr sz="1400"/>
            </a:lvl2pPr>
            <a:lvl3pPr>
              <a:defRPr sz="1400"/>
            </a:lvl3pPr>
            <a:lvl4pPr>
              <a:defRPr sz="1400"/>
            </a:lvl4pPr>
            <a:lvl5pPr>
              <a:defRPr sz="1400"/>
            </a:lvl5pPr>
          </a:lstStyle>
          <a:p>
            <a:pPr lvl="0"/>
            <a:r>
              <a:rPr lang="en-US"/>
              <a:t>Subtitle</a:t>
            </a:r>
          </a:p>
        </p:txBody>
      </p:sp>
      <p:grpSp>
        <p:nvGrpSpPr>
          <p:cNvPr id="8" name="Group 7">
            <a:extLst>
              <a:ext uri="{FF2B5EF4-FFF2-40B4-BE49-F238E27FC236}">
                <a16:creationId xmlns:a16="http://schemas.microsoft.com/office/drawing/2014/main" id="{3E412F56-251C-5647-8495-6F6496AC8332}"/>
              </a:ext>
            </a:extLst>
          </p:cNvPr>
          <p:cNvGrpSpPr/>
          <p:nvPr userDrawn="1"/>
        </p:nvGrpSpPr>
        <p:grpSpPr>
          <a:xfrm>
            <a:off x="0" y="0"/>
            <a:ext cx="12192000" cy="1029589"/>
            <a:chOff x="0" y="0"/>
            <a:chExt cx="12192000" cy="1029589"/>
          </a:xfrm>
        </p:grpSpPr>
        <p:sp>
          <p:nvSpPr>
            <p:cNvPr id="9" name="Rectangle 8">
              <a:extLst>
                <a:ext uri="{FF2B5EF4-FFF2-40B4-BE49-F238E27FC236}">
                  <a16:creationId xmlns:a16="http://schemas.microsoft.com/office/drawing/2014/main" id="{3B93FD40-5F1A-2843-9779-FC2314E1FD1E}"/>
                </a:ext>
                <a:ext uri="{C183D7F6-B498-43B3-948B-1728B52AA6E4}">
                  <adec:decorative xmlns:adec="http://schemas.microsoft.com/office/drawing/2017/decorative" val="1"/>
                </a:ext>
              </a:extLst>
            </p:cNvPr>
            <p:cNvSpPr/>
            <p:nvPr userDrawn="1"/>
          </p:nvSpPr>
          <p:spPr>
            <a:xfrm flipH="1" flipV="1">
              <a:off x="0" y="0"/>
              <a:ext cx="12192000" cy="1029589"/>
            </a:xfrm>
            <a:prstGeom prst="rect">
              <a:avLst/>
            </a:prstGeom>
            <a:solidFill>
              <a:schemeClr val="accent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Georgia"/>
                <a:ea typeface="+mn-ea"/>
                <a:cs typeface="+mn-cs"/>
              </a:endParaRPr>
            </a:p>
          </p:txBody>
        </p:sp>
        <p:pic>
          <p:nvPicPr>
            <p:cNvPr id="10" name="Picture 9" descr="University of Nottingham logo">
              <a:extLst>
                <a:ext uri="{FF2B5EF4-FFF2-40B4-BE49-F238E27FC236}">
                  <a16:creationId xmlns:a16="http://schemas.microsoft.com/office/drawing/2014/main" id="{A71B1CB0-0A90-F947-8226-B66F76D89D6B}"/>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032632" cy="1029589"/>
            </a:xfrm>
            <a:prstGeom prst="rect">
              <a:avLst/>
            </a:prstGeom>
          </p:spPr>
        </p:pic>
      </p:grpSp>
      <p:sp>
        <p:nvSpPr>
          <p:cNvPr id="2" name="Title 1"/>
          <p:cNvSpPr>
            <a:spLocks noGrp="1"/>
          </p:cNvSpPr>
          <p:nvPr>
            <p:ph type="title" hasCustomPrompt="1"/>
          </p:nvPr>
        </p:nvSpPr>
        <p:spPr>
          <a:xfrm>
            <a:off x="1158240" y="-5461"/>
            <a:ext cx="10578834" cy="1035050"/>
          </a:xfrm>
          <a:prstGeom prst="rect">
            <a:avLst/>
          </a:prstGeom>
        </p:spPr>
        <p:txBody>
          <a:bodyPr anchor="ctr"/>
          <a:lstStyle>
            <a:lvl1pPr algn="l">
              <a:defRPr baseline="0"/>
            </a:lvl1pPr>
          </a:lstStyle>
          <a:p>
            <a:r>
              <a:rPr lang="en-US"/>
              <a:t>Title and visual content – add slide title here</a:t>
            </a:r>
            <a:endParaRPr lang="en-GB"/>
          </a:p>
        </p:txBody>
      </p:sp>
    </p:spTree>
    <p:extLst>
      <p:ext uri="{BB962C8B-B14F-4D97-AF65-F5344CB8AC3E}">
        <p14:creationId xmlns:p14="http://schemas.microsoft.com/office/powerpoint/2010/main" val="361774663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Image &amp; Text Grid Slide">
    <p:bg>
      <p:bgPr>
        <a:solidFill>
          <a:schemeClr val="accent5">
            <a:alpha val="5000"/>
          </a:schemeClr>
        </a:solidFill>
        <a:effectLst/>
      </p:bgPr>
    </p:bg>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8828967" y="6356350"/>
            <a:ext cx="2908107" cy="365125"/>
          </a:xfrm>
        </p:spPr>
        <p:txBody>
          <a:bodyPr/>
          <a:lstStyle/>
          <a:p>
            <a:fld id="{CBBF530E-1875-46E6-901C-76683197A1B3}" type="slidenum">
              <a:rPr lang="en-GB" smtClean="0"/>
              <a:pPr/>
              <a:t>‹#›</a:t>
            </a:fld>
            <a:endParaRPr lang="en-GB"/>
          </a:p>
        </p:txBody>
      </p:sp>
      <p:sp>
        <p:nvSpPr>
          <p:cNvPr id="24" name="Footer Placeholder 3">
            <a:extLst>
              <a:ext uri="{FF2B5EF4-FFF2-40B4-BE49-F238E27FC236}">
                <a16:creationId xmlns:a16="http://schemas.microsoft.com/office/drawing/2014/main" id="{84666CE4-75BF-B34F-8276-FC5F1A57F120}"/>
              </a:ext>
            </a:extLst>
          </p:cNvPr>
          <p:cNvSpPr>
            <a:spLocks noGrp="1"/>
          </p:cNvSpPr>
          <p:nvPr>
            <p:ph type="ftr" sz="quarter" idx="11"/>
          </p:nvPr>
        </p:nvSpPr>
        <p:spPr>
          <a:xfrm>
            <a:off x="2207644" y="6356350"/>
            <a:ext cx="3469252" cy="365125"/>
          </a:xfrm>
        </p:spPr>
        <p:txBody>
          <a:bodyPr/>
          <a:lstStyle>
            <a:lvl1pPr algn="l">
              <a:defRPr/>
            </a:lvl1pPr>
          </a:lstStyle>
          <a:p>
            <a:r>
              <a:rPr lang="en-GB"/>
              <a:t>Name, Department</a:t>
            </a:r>
          </a:p>
        </p:txBody>
      </p:sp>
      <p:sp>
        <p:nvSpPr>
          <p:cNvPr id="25" name="Text Placeholder 6">
            <a:extLst>
              <a:ext uri="{FF2B5EF4-FFF2-40B4-BE49-F238E27FC236}">
                <a16:creationId xmlns:a16="http://schemas.microsoft.com/office/drawing/2014/main" id="{FAD10673-0692-CB4F-8CF7-113E83741640}"/>
              </a:ext>
            </a:extLst>
          </p:cNvPr>
          <p:cNvSpPr>
            <a:spLocks noGrp="1"/>
          </p:cNvSpPr>
          <p:nvPr>
            <p:ph type="body" sz="quarter" idx="23" hasCustomPrompt="1"/>
          </p:nvPr>
        </p:nvSpPr>
        <p:spPr>
          <a:xfrm>
            <a:off x="2082291" y="6356350"/>
            <a:ext cx="10800" cy="365125"/>
          </a:xfrm>
          <a:prstGeom prst="rect">
            <a:avLst/>
          </a:prstGeom>
          <a:solidFill>
            <a:schemeClr val="bg2"/>
          </a:solidFill>
          <a:ln>
            <a:noFill/>
          </a:ln>
        </p:spPr>
        <p:txBody>
          <a:bodyPr/>
          <a:lstStyle>
            <a:lvl1pPr marL="0" indent="0">
              <a:buNone/>
              <a:defRPr/>
            </a:lvl1pPr>
          </a:lstStyle>
          <a:p>
            <a:pPr lvl="0"/>
            <a:r>
              <a:rPr lang="en-US"/>
              <a:t> </a:t>
            </a:r>
          </a:p>
        </p:txBody>
      </p:sp>
      <p:sp>
        <p:nvSpPr>
          <p:cNvPr id="23" name="Date Placeholder 2">
            <a:extLst>
              <a:ext uri="{FF2B5EF4-FFF2-40B4-BE49-F238E27FC236}">
                <a16:creationId xmlns:a16="http://schemas.microsoft.com/office/drawing/2014/main" id="{8C5D4842-7C0F-EC46-A474-5DF0CEC9CED8}"/>
              </a:ext>
            </a:extLst>
          </p:cNvPr>
          <p:cNvSpPr>
            <a:spLocks noGrp="1"/>
          </p:cNvSpPr>
          <p:nvPr>
            <p:ph type="dt" sz="half" idx="10"/>
          </p:nvPr>
        </p:nvSpPr>
        <p:spPr>
          <a:xfrm>
            <a:off x="479375" y="6356350"/>
            <a:ext cx="1486993" cy="365125"/>
          </a:xfrm>
          <a:prstGeom prst="rect">
            <a:avLst/>
          </a:prstGeom>
        </p:spPr>
        <p:txBody>
          <a:bodyPr/>
          <a:lstStyle/>
          <a:p>
            <a:fld id="{285EAF73-EE3C-41B7-AE89-4A15C844158B}" type="datetime4">
              <a:rPr lang="en-GB" smtClean="0"/>
              <a:t>30 September 2026</a:t>
            </a:fld>
            <a:endParaRPr lang="en-GB"/>
          </a:p>
        </p:txBody>
      </p:sp>
      <p:sp>
        <p:nvSpPr>
          <p:cNvPr id="53" name="Text Placeholder 47">
            <a:extLst>
              <a:ext uri="{FF2B5EF4-FFF2-40B4-BE49-F238E27FC236}">
                <a16:creationId xmlns:a16="http://schemas.microsoft.com/office/drawing/2014/main" id="{1D5925E4-B891-944B-91DC-A261A1D5FDE6}"/>
              </a:ext>
            </a:extLst>
          </p:cNvPr>
          <p:cNvSpPr>
            <a:spLocks noGrp="1"/>
          </p:cNvSpPr>
          <p:nvPr>
            <p:ph type="body" sz="quarter" idx="22"/>
          </p:nvPr>
        </p:nvSpPr>
        <p:spPr>
          <a:xfrm>
            <a:off x="9753600" y="3450545"/>
            <a:ext cx="2438400" cy="2438400"/>
          </a:xfrm>
          <a:prstGeom prst="rect">
            <a:avLst/>
          </a:prstGeom>
          <a:solidFill>
            <a:schemeClr val="accent1"/>
          </a:solidFill>
        </p:spPr>
        <p:txBody>
          <a:bodyPr lIns="180000" tIns="180000" rIns="180000" bIns="180000"/>
          <a:lstStyle>
            <a:lvl1pPr marL="0" indent="0">
              <a:buNone/>
              <a:defRPr sz="2000">
                <a:solidFill>
                  <a:schemeClr val="tx1"/>
                </a:solidFill>
              </a:defRPr>
            </a:lvl1pPr>
            <a:lvl2pPr>
              <a:defRPr sz="2000"/>
            </a:lvl2pPr>
            <a:lvl3pPr>
              <a:defRPr sz="2000"/>
            </a:lvl3pPr>
            <a:lvl4pPr>
              <a:defRPr sz="2000"/>
            </a:lvl4pPr>
            <a:lvl5pPr>
              <a:defRPr sz="2000"/>
            </a:lvl5pPr>
          </a:lstStyle>
          <a:p>
            <a:pPr lvl="0"/>
            <a:r>
              <a:rPr lang="en-US"/>
              <a:t>Click to edit Master text styles</a:t>
            </a:r>
          </a:p>
        </p:txBody>
      </p:sp>
      <p:sp>
        <p:nvSpPr>
          <p:cNvPr id="43" name="Picture Placeholder 16">
            <a:extLst>
              <a:ext uri="{FF2B5EF4-FFF2-40B4-BE49-F238E27FC236}">
                <a16:creationId xmlns:a16="http://schemas.microsoft.com/office/drawing/2014/main" id="{0963E11F-32F1-6544-8FF4-C1EF6F642B91}"/>
              </a:ext>
            </a:extLst>
          </p:cNvPr>
          <p:cNvSpPr>
            <a:spLocks noGrp="1"/>
          </p:cNvSpPr>
          <p:nvPr>
            <p:ph type="pic" sz="quarter" idx="15"/>
          </p:nvPr>
        </p:nvSpPr>
        <p:spPr>
          <a:xfrm>
            <a:off x="9753600" y="1018730"/>
            <a:ext cx="2438400" cy="2438400"/>
          </a:xfrm>
          <a:prstGeom prst="rect">
            <a:avLst/>
          </a:prstGeom>
          <a:blipFill>
            <a:blip r:embed="rId2" cstate="screen">
              <a:extLst>
                <a:ext uri="{28A0092B-C50C-407E-A947-70E740481C1C}">
                  <a14:useLocalDpi xmlns:a14="http://schemas.microsoft.com/office/drawing/2010/main"/>
                </a:ext>
              </a:extLst>
            </a:blip>
            <a:stretch>
              <a:fillRect/>
            </a:stretch>
          </a:blipFill>
        </p:spPr>
        <p:txBody>
          <a:bodyPr anchor="ctr"/>
          <a:lstStyle>
            <a:lvl1pPr marL="0" indent="0" algn="ctr">
              <a:buNone/>
              <a:defRPr sz="2400"/>
            </a:lvl1pPr>
          </a:lstStyle>
          <a:p>
            <a:endParaRPr lang="en-US"/>
          </a:p>
        </p:txBody>
      </p:sp>
      <p:sp>
        <p:nvSpPr>
          <p:cNvPr id="44" name="Picture Placeholder 16">
            <a:extLst>
              <a:ext uri="{FF2B5EF4-FFF2-40B4-BE49-F238E27FC236}">
                <a16:creationId xmlns:a16="http://schemas.microsoft.com/office/drawing/2014/main" id="{FF92A6B8-47C8-B244-9D3E-90F39EE69398}"/>
              </a:ext>
            </a:extLst>
          </p:cNvPr>
          <p:cNvSpPr>
            <a:spLocks noGrp="1"/>
          </p:cNvSpPr>
          <p:nvPr>
            <p:ph type="pic" sz="quarter" idx="16"/>
          </p:nvPr>
        </p:nvSpPr>
        <p:spPr>
          <a:xfrm>
            <a:off x="7315200" y="3450545"/>
            <a:ext cx="2438400" cy="2438400"/>
          </a:xfrm>
          <a:prstGeom prst="rect">
            <a:avLst/>
          </a:prstGeom>
          <a:blipFill>
            <a:blip r:embed="rId3" cstate="screen">
              <a:extLst>
                <a:ext uri="{28A0092B-C50C-407E-A947-70E740481C1C}">
                  <a14:useLocalDpi xmlns:a14="http://schemas.microsoft.com/office/drawing/2010/main"/>
                </a:ext>
              </a:extLst>
            </a:blip>
            <a:stretch>
              <a:fillRect/>
            </a:stretch>
          </a:blipFill>
        </p:spPr>
        <p:txBody>
          <a:bodyPr anchor="ctr"/>
          <a:lstStyle>
            <a:lvl1pPr marL="0" indent="0" algn="ctr">
              <a:buNone/>
              <a:defRPr sz="2400"/>
            </a:lvl1pPr>
          </a:lstStyle>
          <a:p>
            <a:endParaRPr lang="en-US"/>
          </a:p>
        </p:txBody>
      </p:sp>
      <p:sp>
        <p:nvSpPr>
          <p:cNvPr id="52" name="Text Placeholder 47">
            <a:extLst>
              <a:ext uri="{FF2B5EF4-FFF2-40B4-BE49-F238E27FC236}">
                <a16:creationId xmlns:a16="http://schemas.microsoft.com/office/drawing/2014/main" id="{FAC8937D-B337-F944-8F1C-14A4768CD593}"/>
              </a:ext>
            </a:extLst>
          </p:cNvPr>
          <p:cNvSpPr>
            <a:spLocks noGrp="1"/>
          </p:cNvSpPr>
          <p:nvPr>
            <p:ph type="body" sz="quarter" idx="21"/>
          </p:nvPr>
        </p:nvSpPr>
        <p:spPr>
          <a:xfrm>
            <a:off x="7315200" y="1018730"/>
            <a:ext cx="2438400" cy="2438400"/>
          </a:xfrm>
          <a:prstGeom prst="rect">
            <a:avLst/>
          </a:prstGeom>
          <a:solidFill>
            <a:schemeClr val="accent2"/>
          </a:solidFill>
        </p:spPr>
        <p:txBody>
          <a:bodyPr lIns="180000" tIns="180000" rIns="180000" bIns="180000"/>
          <a:lstStyle>
            <a:lvl1pPr marL="0" indent="0">
              <a:buNone/>
              <a:defRPr sz="2000">
                <a:solidFill>
                  <a:schemeClr val="tx1"/>
                </a:solidFill>
              </a:defRPr>
            </a:lvl1pPr>
            <a:lvl2pPr>
              <a:defRPr sz="2000"/>
            </a:lvl2pPr>
            <a:lvl3pPr>
              <a:defRPr sz="2000"/>
            </a:lvl3pPr>
            <a:lvl4pPr>
              <a:defRPr sz="2000"/>
            </a:lvl4pPr>
            <a:lvl5pPr>
              <a:defRPr sz="2000"/>
            </a:lvl5pPr>
          </a:lstStyle>
          <a:p>
            <a:pPr lvl="0"/>
            <a:r>
              <a:rPr lang="en-US"/>
              <a:t>Click to edit Master text styles</a:t>
            </a:r>
          </a:p>
        </p:txBody>
      </p:sp>
      <p:sp>
        <p:nvSpPr>
          <p:cNvPr id="51" name="Text Placeholder 47">
            <a:extLst>
              <a:ext uri="{FF2B5EF4-FFF2-40B4-BE49-F238E27FC236}">
                <a16:creationId xmlns:a16="http://schemas.microsoft.com/office/drawing/2014/main" id="{887255BA-4BF0-E844-8BE7-3D125B568E2A}"/>
              </a:ext>
            </a:extLst>
          </p:cNvPr>
          <p:cNvSpPr>
            <a:spLocks noGrp="1"/>
          </p:cNvSpPr>
          <p:nvPr>
            <p:ph type="body" sz="quarter" idx="20"/>
          </p:nvPr>
        </p:nvSpPr>
        <p:spPr>
          <a:xfrm>
            <a:off x="4876800" y="3450545"/>
            <a:ext cx="2438400" cy="2438400"/>
          </a:xfrm>
          <a:prstGeom prst="rect">
            <a:avLst/>
          </a:prstGeom>
          <a:solidFill>
            <a:schemeClr val="accent3"/>
          </a:solidFill>
        </p:spPr>
        <p:txBody>
          <a:bodyPr lIns="180000" tIns="180000" rIns="180000" bIns="180000"/>
          <a:lstStyle>
            <a:lvl1pPr marL="0" indent="0">
              <a:buNone/>
              <a:defRPr sz="2000">
                <a:solidFill>
                  <a:schemeClr val="bg1"/>
                </a:solidFill>
              </a:defRPr>
            </a:lvl1pPr>
            <a:lvl2pPr>
              <a:defRPr sz="2000"/>
            </a:lvl2pPr>
            <a:lvl3pPr>
              <a:defRPr sz="2000"/>
            </a:lvl3pPr>
            <a:lvl4pPr>
              <a:defRPr sz="2000"/>
            </a:lvl4pPr>
            <a:lvl5pPr>
              <a:defRPr sz="2000"/>
            </a:lvl5pPr>
          </a:lstStyle>
          <a:p>
            <a:pPr lvl="0"/>
            <a:r>
              <a:rPr lang="en-US"/>
              <a:t>Click to edit Master text styles</a:t>
            </a:r>
          </a:p>
        </p:txBody>
      </p:sp>
      <p:sp>
        <p:nvSpPr>
          <p:cNvPr id="42" name="Picture Placeholder 16">
            <a:extLst>
              <a:ext uri="{FF2B5EF4-FFF2-40B4-BE49-F238E27FC236}">
                <a16:creationId xmlns:a16="http://schemas.microsoft.com/office/drawing/2014/main" id="{98C0DB2D-35D1-F142-B809-1833736CA623}"/>
              </a:ext>
            </a:extLst>
          </p:cNvPr>
          <p:cNvSpPr>
            <a:spLocks noGrp="1"/>
          </p:cNvSpPr>
          <p:nvPr>
            <p:ph type="pic" sz="quarter" idx="14"/>
          </p:nvPr>
        </p:nvSpPr>
        <p:spPr>
          <a:xfrm>
            <a:off x="4876800" y="1018730"/>
            <a:ext cx="2438400" cy="2438400"/>
          </a:xfrm>
          <a:prstGeom prst="rect">
            <a:avLst/>
          </a:prstGeom>
          <a:blipFill>
            <a:blip r:embed="rId4" cstate="screen">
              <a:extLst>
                <a:ext uri="{28A0092B-C50C-407E-A947-70E740481C1C}">
                  <a14:useLocalDpi xmlns:a14="http://schemas.microsoft.com/office/drawing/2010/main"/>
                </a:ext>
              </a:extLst>
            </a:blip>
            <a:stretch>
              <a:fillRect/>
            </a:stretch>
          </a:blipFill>
        </p:spPr>
        <p:txBody>
          <a:bodyPr anchor="ctr"/>
          <a:lstStyle>
            <a:lvl1pPr marL="0" indent="0" algn="ctr">
              <a:buNone/>
              <a:defRPr sz="2400"/>
            </a:lvl1pPr>
          </a:lstStyle>
          <a:p>
            <a:endParaRPr lang="en-US"/>
          </a:p>
        </p:txBody>
      </p:sp>
      <p:sp>
        <p:nvSpPr>
          <p:cNvPr id="45" name="Picture Placeholder 16">
            <a:extLst>
              <a:ext uri="{FF2B5EF4-FFF2-40B4-BE49-F238E27FC236}">
                <a16:creationId xmlns:a16="http://schemas.microsoft.com/office/drawing/2014/main" id="{5BBCD3E3-1554-B049-8AAF-DF0C933C46FA}"/>
              </a:ext>
            </a:extLst>
          </p:cNvPr>
          <p:cNvSpPr>
            <a:spLocks noGrp="1"/>
          </p:cNvSpPr>
          <p:nvPr>
            <p:ph type="pic" sz="quarter" idx="17"/>
          </p:nvPr>
        </p:nvSpPr>
        <p:spPr>
          <a:xfrm>
            <a:off x="2438400" y="3450545"/>
            <a:ext cx="2438400" cy="2438400"/>
          </a:xfrm>
          <a:prstGeom prst="rect">
            <a:avLst/>
          </a:prstGeom>
          <a:blipFill>
            <a:blip r:embed="rId5" cstate="screen">
              <a:extLst>
                <a:ext uri="{28A0092B-C50C-407E-A947-70E740481C1C}">
                  <a14:useLocalDpi xmlns:a14="http://schemas.microsoft.com/office/drawing/2010/main"/>
                </a:ext>
              </a:extLst>
            </a:blip>
            <a:stretch>
              <a:fillRect/>
            </a:stretch>
          </a:blipFill>
        </p:spPr>
        <p:txBody>
          <a:bodyPr anchor="ctr"/>
          <a:lstStyle>
            <a:lvl1pPr marL="0" indent="0" algn="ctr">
              <a:buNone/>
              <a:defRPr sz="2400"/>
            </a:lvl1pPr>
          </a:lstStyle>
          <a:p>
            <a:endParaRPr lang="en-US"/>
          </a:p>
        </p:txBody>
      </p:sp>
      <p:sp>
        <p:nvSpPr>
          <p:cNvPr id="50" name="Text Placeholder 47">
            <a:extLst>
              <a:ext uri="{FF2B5EF4-FFF2-40B4-BE49-F238E27FC236}">
                <a16:creationId xmlns:a16="http://schemas.microsoft.com/office/drawing/2014/main" id="{7C62DAF7-D2F9-5D47-AB79-7712B92267C1}"/>
              </a:ext>
            </a:extLst>
          </p:cNvPr>
          <p:cNvSpPr>
            <a:spLocks noGrp="1"/>
          </p:cNvSpPr>
          <p:nvPr>
            <p:ph type="body" sz="quarter" idx="19"/>
          </p:nvPr>
        </p:nvSpPr>
        <p:spPr>
          <a:xfrm>
            <a:off x="2438400" y="1018730"/>
            <a:ext cx="2438400" cy="2438400"/>
          </a:xfrm>
          <a:prstGeom prst="rect">
            <a:avLst/>
          </a:prstGeom>
          <a:solidFill>
            <a:schemeClr val="accent4"/>
          </a:solidFill>
        </p:spPr>
        <p:txBody>
          <a:bodyPr lIns="180000" tIns="180000" rIns="180000" bIns="180000"/>
          <a:lstStyle>
            <a:lvl1pPr marL="0" indent="0">
              <a:buNone/>
              <a:defRPr sz="2000">
                <a:solidFill>
                  <a:schemeClr val="bg1"/>
                </a:solidFill>
              </a:defRPr>
            </a:lvl1pPr>
            <a:lvl2pPr>
              <a:defRPr sz="2000"/>
            </a:lvl2pPr>
            <a:lvl3pPr>
              <a:defRPr sz="2000"/>
            </a:lvl3pPr>
            <a:lvl4pPr>
              <a:defRPr sz="2000"/>
            </a:lvl4pPr>
            <a:lvl5pPr>
              <a:defRPr sz="2000"/>
            </a:lvl5pPr>
          </a:lstStyle>
          <a:p>
            <a:pPr lvl="0"/>
            <a:r>
              <a:rPr lang="en-US"/>
              <a:t>Click to edit Master text styles</a:t>
            </a:r>
          </a:p>
        </p:txBody>
      </p:sp>
      <p:sp>
        <p:nvSpPr>
          <p:cNvPr id="48" name="Text Placeholder 47">
            <a:extLst>
              <a:ext uri="{FF2B5EF4-FFF2-40B4-BE49-F238E27FC236}">
                <a16:creationId xmlns:a16="http://schemas.microsoft.com/office/drawing/2014/main" id="{BBB06489-33E6-1442-BC2F-397F1EC4EAB5}"/>
              </a:ext>
            </a:extLst>
          </p:cNvPr>
          <p:cNvSpPr>
            <a:spLocks noGrp="1"/>
          </p:cNvSpPr>
          <p:nvPr>
            <p:ph type="body" sz="quarter" idx="18"/>
          </p:nvPr>
        </p:nvSpPr>
        <p:spPr>
          <a:xfrm>
            <a:off x="0" y="3450545"/>
            <a:ext cx="2438400" cy="2438400"/>
          </a:xfrm>
          <a:prstGeom prst="rect">
            <a:avLst/>
          </a:prstGeom>
          <a:solidFill>
            <a:schemeClr val="accent5"/>
          </a:solidFill>
        </p:spPr>
        <p:txBody>
          <a:bodyPr lIns="180000" tIns="180000" rIns="180000" bIns="180000"/>
          <a:lstStyle>
            <a:lvl1pPr marL="0" indent="0">
              <a:buNone/>
              <a:defRPr sz="2000">
                <a:solidFill>
                  <a:schemeClr val="bg1"/>
                </a:solidFill>
              </a:defRPr>
            </a:lvl1pPr>
            <a:lvl2pPr>
              <a:defRPr sz="2000"/>
            </a:lvl2pPr>
            <a:lvl3pPr>
              <a:defRPr sz="2000"/>
            </a:lvl3pPr>
            <a:lvl4pPr>
              <a:defRPr sz="2000"/>
            </a:lvl4pPr>
            <a:lvl5pPr>
              <a:defRPr sz="2000"/>
            </a:lvl5pPr>
          </a:lstStyle>
          <a:p>
            <a:pPr lvl="0"/>
            <a:r>
              <a:rPr lang="en-US"/>
              <a:t>Click to edit Master text styles</a:t>
            </a:r>
          </a:p>
        </p:txBody>
      </p:sp>
      <p:sp>
        <p:nvSpPr>
          <p:cNvPr id="17" name="Picture Placeholder 16">
            <a:extLst>
              <a:ext uri="{FF2B5EF4-FFF2-40B4-BE49-F238E27FC236}">
                <a16:creationId xmlns:a16="http://schemas.microsoft.com/office/drawing/2014/main" id="{CE0FFA53-4B53-0345-BD1D-3380331FADAF}"/>
              </a:ext>
            </a:extLst>
          </p:cNvPr>
          <p:cNvSpPr>
            <a:spLocks noGrp="1"/>
          </p:cNvSpPr>
          <p:nvPr>
            <p:ph type="pic" sz="quarter" idx="13"/>
          </p:nvPr>
        </p:nvSpPr>
        <p:spPr>
          <a:xfrm>
            <a:off x="0" y="1018730"/>
            <a:ext cx="2438400" cy="2438400"/>
          </a:xfrm>
          <a:prstGeom prst="rect">
            <a:avLst/>
          </a:prstGeom>
          <a:blipFill>
            <a:blip r:embed="rId6" cstate="screen">
              <a:extLst>
                <a:ext uri="{28A0092B-C50C-407E-A947-70E740481C1C}">
                  <a14:useLocalDpi xmlns:a14="http://schemas.microsoft.com/office/drawing/2010/main"/>
                </a:ext>
              </a:extLst>
            </a:blip>
            <a:stretch>
              <a:fillRect/>
            </a:stretch>
          </a:blipFill>
        </p:spPr>
        <p:txBody>
          <a:bodyPr anchor="ctr"/>
          <a:lstStyle>
            <a:lvl1pPr marL="0" indent="0" algn="ctr">
              <a:buNone/>
              <a:defRPr sz="2400"/>
            </a:lvl1pPr>
          </a:lstStyle>
          <a:p>
            <a:endParaRPr lang="en-US"/>
          </a:p>
        </p:txBody>
      </p:sp>
      <p:grpSp>
        <p:nvGrpSpPr>
          <p:cNvPr id="8" name="Group 7">
            <a:extLst>
              <a:ext uri="{FF2B5EF4-FFF2-40B4-BE49-F238E27FC236}">
                <a16:creationId xmlns:a16="http://schemas.microsoft.com/office/drawing/2014/main" id="{3E412F56-251C-5647-8495-6F6496AC8332}"/>
              </a:ext>
            </a:extLst>
          </p:cNvPr>
          <p:cNvGrpSpPr/>
          <p:nvPr userDrawn="1"/>
        </p:nvGrpSpPr>
        <p:grpSpPr>
          <a:xfrm>
            <a:off x="0" y="0"/>
            <a:ext cx="12192000" cy="1029589"/>
            <a:chOff x="0" y="0"/>
            <a:chExt cx="12192000" cy="1029589"/>
          </a:xfrm>
        </p:grpSpPr>
        <p:sp>
          <p:nvSpPr>
            <p:cNvPr id="9" name="Rectangle 8">
              <a:extLst>
                <a:ext uri="{FF2B5EF4-FFF2-40B4-BE49-F238E27FC236}">
                  <a16:creationId xmlns:a16="http://schemas.microsoft.com/office/drawing/2014/main" id="{3B93FD40-5F1A-2843-9779-FC2314E1FD1E}"/>
                </a:ext>
                <a:ext uri="{C183D7F6-B498-43B3-948B-1728B52AA6E4}">
                  <adec:decorative xmlns:adec="http://schemas.microsoft.com/office/drawing/2017/decorative" val="1"/>
                </a:ext>
              </a:extLst>
            </p:cNvPr>
            <p:cNvSpPr/>
            <p:nvPr userDrawn="1"/>
          </p:nvSpPr>
          <p:spPr>
            <a:xfrm flipH="1" flipV="1">
              <a:off x="0" y="0"/>
              <a:ext cx="12192000" cy="1029589"/>
            </a:xfrm>
            <a:prstGeom prst="rect">
              <a:avLst/>
            </a:prstGeom>
            <a:solidFill>
              <a:schemeClr val="accent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Georgia"/>
                <a:ea typeface="+mn-ea"/>
                <a:cs typeface="+mn-cs"/>
              </a:endParaRPr>
            </a:p>
          </p:txBody>
        </p:sp>
        <p:pic>
          <p:nvPicPr>
            <p:cNvPr id="10" name="Picture 9" descr="University of Nottingham logo">
              <a:extLst>
                <a:ext uri="{FF2B5EF4-FFF2-40B4-BE49-F238E27FC236}">
                  <a16:creationId xmlns:a16="http://schemas.microsoft.com/office/drawing/2014/main" id="{A71B1CB0-0A90-F947-8226-B66F76D89D6B}"/>
                </a:ext>
              </a:extLst>
            </p:cNvPr>
            <p:cNvPicPr>
              <a:picLocks noChangeAspect="1"/>
            </p:cNvPicPr>
            <p:nvPr userDrawn="1"/>
          </p:nvPicPr>
          <p:blipFill rotWithShape="1">
            <a:blip r:embed="rId7" cstate="screen">
              <a:extLst>
                <a:ext uri="{28A0092B-C50C-407E-A947-70E740481C1C}">
                  <a14:useLocalDpi xmlns:a14="http://schemas.microsoft.com/office/drawing/2010/main"/>
                </a:ext>
              </a:extLst>
            </a:blip>
            <a:srcRect/>
            <a:stretch/>
          </p:blipFill>
          <p:spPr>
            <a:xfrm>
              <a:off x="0" y="0"/>
              <a:ext cx="1032632" cy="1029589"/>
            </a:xfrm>
            <a:prstGeom prst="rect">
              <a:avLst/>
            </a:prstGeom>
          </p:spPr>
        </p:pic>
      </p:grpSp>
      <p:sp>
        <p:nvSpPr>
          <p:cNvPr id="2" name="Title 1"/>
          <p:cNvSpPr>
            <a:spLocks noGrp="1"/>
          </p:cNvSpPr>
          <p:nvPr>
            <p:ph type="title" hasCustomPrompt="1"/>
          </p:nvPr>
        </p:nvSpPr>
        <p:spPr>
          <a:xfrm>
            <a:off x="1158240" y="-5461"/>
            <a:ext cx="10578834" cy="1035050"/>
          </a:xfrm>
          <a:prstGeom prst="rect">
            <a:avLst/>
          </a:prstGeom>
        </p:spPr>
        <p:txBody>
          <a:bodyPr anchor="ctr"/>
          <a:lstStyle>
            <a:lvl1pPr algn="l">
              <a:defRPr baseline="0"/>
            </a:lvl1pPr>
          </a:lstStyle>
          <a:p>
            <a:r>
              <a:rPr lang="en-US"/>
              <a:t>Title and visual content – add slide title here</a:t>
            </a:r>
            <a:endParaRPr lang="en-GB"/>
          </a:p>
        </p:txBody>
      </p:sp>
    </p:spTree>
    <p:extLst>
      <p:ext uri="{BB962C8B-B14F-4D97-AF65-F5344CB8AC3E}">
        <p14:creationId xmlns:p14="http://schemas.microsoft.com/office/powerpoint/2010/main" val="16153494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ontent &amp; Image Slide">
    <p:bg>
      <p:bgPr>
        <a:solidFill>
          <a:schemeClr val="accent5">
            <a:alpha val="5000"/>
          </a:schemeClr>
        </a:solidFill>
        <a:effectLst/>
      </p:bgPr>
    </p:bg>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71990D2C-E643-0846-B649-81EC000B6937}"/>
              </a:ext>
              <a:ext uri="{C183D7F6-B498-43B3-948B-1728B52AA6E4}">
                <adec:decorative xmlns:adec="http://schemas.microsoft.com/office/drawing/2017/decorative" val="1"/>
              </a:ext>
            </a:extLst>
          </p:cNvPr>
          <p:cNvSpPr/>
          <p:nvPr userDrawn="1"/>
        </p:nvSpPr>
        <p:spPr>
          <a:xfrm>
            <a:off x="12635555" y="-5461"/>
            <a:ext cx="2399411" cy="2399411"/>
          </a:xfrm>
          <a:prstGeom prst="rect">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l"/>
            <a:r>
              <a:rPr lang="en-US" sz="1600">
                <a:solidFill>
                  <a:schemeClr val="tx2"/>
                </a:solidFill>
              </a:rPr>
              <a:t>Drag and drop an image onto this slide or click the picture icon to select an image. You can find our </a:t>
            </a:r>
            <a:r>
              <a:rPr lang="en-US" sz="1600" err="1">
                <a:solidFill>
                  <a:schemeClr val="tx2"/>
                </a:solidFill>
              </a:rPr>
              <a:t>imagebank</a:t>
            </a:r>
            <a:r>
              <a:rPr lang="en-US" sz="1600">
                <a:solidFill>
                  <a:schemeClr val="tx2"/>
                </a:solidFill>
              </a:rPr>
              <a:t> here:</a:t>
            </a:r>
          </a:p>
          <a:p>
            <a:pPr algn="l"/>
            <a:r>
              <a:rPr lang="en-US" sz="1600" err="1">
                <a:solidFill>
                  <a:schemeClr val="tx2"/>
                </a:solidFill>
                <a:hlinkClick r:id="rId2"/>
              </a:rPr>
              <a:t>www.nottingham.ac.uk</a:t>
            </a:r>
            <a:r>
              <a:rPr lang="en-US" sz="1600">
                <a:solidFill>
                  <a:schemeClr val="tx2"/>
                </a:solidFill>
                <a:hlinkClick r:id="rId2"/>
              </a:rPr>
              <a:t>/</a:t>
            </a:r>
            <a:r>
              <a:rPr lang="en-US" sz="1600" err="1">
                <a:solidFill>
                  <a:schemeClr val="tx2"/>
                </a:solidFill>
                <a:hlinkClick r:id="rId2"/>
              </a:rPr>
              <a:t>imagebank</a:t>
            </a:r>
            <a:r>
              <a:rPr lang="en-US" sz="1600">
                <a:solidFill>
                  <a:schemeClr val="tx2"/>
                </a:solidFill>
                <a:hlinkClick r:id="rId2"/>
              </a:rPr>
              <a:t> </a:t>
            </a:r>
            <a:endParaRPr lang="en-US" sz="1600">
              <a:solidFill>
                <a:schemeClr val="tx2"/>
              </a:solidFill>
            </a:endParaRPr>
          </a:p>
        </p:txBody>
      </p:sp>
      <p:sp>
        <p:nvSpPr>
          <p:cNvPr id="18" name="Footer Placeholder 3">
            <a:extLst>
              <a:ext uri="{FF2B5EF4-FFF2-40B4-BE49-F238E27FC236}">
                <a16:creationId xmlns:a16="http://schemas.microsoft.com/office/drawing/2014/main" id="{68816193-F97B-4A43-B903-C799F573E1C7}"/>
              </a:ext>
            </a:extLst>
          </p:cNvPr>
          <p:cNvSpPr>
            <a:spLocks noGrp="1"/>
          </p:cNvSpPr>
          <p:nvPr>
            <p:ph type="ftr" sz="quarter" idx="11"/>
          </p:nvPr>
        </p:nvSpPr>
        <p:spPr>
          <a:xfrm>
            <a:off x="2344804" y="6356350"/>
            <a:ext cx="3469252" cy="365125"/>
          </a:xfrm>
        </p:spPr>
        <p:txBody>
          <a:bodyPr/>
          <a:lstStyle>
            <a:lvl1pPr algn="l">
              <a:defRPr/>
            </a:lvl1pPr>
          </a:lstStyle>
          <a:p>
            <a:r>
              <a:rPr lang="en-GB"/>
              <a:t>Name, Department</a:t>
            </a:r>
          </a:p>
        </p:txBody>
      </p:sp>
      <p:sp>
        <p:nvSpPr>
          <p:cNvPr id="22" name="Text Placeholder 6">
            <a:extLst>
              <a:ext uri="{FF2B5EF4-FFF2-40B4-BE49-F238E27FC236}">
                <a16:creationId xmlns:a16="http://schemas.microsoft.com/office/drawing/2014/main" id="{DE47A69B-7B76-B441-995B-5AF421342390}"/>
              </a:ext>
            </a:extLst>
          </p:cNvPr>
          <p:cNvSpPr>
            <a:spLocks noGrp="1"/>
          </p:cNvSpPr>
          <p:nvPr>
            <p:ph type="body" sz="quarter" idx="18" hasCustomPrompt="1"/>
          </p:nvPr>
        </p:nvSpPr>
        <p:spPr>
          <a:xfrm>
            <a:off x="2219451" y="6356350"/>
            <a:ext cx="10800" cy="365125"/>
          </a:xfrm>
          <a:prstGeom prst="rect">
            <a:avLst/>
          </a:prstGeom>
          <a:solidFill>
            <a:schemeClr val="bg2"/>
          </a:solidFill>
          <a:ln>
            <a:noFill/>
          </a:ln>
        </p:spPr>
        <p:txBody>
          <a:bodyPr/>
          <a:lstStyle>
            <a:lvl1pPr marL="0" indent="0">
              <a:buNone/>
              <a:defRPr/>
            </a:lvl1pPr>
          </a:lstStyle>
          <a:p>
            <a:pPr lvl="0"/>
            <a:r>
              <a:rPr lang="en-US"/>
              <a:t> </a:t>
            </a:r>
          </a:p>
        </p:txBody>
      </p:sp>
      <p:sp>
        <p:nvSpPr>
          <p:cNvPr id="16" name="Date Placeholder 2">
            <a:extLst>
              <a:ext uri="{FF2B5EF4-FFF2-40B4-BE49-F238E27FC236}">
                <a16:creationId xmlns:a16="http://schemas.microsoft.com/office/drawing/2014/main" id="{478D9FEA-DB2B-6A45-97A4-F6B0D4E2E4A5}"/>
              </a:ext>
            </a:extLst>
          </p:cNvPr>
          <p:cNvSpPr>
            <a:spLocks noGrp="1"/>
          </p:cNvSpPr>
          <p:nvPr>
            <p:ph type="dt" sz="half" idx="10"/>
          </p:nvPr>
        </p:nvSpPr>
        <p:spPr>
          <a:xfrm>
            <a:off x="479375" y="6356350"/>
            <a:ext cx="1613716" cy="365125"/>
          </a:xfrm>
          <a:prstGeom prst="rect">
            <a:avLst/>
          </a:prstGeom>
        </p:spPr>
        <p:txBody>
          <a:bodyPr/>
          <a:lstStyle/>
          <a:p>
            <a:endParaRPr lang="en-GB"/>
          </a:p>
        </p:txBody>
      </p:sp>
      <p:pic>
        <p:nvPicPr>
          <p:cNvPr id="17" name="Picture 16">
            <a:extLst>
              <a:ext uri="{FF2B5EF4-FFF2-40B4-BE49-F238E27FC236}">
                <a16:creationId xmlns:a16="http://schemas.microsoft.com/office/drawing/2014/main" id="{AD3390C2-6273-9244-A9F3-90837D6D6F61}"/>
              </a:ext>
              <a:ext uri="{C183D7F6-B498-43B3-948B-1728B52AA6E4}">
                <adec:decorative xmlns:adec="http://schemas.microsoft.com/office/drawing/2017/decorative" val="1"/>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105653" y="924978"/>
            <a:ext cx="6086347" cy="5933022"/>
          </a:xfrm>
          <a:prstGeom prst="rect">
            <a:avLst/>
          </a:prstGeom>
        </p:spPr>
      </p:pic>
      <p:sp>
        <p:nvSpPr>
          <p:cNvPr id="19" name="Picture Placeholder 18">
            <a:extLst>
              <a:ext uri="{FF2B5EF4-FFF2-40B4-BE49-F238E27FC236}">
                <a16:creationId xmlns:a16="http://schemas.microsoft.com/office/drawing/2014/main" id="{E0CE78B1-0A9D-D049-8709-9CE32BD9D2A6}"/>
              </a:ext>
            </a:extLst>
          </p:cNvPr>
          <p:cNvSpPr>
            <a:spLocks noGrp="1"/>
          </p:cNvSpPr>
          <p:nvPr>
            <p:ph type="pic" sz="quarter" idx="16"/>
          </p:nvPr>
        </p:nvSpPr>
        <p:spPr>
          <a:xfrm>
            <a:off x="6096000" y="1029589"/>
            <a:ext cx="6096000" cy="5827712"/>
          </a:xfrm>
          <a:prstGeom prst="rect">
            <a:avLst/>
          </a:prstGeom>
        </p:spPr>
        <p:txBody>
          <a:bodyPr anchor="ctr">
            <a:normAutofit/>
          </a:bodyPr>
          <a:lstStyle>
            <a:lvl1pPr marL="0" indent="0" algn="ctr">
              <a:buNone/>
              <a:defRPr sz="2800">
                <a:solidFill>
                  <a:schemeClr val="bg1"/>
                </a:solidFill>
              </a:defRPr>
            </a:lvl1pPr>
          </a:lstStyle>
          <a:p>
            <a:endParaRPr lang="en-US"/>
          </a:p>
        </p:txBody>
      </p:sp>
      <p:sp>
        <p:nvSpPr>
          <p:cNvPr id="23" name="Text Placeholder 12">
            <a:extLst>
              <a:ext uri="{FF2B5EF4-FFF2-40B4-BE49-F238E27FC236}">
                <a16:creationId xmlns:a16="http://schemas.microsoft.com/office/drawing/2014/main" id="{E3763FFE-87B6-D04C-8D15-AC31B471D13B}"/>
              </a:ext>
            </a:extLst>
          </p:cNvPr>
          <p:cNvSpPr>
            <a:spLocks noGrp="1"/>
          </p:cNvSpPr>
          <p:nvPr>
            <p:ph type="body" sz="quarter" idx="17" hasCustomPrompt="1"/>
          </p:nvPr>
        </p:nvSpPr>
        <p:spPr>
          <a:xfrm>
            <a:off x="6115178" y="4895151"/>
            <a:ext cx="6076822" cy="1962150"/>
          </a:xfrm>
          <a:prstGeom prst="rect">
            <a:avLst/>
          </a:prstGeom>
          <a:gradFill>
            <a:gsLst>
              <a:gs pos="0">
                <a:schemeClr val="accent5">
                  <a:alpha val="0"/>
                </a:schemeClr>
              </a:gs>
              <a:gs pos="100000">
                <a:schemeClr val="accent5">
                  <a:alpha val="50000"/>
                </a:schemeClr>
              </a:gs>
            </a:gsLst>
            <a:lin ang="5400000" scaled="1"/>
          </a:gradFill>
        </p:spPr>
        <p:txBody>
          <a:bodyPr>
            <a:normAutofit/>
          </a:bodyPr>
          <a:lstStyle>
            <a:lvl1pPr marL="0" indent="0">
              <a:buNone/>
              <a:defRPr sz="1000"/>
            </a:lvl1pPr>
            <a:lvl2pPr>
              <a:defRPr sz="1000"/>
            </a:lvl2pPr>
            <a:lvl3pPr>
              <a:defRPr sz="1000"/>
            </a:lvl3pPr>
            <a:lvl4pPr>
              <a:defRPr sz="1000"/>
            </a:lvl4pPr>
            <a:lvl5pPr>
              <a:defRPr sz="1000"/>
            </a:lvl5pPr>
          </a:lstStyle>
          <a:p>
            <a:pPr lvl="0"/>
            <a:r>
              <a:rPr lang="en-US"/>
              <a:t> </a:t>
            </a:r>
          </a:p>
        </p:txBody>
      </p:sp>
      <p:sp>
        <p:nvSpPr>
          <p:cNvPr id="5" name="Slide Number Placeholder 4"/>
          <p:cNvSpPr>
            <a:spLocks noGrp="1"/>
          </p:cNvSpPr>
          <p:nvPr>
            <p:ph type="sldNum" sz="quarter" idx="12"/>
          </p:nvPr>
        </p:nvSpPr>
        <p:spPr>
          <a:xfrm>
            <a:off x="8828967" y="6356350"/>
            <a:ext cx="2908107" cy="365125"/>
          </a:xfrm>
        </p:spPr>
        <p:txBody>
          <a:bodyPr/>
          <a:lstStyle>
            <a:lvl1pPr>
              <a:defRPr>
                <a:solidFill>
                  <a:schemeClr val="bg1"/>
                </a:solidFill>
              </a:defRPr>
            </a:lvl1pPr>
          </a:lstStyle>
          <a:p>
            <a:fld id="{CBBF530E-1875-46E6-901C-76683197A1B3}" type="slidenum">
              <a:rPr lang="en-GB" smtClean="0"/>
              <a:pPr/>
              <a:t>‹#›</a:t>
            </a:fld>
            <a:endParaRPr lang="en-GB"/>
          </a:p>
        </p:txBody>
      </p:sp>
      <p:sp>
        <p:nvSpPr>
          <p:cNvPr id="7" name="Content Placeholder 6"/>
          <p:cNvSpPr>
            <a:spLocks noGrp="1"/>
          </p:cNvSpPr>
          <p:nvPr>
            <p:ph sz="quarter" idx="13" hasCustomPrompt="1"/>
          </p:nvPr>
        </p:nvSpPr>
        <p:spPr>
          <a:xfrm>
            <a:off x="479377" y="2133603"/>
            <a:ext cx="5197519" cy="3746498"/>
          </a:xfrm>
          <a:prstGeom prst="rect">
            <a:avLst/>
          </a:prstGeom>
        </p:spPr>
        <p:txBody>
          <a:bodyPr/>
          <a:lstStyle>
            <a:lvl1pPr>
              <a:buClr>
                <a:schemeClr val="accent3"/>
              </a:buClr>
              <a:defRPr lang="en-GB" sz="2800" smtClean="0">
                <a:solidFill>
                  <a:schemeClr val="tx1"/>
                </a:solidFill>
                <a:effectLst/>
              </a:defRPr>
            </a:lvl1pPr>
            <a:lvl2pPr>
              <a:buClr>
                <a:schemeClr val="accent3"/>
              </a:buClr>
              <a:defRPr sz="2800">
                <a:solidFill>
                  <a:schemeClr val="tx1"/>
                </a:solidFill>
              </a:defRPr>
            </a:lvl2pPr>
            <a:lvl3pPr>
              <a:buClr>
                <a:schemeClr val="accent3"/>
              </a:buClr>
              <a:defRPr sz="2800">
                <a:solidFill>
                  <a:schemeClr val="tx1"/>
                </a:solidFill>
              </a:defRPr>
            </a:lvl3pPr>
          </a:lstStyle>
          <a:p>
            <a:pPr lvl="0"/>
            <a:r>
              <a:rPr lang="en-US"/>
              <a:t>Body text – Arial 28pt</a:t>
            </a:r>
          </a:p>
          <a:p>
            <a:pPr lvl="1"/>
            <a:r>
              <a:rPr lang="en-US"/>
              <a:t>Second text – Arial 28pt</a:t>
            </a:r>
          </a:p>
          <a:p>
            <a:pPr lvl="2"/>
            <a:r>
              <a:rPr lang="en-US"/>
              <a:t>Third text – Arial 28pt</a:t>
            </a:r>
          </a:p>
        </p:txBody>
      </p:sp>
      <p:sp>
        <p:nvSpPr>
          <p:cNvPr id="20" name="Text Placeholder 18">
            <a:extLst>
              <a:ext uri="{FF2B5EF4-FFF2-40B4-BE49-F238E27FC236}">
                <a16:creationId xmlns:a16="http://schemas.microsoft.com/office/drawing/2014/main" id="{6BE069C4-4455-B24A-B998-756F4026E83D}"/>
              </a:ext>
            </a:extLst>
          </p:cNvPr>
          <p:cNvSpPr>
            <a:spLocks noGrp="1"/>
          </p:cNvSpPr>
          <p:nvPr>
            <p:ph type="body" sz="quarter" idx="15" hasCustomPrompt="1"/>
          </p:nvPr>
        </p:nvSpPr>
        <p:spPr>
          <a:xfrm>
            <a:off x="479376" y="1484533"/>
            <a:ext cx="5197519" cy="627765"/>
          </a:xfrm>
          <a:prstGeom prst="rect">
            <a:avLst/>
          </a:prstGeom>
        </p:spPr>
        <p:txBody>
          <a:bodyPr>
            <a:noAutofit/>
          </a:bodyPr>
          <a:lstStyle>
            <a:lvl1pPr marL="0" indent="0">
              <a:buNone/>
              <a:defRPr sz="2800" b="1">
                <a:solidFill>
                  <a:schemeClr val="accent3"/>
                </a:solidFill>
              </a:defRPr>
            </a:lvl1pPr>
            <a:lvl2pPr>
              <a:defRPr sz="1400"/>
            </a:lvl2pPr>
            <a:lvl3pPr>
              <a:defRPr sz="1400"/>
            </a:lvl3pPr>
            <a:lvl4pPr>
              <a:defRPr sz="1400"/>
            </a:lvl4pPr>
            <a:lvl5pPr>
              <a:defRPr sz="1400"/>
            </a:lvl5pPr>
          </a:lstStyle>
          <a:p>
            <a:pPr lvl="0"/>
            <a:r>
              <a:rPr lang="en-US"/>
              <a:t>Subtitle</a:t>
            </a:r>
          </a:p>
        </p:txBody>
      </p:sp>
      <p:grpSp>
        <p:nvGrpSpPr>
          <p:cNvPr id="8" name="Group 7">
            <a:extLst>
              <a:ext uri="{FF2B5EF4-FFF2-40B4-BE49-F238E27FC236}">
                <a16:creationId xmlns:a16="http://schemas.microsoft.com/office/drawing/2014/main" id="{3E412F56-251C-5647-8495-6F6496AC8332}"/>
              </a:ext>
            </a:extLst>
          </p:cNvPr>
          <p:cNvGrpSpPr/>
          <p:nvPr userDrawn="1"/>
        </p:nvGrpSpPr>
        <p:grpSpPr>
          <a:xfrm>
            <a:off x="0" y="0"/>
            <a:ext cx="12192000" cy="1029589"/>
            <a:chOff x="0" y="0"/>
            <a:chExt cx="12192000" cy="1029589"/>
          </a:xfrm>
        </p:grpSpPr>
        <p:sp>
          <p:nvSpPr>
            <p:cNvPr id="9" name="Rectangle 8">
              <a:extLst>
                <a:ext uri="{FF2B5EF4-FFF2-40B4-BE49-F238E27FC236}">
                  <a16:creationId xmlns:a16="http://schemas.microsoft.com/office/drawing/2014/main" id="{3B93FD40-5F1A-2843-9779-FC2314E1FD1E}"/>
                </a:ext>
                <a:ext uri="{C183D7F6-B498-43B3-948B-1728B52AA6E4}">
                  <adec:decorative xmlns:adec="http://schemas.microsoft.com/office/drawing/2017/decorative" val="1"/>
                </a:ext>
              </a:extLst>
            </p:cNvPr>
            <p:cNvSpPr/>
            <p:nvPr userDrawn="1"/>
          </p:nvSpPr>
          <p:spPr>
            <a:xfrm flipH="1" flipV="1">
              <a:off x="0" y="0"/>
              <a:ext cx="12192000" cy="1029589"/>
            </a:xfrm>
            <a:prstGeom prst="rect">
              <a:avLst/>
            </a:prstGeom>
            <a:solidFill>
              <a:schemeClr val="accent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Georgia"/>
                <a:ea typeface="+mn-ea"/>
                <a:cs typeface="+mn-cs"/>
              </a:endParaRPr>
            </a:p>
          </p:txBody>
        </p:sp>
        <p:pic>
          <p:nvPicPr>
            <p:cNvPr id="10" name="Picture 9" descr="University of Nottingham logo">
              <a:extLst>
                <a:ext uri="{FF2B5EF4-FFF2-40B4-BE49-F238E27FC236}">
                  <a16:creationId xmlns:a16="http://schemas.microsoft.com/office/drawing/2014/main" id="{A71B1CB0-0A90-F947-8226-B66F76D89D6B}"/>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a:off x="0" y="0"/>
              <a:ext cx="1032632" cy="1029589"/>
            </a:xfrm>
            <a:prstGeom prst="rect">
              <a:avLst/>
            </a:prstGeom>
          </p:spPr>
        </p:pic>
      </p:grpSp>
      <p:sp>
        <p:nvSpPr>
          <p:cNvPr id="2" name="Title 1"/>
          <p:cNvSpPr>
            <a:spLocks noGrp="1"/>
          </p:cNvSpPr>
          <p:nvPr>
            <p:ph type="title" hasCustomPrompt="1"/>
          </p:nvPr>
        </p:nvSpPr>
        <p:spPr>
          <a:xfrm>
            <a:off x="1158240" y="-5461"/>
            <a:ext cx="10578834" cy="1035050"/>
          </a:xfrm>
          <a:prstGeom prst="rect">
            <a:avLst/>
          </a:prstGeom>
        </p:spPr>
        <p:txBody>
          <a:bodyPr anchor="ctr"/>
          <a:lstStyle>
            <a:lvl1pPr algn="l">
              <a:defRPr baseline="0"/>
            </a:lvl1pPr>
          </a:lstStyle>
          <a:p>
            <a:r>
              <a:rPr lang="en-US"/>
              <a:t>Title and visual content – add slide title here</a:t>
            </a:r>
            <a:endParaRPr lang="en-GB"/>
          </a:p>
        </p:txBody>
      </p:sp>
    </p:spTree>
    <p:extLst>
      <p:ext uri="{BB962C8B-B14F-4D97-AF65-F5344CB8AC3E}">
        <p14:creationId xmlns:p14="http://schemas.microsoft.com/office/powerpoint/2010/main" val="217105815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ontent &amp; Image Slide Dark">
    <p:bg>
      <p:bgPr>
        <a:solidFill>
          <a:schemeClr val="accent5"/>
        </a:solidFill>
        <a:effectLst/>
      </p:bgPr>
    </p:bg>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71990D2C-E643-0846-B649-81EC000B6937}"/>
              </a:ext>
              <a:ext uri="{C183D7F6-B498-43B3-948B-1728B52AA6E4}">
                <adec:decorative xmlns:adec="http://schemas.microsoft.com/office/drawing/2017/decorative" val="1"/>
              </a:ext>
            </a:extLst>
          </p:cNvPr>
          <p:cNvSpPr/>
          <p:nvPr userDrawn="1"/>
        </p:nvSpPr>
        <p:spPr>
          <a:xfrm>
            <a:off x="12635555" y="-5461"/>
            <a:ext cx="2399411" cy="2399411"/>
          </a:xfrm>
          <a:prstGeom prst="rect">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l"/>
            <a:r>
              <a:rPr lang="en-US" sz="1600">
                <a:solidFill>
                  <a:schemeClr val="tx2"/>
                </a:solidFill>
              </a:rPr>
              <a:t>Drag and drop an image onto this slide or click the picture icon to select an image. You can find our </a:t>
            </a:r>
            <a:r>
              <a:rPr lang="en-US" sz="1600" err="1">
                <a:solidFill>
                  <a:schemeClr val="tx2"/>
                </a:solidFill>
              </a:rPr>
              <a:t>imagebank</a:t>
            </a:r>
            <a:r>
              <a:rPr lang="en-US" sz="1600">
                <a:solidFill>
                  <a:schemeClr val="tx2"/>
                </a:solidFill>
              </a:rPr>
              <a:t> here:</a:t>
            </a:r>
          </a:p>
          <a:p>
            <a:pPr algn="l"/>
            <a:r>
              <a:rPr lang="en-US" sz="1600" err="1">
                <a:solidFill>
                  <a:schemeClr val="tx2"/>
                </a:solidFill>
                <a:hlinkClick r:id="rId2"/>
              </a:rPr>
              <a:t>www.nottingham.ac.uk</a:t>
            </a:r>
            <a:r>
              <a:rPr lang="en-US" sz="1600">
                <a:solidFill>
                  <a:schemeClr val="tx2"/>
                </a:solidFill>
                <a:hlinkClick r:id="rId2"/>
              </a:rPr>
              <a:t>/</a:t>
            </a:r>
            <a:r>
              <a:rPr lang="en-US" sz="1600" err="1">
                <a:solidFill>
                  <a:schemeClr val="tx2"/>
                </a:solidFill>
                <a:hlinkClick r:id="rId2"/>
              </a:rPr>
              <a:t>imagebank</a:t>
            </a:r>
            <a:r>
              <a:rPr lang="en-US" sz="1600">
                <a:solidFill>
                  <a:schemeClr val="tx2"/>
                </a:solidFill>
                <a:hlinkClick r:id="rId2"/>
              </a:rPr>
              <a:t> </a:t>
            </a:r>
            <a:endParaRPr lang="en-US" sz="1600">
              <a:solidFill>
                <a:schemeClr val="tx2"/>
              </a:solidFill>
            </a:endParaRPr>
          </a:p>
        </p:txBody>
      </p:sp>
      <p:sp>
        <p:nvSpPr>
          <p:cNvPr id="18" name="Footer Placeholder 3">
            <a:extLst>
              <a:ext uri="{FF2B5EF4-FFF2-40B4-BE49-F238E27FC236}">
                <a16:creationId xmlns:a16="http://schemas.microsoft.com/office/drawing/2014/main" id="{D90419B6-7C51-714B-B9AF-5A83311100C1}"/>
              </a:ext>
            </a:extLst>
          </p:cNvPr>
          <p:cNvSpPr>
            <a:spLocks noGrp="1"/>
          </p:cNvSpPr>
          <p:nvPr>
            <p:ph type="ftr" sz="quarter" idx="11"/>
          </p:nvPr>
        </p:nvSpPr>
        <p:spPr>
          <a:xfrm>
            <a:off x="2344804" y="6356350"/>
            <a:ext cx="3469252" cy="365125"/>
          </a:xfrm>
        </p:spPr>
        <p:txBody>
          <a:bodyPr/>
          <a:lstStyle>
            <a:lvl1pPr algn="l">
              <a:defRPr>
                <a:solidFill>
                  <a:schemeClr val="bg1"/>
                </a:solidFill>
              </a:defRPr>
            </a:lvl1pPr>
          </a:lstStyle>
          <a:p>
            <a:r>
              <a:rPr lang="en-GB"/>
              <a:t>Name, Department</a:t>
            </a:r>
          </a:p>
        </p:txBody>
      </p:sp>
      <p:sp>
        <p:nvSpPr>
          <p:cNvPr id="22" name="Text Placeholder 6">
            <a:extLst>
              <a:ext uri="{FF2B5EF4-FFF2-40B4-BE49-F238E27FC236}">
                <a16:creationId xmlns:a16="http://schemas.microsoft.com/office/drawing/2014/main" id="{F403D8CA-B469-274B-A619-DD30F98BF647}"/>
              </a:ext>
            </a:extLst>
          </p:cNvPr>
          <p:cNvSpPr>
            <a:spLocks noGrp="1"/>
          </p:cNvSpPr>
          <p:nvPr>
            <p:ph type="body" sz="quarter" idx="18" hasCustomPrompt="1"/>
          </p:nvPr>
        </p:nvSpPr>
        <p:spPr>
          <a:xfrm>
            <a:off x="2219451" y="6356350"/>
            <a:ext cx="10800" cy="365125"/>
          </a:xfrm>
          <a:prstGeom prst="rect">
            <a:avLst/>
          </a:prstGeom>
          <a:solidFill>
            <a:schemeClr val="accent1"/>
          </a:solidFill>
          <a:ln>
            <a:noFill/>
          </a:ln>
        </p:spPr>
        <p:txBody>
          <a:bodyPr/>
          <a:lstStyle>
            <a:lvl1pPr marL="0" indent="0">
              <a:buNone/>
              <a:defRPr>
                <a:solidFill>
                  <a:schemeClr val="bg1"/>
                </a:solidFill>
              </a:defRPr>
            </a:lvl1pPr>
          </a:lstStyle>
          <a:p>
            <a:pPr lvl="0"/>
            <a:r>
              <a:rPr lang="en-US"/>
              <a:t> </a:t>
            </a:r>
          </a:p>
        </p:txBody>
      </p:sp>
      <p:sp>
        <p:nvSpPr>
          <p:cNvPr id="16" name="Date Placeholder 2">
            <a:extLst>
              <a:ext uri="{FF2B5EF4-FFF2-40B4-BE49-F238E27FC236}">
                <a16:creationId xmlns:a16="http://schemas.microsoft.com/office/drawing/2014/main" id="{2829581F-89A7-2F45-AEDF-13BBA609D001}"/>
              </a:ext>
            </a:extLst>
          </p:cNvPr>
          <p:cNvSpPr>
            <a:spLocks noGrp="1"/>
          </p:cNvSpPr>
          <p:nvPr>
            <p:ph type="dt" sz="half" idx="10"/>
          </p:nvPr>
        </p:nvSpPr>
        <p:spPr>
          <a:xfrm>
            <a:off x="479375" y="6356350"/>
            <a:ext cx="1613716" cy="365125"/>
          </a:xfrm>
          <a:prstGeom prst="rect">
            <a:avLst/>
          </a:prstGeom>
        </p:spPr>
        <p:txBody>
          <a:bodyPr/>
          <a:lstStyle>
            <a:lvl1pPr>
              <a:defRPr>
                <a:solidFill>
                  <a:schemeClr val="bg1"/>
                </a:solidFill>
              </a:defRPr>
            </a:lvl1pPr>
          </a:lstStyle>
          <a:p>
            <a:endParaRPr lang="en-GB"/>
          </a:p>
        </p:txBody>
      </p:sp>
      <p:pic>
        <p:nvPicPr>
          <p:cNvPr id="17" name="Picture 16">
            <a:extLst>
              <a:ext uri="{FF2B5EF4-FFF2-40B4-BE49-F238E27FC236}">
                <a16:creationId xmlns:a16="http://schemas.microsoft.com/office/drawing/2014/main" id="{AD3390C2-6273-9244-A9F3-90837D6D6F61}"/>
              </a:ext>
              <a:ext uri="{C183D7F6-B498-43B3-948B-1728B52AA6E4}">
                <adec:decorative xmlns:adec="http://schemas.microsoft.com/office/drawing/2017/decorative" val="1"/>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105653" y="924978"/>
            <a:ext cx="6086347" cy="5933022"/>
          </a:xfrm>
          <a:prstGeom prst="rect">
            <a:avLst/>
          </a:prstGeom>
        </p:spPr>
      </p:pic>
      <p:sp>
        <p:nvSpPr>
          <p:cNvPr id="19" name="Picture Placeholder 18">
            <a:extLst>
              <a:ext uri="{FF2B5EF4-FFF2-40B4-BE49-F238E27FC236}">
                <a16:creationId xmlns:a16="http://schemas.microsoft.com/office/drawing/2014/main" id="{E0CE78B1-0A9D-D049-8709-9CE32BD9D2A6}"/>
              </a:ext>
            </a:extLst>
          </p:cNvPr>
          <p:cNvSpPr>
            <a:spLocks noGrp="1"/>
          </p:cNvSpPr>
          <p:nvPr>
            <p:ph type="pic" sz="quarter" idx="16"/>
          </p:nvPr>
        </p:nvSpPr>
        <p:spPr>
          <a:xfrm>
            <a:off x="6096000" y="1029589"/>
            <a:ext cx="6096000" cy="5827712"/>
          </a:xfrm>
          <a:prstGeom prst="rect">
            <a:avLst/>
          </a:prstGeom>
        </p:spPr>
        <p:txBody>
          <a:bodyPr anchor="ctr">
            <a:normAutofit/>
          </a:bodyPr>
          <a:lstStyle>
            <a:lvl1pPr marL="0" indent="0" algn="ctr">
              <a:buNone/>
              <a:defRPr sz="2800">
                <a:solidFill>
                  <a:schemeClr val="bg1"/>
                </a:solidFill>
              </a:defRPr>
            </a:lvl1pPr>
          </a:lstStyle>
          <a:p>
            <a:endParaRPr lang="en-US"/>
          </a:p>
        </p:txBody>
      </p:sp>
      <p:sp>
        <p:nvSpPr>
          <p:cNvPr id="23" name="Text Placeholder 12">
            <a:extLst>
              <a:ext uri="{FF2B5EF4-FFF2-40B4-BE49-F238E27FC236}">
                <a16:creationId xmlns:a16="http://schemas.microsoft.com/office/drawing/2014/main" id="{E3763FFE-87B6-D04C-8D15-AC31B471D13B}"/>
              </a:ext>
            </a:extLst>
          </p:cNvPr>
          <p:cNvSpPr>
            <a:spLocks noGrp="1"/>
          </p:cNvSpPr>
          <p:nvPr>
            <p:ph type="body" sz="quarter" idx="17" hasCustomPrompt="1"/>
          </p:nvPr>
        </p:nvSpPr>
        <p:spPr>
          <a:xfrm>
            <a:off x="6115178" y="4895151"/>
            <a:ext cx="6076822" cy="1962150"/>
          </a:xfrm>
          <a:prstGeom prst="rect">
            <a:avLst/>
          </a:prstGeom>
          <a:gradFill>
            <a:gsLst>
              <a:gs pos="0">
                <a:schemeClr val="accent5">
                  <a:alpha val="0"/>
                </a:schemeClr>
              </a:gs>
              <a:gs pos="100000">
                <a:schemeClr val="accent5">
                  <a:alpha val="50000"/>
                </a:schemeClr>
              </a:gs>
            </a:gsLst>
            <a:lin ang="5400000" scaled="1"/>
          </a:gradFill>
        </p:spPr>
        <p:txBody>
          <a:bodyPr>
            <a:normAutofit/>
          </a:bodyPr>
          <a:lstStyle>
            <a:lvl1pPr marL="0" indent="0">
              <a:buNone/>
              <a:defRPr sz="1000"/>
            </a:lvl1pPr>
            <a:lvl2pPr>
              <a:defRPr sz="1000"/>
            </a:lvl2pPr>
            <a:lvl3pPr>
              <a:defRPr sz="1000"/>
            </a:lvl3pPr>
            <a:lvl4pPr>
              <a:defRPr sz="1000"/>
            </a:lvl4pPr>
            <a:lvl5pPr>
              <a:defRPr sz="1000"/>
            </a:lvl5pPr>
          </a:lstStyle>
          <a:p>
            <a:pPr lvl="0"/>
            <a:r>
              <a:rPr lang="en-US"/>
              <a:t> </a:t>
            </a:r>
          </a:p>
        </p:txBody>
      </p:sp>
      <p:sp>
        <p:nvSpPr>
          <p:cNvPr id="5" name="Slide Number Placeholder 4"/>
          <p:cNvSpPr>
            <a:spLocks noGrp="1"/>
          </p:cNvSpPr>
          <p:nvPr>
            <p:ph type="sldNum" sz="quarter" idx="12"/>
          </p:nvPr>
        </p:nvSpPr>
        <p:spPr>
          <a:xfrm>
            <a:off x="8828967" y="6356350"/>
            <a:ext cx="2908107" cy="365125"/>
          </a:xfrm>
        </p:spPr>
        <p:txBody>
          <a:bodyPr/>
          <a:lstStyle>
            <a:lvl1pPr>
              <a:defRPr>
                <a:solidFill>
                  <a:schemeClr val="bg1"/>
                </a:solidFill>
              </a:defRPr>
            </a:lvl1pPr>
          </a:lstStyle>
          <a:p>
            <a:fld id="{CBBF530E-1875-46E6-901C-76683197A1B3}" type="slidenum">
              <a:rPr lang="en-GB" smtClean="0"/>
              <a:pPr/>
              <a:t>‹#›</a:t>
            </a:fld>
            <a:endParaRPr lang="en-GB"/>
          </a:p>
        </p:txBody>
      </p:sp>
      <p:sp>
        <p:nvSpPr>
          <p:cNvPr id="7" name="Content Placeholder 6"/>
          <p:cNvSpPr>
            <a:spLocks noGrp="1"/>
          </p:cNvSpPr>
          <p:nvPr>
            <p:ph sz="quarter" idx="13" hasCustomPrompt="1"/>
          </p:nvPr>
        </p:nvSpPr>
        <p:spPr>
          <a:xfrm>
            <a:off x="479377" y="2133603"/>
            <a:ext cx="5197519" cy="3746498"/>
          </a:xfrm>
          <a:prstGeom prst="rect">
            <a:avLst/>
          </a:prstGeom>
        </p:spPr>
        <p:txBody>
          <a:bodyPr/>
          <a:lstStyle>
            <a:lvl1pPr>
              <a:buClr>
                <a:schemeClr val="accent1"/>
              </a:buClr>
              <a:defRPr lang="en-GB" sz="2800" smtClean="0">
                <a:solidFill>
                  <a:schemeClr val="bg1"/>
                </a:solidFill>
                <a:effectLst/>
              </a:defRPr>
            </a:lvl1pPr>
            <a:lvl2pPr>
              <a:buClr>
                <a:schemeClr val="accent1"/>
              </a:buClr>
              <a:defRPr sz="2800">
                <a:solidFill>
                  <a:schemeClr val="bg1"/>
                </a:solidFill>
              </a:defRPr>
            </a:lvl2pPr>
            <a:lvl3pPr>
              <a:buClr>
                <a:schemeClr val="accent1"/>
              </a:buClr>
              <a:defRPr sz="2800">
                <a:solidFill>
                  <a:schemeClr val="bg1"/>
                </a:solidFill>
              </a:defRPr>
            </a:lvl3pPr>
          </a:lstStyle>
          <a:p>
            <a:pPr lvl="0"/>
            <a:r>
              <a:rPr lang="en-US"/>
              <a:t>Body text – Arial 28pt</a:t>
            </a:r>
          </a:p>
          <a:p>
            <a:pPr lvl="1"/>
            <a:r>
              <a:rPr lang="en-US"/>
              <a:t>Second text – Arial 28pt</a:t>
            </a:r>
          </a:p>
          <a:p>
            <a:pPr lvl="2"/>
            <a:r>
              <a:rPr lang="en-US"/>
              <a:t>Third text – Arial 28pt</a:t>
            </a:r>
          </a:p>
        </p:txBody>
      </p:sp>
      <p:sp>
        <p:nvSpPr>
          <p:cNvPr id="20" name="Text Placeholder 18">
            <a:extLst>
              <a:ext uri="{FF2B5EF4-FFF2-40B4-BE49-F238E27FC236}">
                <a16:creationId xmlns:a16="http://schemas.microsoft.com/office/drawing/2014/main" id="{6BE069C4-4455-B24A-B998-756F4026E83D}"/>
              </a:ext>
            </a:extLst>
          </p:cNvPr>
          <p:cNvSpPr>
            <a:spLocks noGrp="1"/>
          </p:cNvSpPr>
          <p:nvPr>
            <p:ph type="body" sz="quarter" idx="15" hasCustomPrompt="1"/>
          </p:nvPr>
        </p:nvSpPr>
        <p:spPr>
          <a:xfrm>
            <a:off x="479376" y="1484533"/>
            <a:ext cx="5197519" cy="627765"/>
          </a:xfrm>
          <a:prstGeom prst="rect">
            <a:avLst/>
          </a:prstGeom>
        </p:spPr>
        <p:txBody>
          <a:bodyPr>
            <a:noAutofit/>
          </a:bodyPr>
          <a:lstStyle>
            <a:lvl1pPr marL="0" indent="0">
              <a:buNone/>
              <a:defRPr sz="2800" b="1">
                <a:solidFill>
                  <a:schemeClr val="bg1"/>
                </a:solidFill>
              </a:defRPr>
            </a:lvl1pPr>
            <a:lvl2pPr>
              <a:defRPr sz="1400"/>
            </a:lvl2pPr>
            <a:lvl3pPr>
              <a:defRPr sz="1400"/>
            </a:lvl3pPr>
            <a:lvl4pPr>
              <a:defRPr sz="1400"/>
            </a:lvl4pPr>
            <a:lvl5pPr>
              <a:defRPr sz="1400"/>
            </a:lvl5pPr>
          </a:lstStyle>
          <a:p>
            <a:pPr lvl="0"/>
            <a:r>
              <a:rPr lang="en-US"/>
              <a:t>Subtitle</a:t>
            </a:r>
          </a:p>
        </p:txBody>
      </p:sp>
      <p:grpSp>
        <p:nvGrpSpPr>
          <p:cNvPr id="8" name="Group 7">
            <a:extLst>
              <a:ext uri="{FF2B5EF4-FFF2-40B4-BE49-F238E27FC236}">
                <a16:creationId xmlns:a16="http://schemas.microsoft.com/office/drawing/2014/main" id="{3E412F56-251C-5647-8495-6F6496AC8332}"/>
              </a:ext>
            </a:extLst>
          </p:cNvPr>
          <p:cNvGrpSpPr/>
          <p:nvPr userDrawn="1"/>
        </p:nvGrpSpPr>
        <p:grpSpPr>
          <a:xfrm>
            <a:off x="0" y="0"/>
            <a:ext cx="12192000" cy="1029589"/>
            <a:chOff x="0" y="0"/>
            <a:chExt cx="12192000" cy="1029589"/>
          </a:xfrm>
        </p:grpSpPr>
        <p:sp>
          <p:nvSpPr>
            <p:cNvPr id="9" name="Rectangle 8">
              <a:extLst>
                <a:ext uri="{FF2B5EF4-FFF2-40B4-BE49-F238E27FC236}">
                  <a16:creationId xmlns:a16="http://schemas.microsoft.com/office/drawing/2014/main" id="{3B93FD40-5F1A-2843-9779-FC2314E1FD1E}"/>
                </a:ext>
                <a:ext uri="{C183D7F6-B498-43B3-948B-1728B52AA6E4}">
                  <adec:decorative xmlns:adec="http://schemas.microsoft.com/office/drawing/2017/decorative" val="1"/>
                </a:ext>
              </a:extLst>
            </p:cNvPr>
            <p:cNvSpPr/>
            <p:nvPr userDrawn="1"/>
          </p:nvSpPr>
          <p:spPr>
            <a:xfrm flipH="1" flipV="1">
              <a:off x="0" y="0"/>
              <a:ext cx="12192000" cy="1029589"/>
            </a:xfrm>
            <a:prstGeom prst="rect">
              <a:avLst/>
            </a:prstGeom>
            <a:solidFill>
              <a:schemeClr val="accent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Georgia"/>
                <a:ea typeface="+mn-ea"/>
                <a:cs typeface="+mn-cs"/>
              </a:endParaRPr>
            </a:p>
          </p:txBody>
        </p:sp>
        <p:pic>
          <p:nvPicPr>
            <p:cNvPr id="10" name="Picture 9" descr="University of Nottingham logo">
              <a:extLst>
                <a:ext uri="{FF2B5EF4-FFF2-40B4-BE49-F238E27FC236}">
                  <a16:creationId xmlns:a16="http://schemas.microsoft.com/office/drawing/2014/main" id="{A71B1CB0-0A90-F947-8226-B66F76D89D6B}"/>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a:off x="0" y="0"/>
              <a:ext cx="1032632" cy="1029589"/>
            </a:xfrm>
            <a:prstGeom prst="rect">
              <a:avLst/>
            </a:prstGeom>
          </p:spPr>
        </p:pic>
      </p:grpSp>
      <p:sp>
        <p:nvSpPr>
          <p:cNvPr id="2" name="Title 1"/>
          <p:cNvSpPr>
            <a:spLocks noGrp="1"/>
          </p:cNvSpPr>
          <p:nvPr>
            <p:ph type="title" hasCustomPrompt="1"/>
          </p:nvPr>
        </p:nvSpPr>
        <p:spPr>
          <a:xfrm>
            <a:off x="1158240" y="-5461"/>
            <a:ext cx="10578834" cy="1035050"/>
          </a:xfrm>
          <a:prstGeom prst="rect">
            <a:avLst/>
          </a:prstGeom>
        </p:spPr>
        <p:txBody>
          <a:bodyPr anchor="ctr"/>
          <a:lstStyle>
            <a:lvl1pPr algn="l">
              <a:defRPr baseline="0"/>
            </a:lvl1pPr>
          </a:lstStyle>
          <a:p>
            <a:r>
              <a:rPr lang="en-US"/>
              <a:t>Title and visual content – add slide title here</a:t>
            </a:r>
            <a:endParaRPr lang="en-GB"/>
          </a:p>
        </p:txBody>
      </p:sp>
    </p:spTree>
    <p:extLst>
      <p:ext uri="{BB962C8B-B14F-4D97-AF65-F5344CB8AC3E}">
        <p14:creationId xmlns:p14="http://schemas.microsoft.com/office/powerpoint/2010/main" val="259756578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Full Page Image Slide">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18CD7C8D-4EBF-E54E-8157-B82F50C7805A}"/>
              </a:ext>
              <a:ext uri="{C183D7F6-B498-43B3-948B-1728B52AA6E4}">
                <adec:decorative xmlns:adec="http://schemas.microsoft.com/office/drawing/2017/decorative" val="1"/>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2192000" cy="6852539"/>
          </a:xfrm>
          <a:prstGeom prst="rect">
            <a:avLst/>
          </a:prstGeom>
        </p:spPr>
      </p:pic>
      <p:sp>
        <p:nvSpPr>
          <p:cNvPr id="19" name="Picture Placeholder 18">
            <a:extLst>
              <a:ext uri="{FF2B5EF4-FFF2-40B4-BE49-F238E27FC236}">
                <a16:creationId xmlns:a16="http://schemas.microsoft.com/office/drawing/2014/main" id="{E0CE78B1-0A9D-D049-8709-9CE32BD9D2A6}"/>
              </a:ext>
            </a:extLst>
          </p:cNvPr>
          <p:cNvSpPr>
            <a:spLocks noGrp="1"/>
          </p:cNvSpPr>
          <p:nvPr>
            <p:ph type="pic" sz="quarter" idx="16"/>
          </p:nvPr>
        </p:nvSpPr>
        <p:spPr>
          <a:xfrm>
            <a:off x="0" y="1030288"/>
            <a:ext cx="12192000" cy="5827712"/>
          </a:xfrm>
          <a:prstGeom prst="rect">
            <a:avLst/>
          </a:prstGeom>
        </p:spPr>
        <p:txBody>
          <a:bodyPr anchor="ctr">
            <a:normAutofit/>
          </a:bodyPr>
          <a:lstStyle>
            <a:lvl1pPr marL="0" indent="0" algn="ctr">
              <a:buNone/>
              <a:defRPr sz="2800">
                <a:solidFill>
                  <a:schemeClr val="bg1"/>
                </a:solidFill>
              </a:defRPr>
            </a:lvl1pPr>
          </a:lstStyle>
          <a:p>
            <a:endParaRPr lang="en-US"/>
          </a:p>
        </p:txBody>
      </p:sp>
      <p:sp>
        <p:nvSpPr>
          <p:cNvPr id="13" name="Text Placeholder 12">
            <a:extLst>
              <a:ext uri="{FF2B5EF4-FFF2-40B4-BE49-F238E27FC236}">
                <a16:creationId xmlns:a16="http://schemas.microsoft.com/office/drawing/2014/main" id="{B347CCA2-0399-254E-ACFE-E5730EC8E4FA}"/>
              </a:ext>
            </a:extLst>
          </p:cNvPr>
          <p:cNvSpPr>
            <a:spLocks noGrp="1"/>
          </p:cNvSpPr>
          <p:nvPr>
            <p:ph type="body" sz="quarter" idx="17" hasCustomPrompt="1"/>
          </p:nvPr>
        </p:nvSpPr>
        <p:spPr>
          <a:xfrm>
            <a:off x="0" y="4895850"/>
            <a:ext cx="12192000" cy="1962150"/>
          </a:xfrm>
          <a:prstGeom prst="rect">
            <a:avLst/>
          </a:prstGeom>
          <a:gradFill>
            <a:gsLst>
              <a:gs pos="0">
                <a:schemeClr val="accent5">
                  <a:alpha val="0"/>
                </a:schemeClr>
              </a:gs>
              <a:gs pos="100000">
                <a:schemeClr val="accent5">
                  <a:alpha val="50000"/>
                </a:schemeClr>
              </a:gs>
            </a:gsLst>
            <a:lin ang="5400000" scaled="1"/>
          </a:gradFill>
        </p:spPr>
        <p:txBody>
          <a:bodyPr>
            <a:normAutofit/>
          </a:bodyPr>
          <a:lstStyle>
            <a:lvl1pPr marL="0" indent="0">
              <a:buNone/>
              <a:defRPr sz="1000"/>
            </a:lvl1pPr>
            <a:lvl2pPr>
              <a:defRPr sz="1000"/>
            </a:lvl2pPr>
            <a:lvl3pPr>
              <a:defRPr sz="1000"/>
            </a:lvl3pPr>
            <a:lvl4pPr>
              <a:defRPr sz="1000"/>
            </a:lvl4pPr>
            <a:lvl5pPr>
              <a:defRPr sz="1000"/>
            </a:lvl5pPr>
          </a:lstStyle>
          <a:p>
            <a:pPr lvl="0"/>
            <a:r>
              <a:rPr lang="en-US"/>
              <a:t> </a:t>
            </a:r>
          </a:p>
        </p:txBody>
      </p:sp>
      <p:sp>
        <p:nvSpPr>
          <p:cNvPr id="5" name="Slide Number Placeholder 4"/>
          <p:cNvSpPr>
            <a:spLocks noGrp="1"/>
          </p:cNvSpPr>
          <p:nvPr>
            <p:ph type="sldNum" sz="quarter" idx="12"/>
          </p:nvPr>
        </p:nvSpPr>
        <p:spPr>
          <a:xfrm>
            <a:off x="8828967" y="6356350"/>
            <a:ext cx="2908107" cy="365125"/>
          </a:xfrm>
        </p:spPr>
        <p:txBody>
          <a:bodyPr/>
          <a:lstStyle>
            <a:lvl1pPr>
              <a:defRPr>
                <a:solidFill>
                  <a:schemeClr val="bg1"/>
                </a:solidFill>
              </a:defRPr>
            </a:lvl1pPr>
          </a:lstStyle>
          <a:p>
            <a:fld id="{CBBF530E-1875-46E6-901C-76683197A1B3}" type="slidenum">
              <a:rPr lang="en-GB" smtClean="0"/>
              <a:pPr/>
              <a:t>‹#›</a:t>
            </a:fld>
            <a:endParaRPr lang="en-GB"/>
          </a:p>
        </p:txBody>
      </p:sp>
      <p:sp>
        <p:nvSpPr>
          <p:cNvPr id="18" name="Footer Placeholder 3">
            <a:extLst>
              <a:ext uri="{FF2B5EF4-FFF2-40B4-BE49-F238E27FC236}">
                <a16:creationId xmlns:a16="http://schemas.microsoft.com/office/drawing/2014/main" id="{89377BC7-EA60-2841-8608-D79A7C3B71EB}"/>
              </a:ext>
            </a:extLst>
          </p:cNvPr>
          <p:cNvSpPr>
            <a:spLocks noGrp="1"/>
          </p:cNvSpPr>
          <p:nvPr>
            <p:ph type="ftr" sz="quarter" idx="11"/>
          </p:nvPr>
        </p:nvSpPr>
        <p:spPr>
          <a:xfrm>
            <a:off x="2207644" y="6356350"/>
            <a:ext cx="3469252" cy="365125"/>
          </a:xfrm>
        </p:spPr>
        <p:txBody>
          <a:bodyPr/>
          <a:lstStyle>
            <a:lvl1pPr algn="l">
              <a:defRPr>
                <a:solidFill>
                  <a:schemeClr val="bg1"/>
                </a:solidFill>
              </a:defRPr>
            </a:lvl1pPr>
          </a:lstStyle>
          <a:p>
            <a:r>
              <a:rPr lang="en-GB"/>
              <a:t>Name, Department</a:t>
            </a:r>
          </a:p>
        </p:txBody>
      </p:sp>
      <p:sp>
        <p:nvSpPr>
          <p:cNvPr id="20" name="Text Placeholder 6">
            <a:extLst>
              <a:ext uri="{FF2B5EF4-FFF2-40B4-BE49-F238E27FC236}">
                <a16:creationId xmlns:a16="http://schemas.microsoft.com/office/drawing/2014/main" id="{77ECF5E4-B74A-FB48-B872-16F3292CF9EA}"/>
              </a:ext>
            </a:extLst>
          </p:cNvPr>
          <p:cNvSpPr>
            <a:spLocks noGrp="1"/>
          </p:cNvSpPr>
          <p:nvPr>
            <p:ph type="body" sz="quarter" idx="18" hasCustomPrompt="1"/>
          </p:nvPr>
        </p:nvSpPr>
        <p:spPr>
          <a:xfrm>
            <a:off x="2082291" y="6356350"/>
            <a:ext cx="10800" cy="365125"/>
          </a:xfrm>
          <a:prstGeom prst="rect">
            <a:avLst/>
          </a:prstGeom>
          <a:solidFill>
            <a:schemeClr val="bg1"/>
          </a:solidFill>
          <a:ln>
            <a:noFill/>
          </a:ln>
        </p:spPr>
        <p:txBody>
          <a:bodyPr/>
          <a:lstStyle>
            <a:lvl1pPr marL="0" indent="0">
              <a:buNone/>
              <a:defRPr/>
            </a:lvl1pPr>
          </a:lstStyle>
          <a:p>
            <a:pPr lvl="0"/>
            <a:r>
              <a:rPr lang="en-US"/>
              <a:t> </a:t>
            </a:r>
          </a:p>
        </p:txBody>
      </p:sp>
      <p:sp>
        <p:nvSpPr>
          <p:cNvPr id="17" name="Date Placeholder 2">
            <a:extLst>
              <a:ext uri="{FF2B5EF4-FFF2-40B4-BE49-F238E27FC236}">
                <a16:creationId xmlns:a16="http://schemas.microsoft.com/office/drawing/2014/main" id="{71412D12-3864-394B-985D-3364B1646D30}"/>
              </a:ext>
            </a:extLst>
          </p:cNvPr>
          <p:cNvSpPr>
            <a:spLocks noGrp="1"/>
          </p:cNvSpPr>
          <p:nvPr>
            <p:ph type="dt" sz="half" idx="10"/>
          </p:nvPr>
        </p:nvSpPr>
        <p:spPr>
          <a:xfrm>
            <a:off x="479375" y="6356350"/>
            <a:ext cx="1486993" cy="365125"/>
          </a:xfrm>
          <a:prstGeom prst="rect">
            <a:avLst/>
          </a:prstGeom>
        </p:spPr>
        <p:txBody>
          <a:bodyPr/>
          <a:lstStyle>
            <a:lvl1pPr>
              <a:defRPr>
                <a:solidFill>
                  <a:schemeClr val="bg1"/>
                </a:solidFill>
              </a:defRPr>
            </a:lvl1pPr>
          </a:lstStyle>
          <a:p>
            <a:fld id="{285EAF73-EE3C-41B7-AE89-4A15C844158B}" type="datetime4">
              <a:rPr lang="en-GB" smtClean="0"/>
              <a:pPr/>
              <a:t>30 September 2026</a:t>
            </a:fld>
            <a:endParaRPr lang="en-GB"/>
          </a:p>
        </p:txBody>
      </p:sp>
      <p:sp>
        <p:nvSpPr>
          <p:cNvPr id="21" name="Rectangle 20">
            <a:extLst>
              <a:ext uri="{FF2B5EF4-FFF2-40B4-BE49-F238E27FC236}">
                <a16:creationId xmlns:a16="http://schemas.microsoft.com/office/drawing/2014/main" id="{71990D2C-E643-0846-B649-81EC000B6937}"/>
              </a:ext>
              <a:ext uri="{C183D7F6-B498-43B3-948B-1728B52AA6E4}">
                <adec:decorative xmlns:adec="http://schemas.microsoft.com/office/drawing/2017/decorative" val="1"/>
              </a:ext>
            </a:extLst>
          </p:cNvPr>
          <p:cNvSpPr/>
          <p:nvPr userDrawn="1"/>
        </p:nvSpPr>
        <p:spPr>
          <a:xfrm>
            <a:off x="12635555" y="-5461"/>
            <a:ext cx="2399411" cy="2399411"/>
          </a:xfrm>
          <a:prstGeom prst="rect">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l"/>
            <a:r>
              <a:rPr lang="en-US" sz="1600">
                <a:solidFill>
                  <a:schemeClr val="tx2"/>
                </a:solidFill>
              </a:rPr>
              <a:t>Drag and drop an image onto this slide or click the picture icon to select an image. You can find our </a:t>
            </a:r>
            <a:r>
              <a:rPr lang="en-US" sz="1600" err="1">
                <a:solidFill>
                  <a:schemeClr val="tx2"/>
                </a:solidFill>
              </a:rPr>
              <a:t>imagebank</a:t>
            </a:r>
            <a:r>
              <a:rPr lang="en-US" sz="1600">
                <a:solidFill>
                  <a:schemeClr val="tx2"/>
                </a:solidFill>
              </a:rPr>
              <a:t> here:</a:t>
            </a:r>
          </a:p>
          <a:p>
            <a:pPr algn="l"/>
            <a:r>
              <a:rPr lang="en-US" sz="1600" err="1">
                <a:solidFill>
                  <a:schemeClr val="tx2"/>
                </a:solidFill>
                <a:hlinkClick r:id="rId3"/>
              </a:rPr>
              <a:t>www.nottingham.ac.uk</a:t>
            </a:r>
            <a:r>
              <a:rPr lang="en-US" sz="1600">
                <a:solidFill>
                  <a:schemeClr val="tx2"/>
                </a:solidFill>
                <a:hlinkClick r:id="rId3"/>
              </a:rPr>
              <a:t>/</a:t>
            </a:r>
            <a:r>
              <a:rPr lang="en-US" sz="1600" err="1">
                <a:solidFill>
                  <a:schemeClr val="tx2"/>
                </a:solidFill>
                <a:hlinkClick r:id="rId3"/>
              </a:rPr>
              <a:t>imagebank</a:t>
            </a:r>
            <a:r>
              <a:rPr lang="en-US" sz="1600">
                <a:solidFill>
                  <a:schemeClr val="tx2"/>
                </a:solidFill>
                <a:hlinkClick r:id="rId3"/>
              </a:rPr>
              <a:t> </a:t>
            </a:r>
            <a:endParaRPr lang="en-US" sz="1600">
              <a:solidFill>
                <a:schemeClr val="tx2"/>
              </a:solidFill>
            </a:endParaRPr>
          </a:p>
        </p:txBody>
      </p:sp>
      <p:grpSp>
        <p:nvGrpSpPr>
          <p:cNvPr id="8" name="Group 7">
            <a:extLst>
              <a:ext uri="{FF2B5EF4-FFF2-40B4-BE49-F238E27FC236}">
                <a16:creationId xmlns:a16="http://schemas.microsoft.com/office/drawing/2014/main" id="{3E412F56-251C-5647-8495-6F6496AC8332}"/>
              </a:ext>
            </a:extLst>
          </p:cNvPr>
          <p:cNvGrpSpPr/>
          <p:nvPr userDrawn="1"/>
        </p:nvGrpSpPr>
        <p:grpSpPr>
          <a:xfrm>
            <a:off x="0" y="0"/>
            <a:ext cx="12192000" cy="1029589"/>
            <a:chOff x="0" y="0"/>
            <a:chExt cx="12192000" cy="1029589"/>
          </a:xfrm>
        </p:grpSpPr>
        <p:sp>
          <p:nvSpPr>
            <p:cNvPr id="9" name="Rectangle 8">
              <a:extLst>
                <a:ext uri="{FF2B5EF4-FFF2-40B4-BE49-F238E27FC236}">
                  <a16:creationId xmlns:a16="http://schemas.microsoft.com/office/drawing/2014/main" id="{3B93FD40-5F1A-2843-9779-FC2314E1FD1E}"/>
                </a:ext>
                <a:ext uri="{C183D7F6-B498-43B3-948B-1728B52AA6E4}">
                  <adec:decorative xmlns:adec="http://schemas.microsoft.com/office/drawing/2017/decorative" val="1"/>
                </a:ext>
              </a:extLst>
            </p:cNvPr>
            <p:cNvSpPr/>
            <p:nvPr userDrawn="1"/>
          </p:nvSpPr>
          <p:spPr>
            <a:xfrm flipH="1" flipV="1">
              <a:off x="0" y="0"/>
              <a:ext cx="12192000" cy="1029589"/>
            </a:xfrm>
            <a:prstGeom prst="rect">
              <a:avLst/>
            </a:prstGeom>
            <a:solidFill>
              <a:schemeClr val="accent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Georgia"/>
                <a:ea typeface="+mn-ea"/>
                <a:cs typeface="+mn-cs"/>
              </a:endParaRPr>
            </a:p>
          </p:txBody>
        </p:sp>
        <p:pic>
          <p:nvPicPr>
            <p:cNvPr id="10" name="Picture 9" descr="University of Nottingham logo">
              <a:extLst>
                <a:ext uri="{FF2B5EF4-FFF2-40B4-BE49-F238E27FC236}">
                  <a16:creationId xmlns:a16="http://schemas.microsoft.com/office/drawing/2014/main" id="{A71B1CB0-0A90-F947-8226-B66F76D89D6B}"/>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a:off x="0" y="0"/>
              <a:ext cx="1032632" cy="1029589"/>
            </a:xfrm>
            <a:prstGeom prst="rect">
              <a:avLst/>
            </a:prstGeom>
          </p:spPr>
        </p:pic>
      </p:grpSp>
      <p:sp>
        <p:nvSpPr>
          <p:cNvPr id="2" name="Title 1"/>
          <p:cNvSpPr>
            <a:spLocks noGrp="1"/>
          </p:cNvSpPr>
          <p:nvPr>
            <p:ph type="title" hasCustomPrompt="1"/>
          </p:nvPr>
        </p:nvSpPr>
        <p:spPr>
          <a:xfrm>
            <a:off x="1158240" y="-5461"/>
            <a:ext cx="10578834" cy="1035050"/>
          </a:xfrm>
          <a:prstGeom prst="rect">
            <a:avLst/>
          </a:prstGeom>
        </p:spPr>
        <p:txBody>
          <a:bodyPr anchor="ctr"/>
          <a:lstStyle>
            <a:lvl1pPr algn="l">
              <a:defRPr baseline="0"/>
            </a:lvl1pPr>
          </a:lstStyle>
          <a:p>
            <a:r>
              <a:rPr lang="en-US"/>
              <a:t>Title and visual content – add slide title here</a:t>
            </a:r>
            <a:endParaRPr lang="en-GB"/>
          </a:p>
        </p:txBody>
      </p:sp>
    </p:spTree>
    <p:extLst>
      <p:ext uri="{BB962C8B-B14F-4D97-AF65-F5344CB8AC3E}">
        <p14:creationId xmlns:p14="http://schemas.microsoft.com/office/powerpoint/2010/main" val="336271663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lank Slide">
    <p:bg>
      <p:bgPr>
        <a:solidFill>
          <a:schemeClr val="accent5">
            <a:alpha val="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2A65D2-2D2D-DB44-9415-42AF00917298}"/>
              </a:ext>
            </a:extLst>
          </p:cNvPr>
          <p:cNvSpPr>
            <a:spLocks noGrp="1"/>
          </p:cNvSpPr>
          <p:nvPr>
            <p:ph type="title" hasCustomPrompt="1"/>
          </p:nvPr>
        </p:nvSpPr>
        <p:spPr>
          <a:xfrm>
            <a:off x="555125" y="442011"/>
            <a:ext cx="10578834" cy="1035050"/>
          </a:xfrm>
          <a:prstGeom prst="rect">
            <a:avLst/>
          </a:prstGeom>
        </p:spPr>
        <p:txBody>
          <a:bodyPr anchor="ctr"/>
          <a:lstStyle>
            <a:lvl1pPr algn="l">
              <a:defRPr sz="2800" baseline="0">
                <a:solidFill>
                  <a:schemeClr val="accent5"/>
                </a:solidFill>
              </a:defRPr>
            </a:lvl1pPr>
          </a:lstStyle>
          <a:p>
            <a:r>
              <a:rPr lang="en-US"/>
              <a:t>Blank slide</a:t>
            </a:r>
            <a:endParaRPr lang="en-GB"/>
          </a:p>
        </p:txBody>
      </p:sp>
    </p:spTree>
    <p:extLst>
      <p:ext uri="{BB962C8B-B14F-4D97-AF65-F5344CB8AC3E}">
        <p14:creationId xmlns:p14="http://schemas.microsoft.com/office/powerpoint/2010/main" val="385714263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Blank Slide with Castle Icon">
    <p:bg>
      <p:bgPr>
        <a:solidFill>
          <a:schemeClr val="accent5">
            <a:alpha val="5000"/>
          </a:schemeClr>
        </a:solidFill>
        <a:effectLst/>
      </p:bgPr>
    </p:bg>
    <p:spTree>
      <p:nvGrpSpPr>
        <p:cNvPr id="1" name=""/>
        <p:cNvGrpSpPr/>
        <p:nvPr/>
      </p:nvGrpSpPr>
      <p:grpSpPr>
        <a:xfrm>
          <a:off x="0" y="0"/>
          <a:ext cx="0" cy="0"/>
          <a:chOff x="0" y="0"/>
          <a:chExt cx="0" cy="0"/>
        </a:xfrm>
      </p:grpSpPr>
      <p:pic>
        <p:nvPicPr>
          <p:cNvPr id="6" name="Picture 5" descr="University of Nottingham logo">
            <a:extLst>
              <a:ext uri="{FF2B5EF4-FFF2-40B4-BE49-F238E27FC236}">
                <a16:creationId xmlns:a16="http://schemas.microsoft.com/office/drawing/2014/main" id="{05AFCAE9-B754-8C4D-B7F9-C051D54669BA}"/>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032632" cy="1029589"/>
          </a:xfrm>
          <a:prstGeom prst="rect">
            <a:avLst/>
          </a:prstGeom>
        </p:spPr>
      </p:pic>
    </p:spTree>
    <p:extLst>
      <p:ext uri="{BB962C8B-B14F-4D97-AF65-F5344CB8AC3E}">
        <p14:creationId xmlns:p14="http://schemas.microsoft.com/office/powerpoint/2010/main" val="59684132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End Slide - Earth">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47483873-86BD-454E-AF6E-E4D2764B65F0}"/>
              </a:ext>
            </a:extLst>
          </p:cNvPr>
          <p:cNvSpPr>
            <a:spLocks noGrp="1"/>
          </p:cNvSpPr>
          <p:nvPr>
            <p:ph type="ctrTitle" hasCustomPrompt="1"/>
          </p:nvPr>
        </p:nvSpPr>
        <p:spPr>
          <a:xfrm>
            <a:off x="3776719" y="1123805"/>
            <a:ext cx="4629834" cy="4610390"/>
          </a:xfrm>
          <a:prstGeom prst="rect">
            <a:avLst/>
          </a:prstGeom>
        </p:spPr>
        <p:txBody>
          <a:bodyPr anchor="ctr" anchorCtr="0">
            <a:normAutofit/>
          </a:bodyPr>
          <a:lstStyle>
            <a:lvl1pPr algn="ctr">
              <a:defRPr sz="3200" b="1" baseline="0">
                <a:solidFill>
                  <a:schemeClr val="bg1"/>
                </a:solidFill>
                <a:latin typeface="Arial" panose="020B0604020202020204" pitchFamily="34" charset="0"/>
                <a:cs typeface="Arial" panose="020B0604020202020204" pitchFamily="34" charset="0"/>
              </a:defRPr>
            </a:lvl1pPr>
          </a:lstStyle>
          <a:p>
            <a:r>
              <a:rPr lang="en-US"/>
              <a:t>End slide</a:t>
            </a:r>
            <a:br>
              <a:rPr lang="en-US"/>
            </a:br>
            <a:r>
              <a:rPr lang="en-US"/>
              <a:t>questions?</a:t>
            </a:r>
            <a:endParaRPr lang="en-GB"/>
          </a:p>
        </p:txBody>
      </p:sp>
      <p:pic>
        <p:nvPicPr>
          <p:cNvPr id="9" name="Picture 8" descr="University of Nottingham logo">
            <a:extLst>
              <a:ext uri="{FF2B5EF4-FFF2-40B4-BE49-F238E27FC236}">
                <a16:creationId xmlns:a16="http://schemas.microsoft.com/office/drawing/2014/main" id="{2B7EDC40-08B7-C54D-9A16-7B5D3FDD4FD9}"/>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0" y="0"/>
            <a:ext cx="2774767" cy="1027487"/>
          </a:xfrm>
          <a:prstGeom prst="rect">
            <a:avLst/>
          </a:prstGeom>
        </p:spPr>
      </p:pic>
    </p:spTree>
    <p:extLst>
      <p:ext uri="{BB962C8B-B14F-4D97-AF65-F5344CB8AC3E}">
        <p14:creationId xmlns:p14="http://schemas.microsoft.com/office/powerpoint/2010/main" val="248441180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End Slide – Campus">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3C67C3C0-F69E-E643-A32B-61F2F310AA47}"/>
              </a:ext>
            </a:extLst>
          </p:cNvPr>
          <p:cNvSpPr>
            <a:spLocks noGrp="1"/>
          </p:cNvSpPr>
          <p:nvPr>
            <p:ph type="ctrTitle" hasCustomPrompt="1"/>
          </p:nvPr>
        </p:nvSpPr>
        <p:spPr>
          <a:xfrm>
            <a:off x="3776719" y="1123805"/>
            <a:ext cx="4629834" cy="4610390"/>
          </a:xfrm>
          <a:prstGeom prst="rect">
            <a:avLst/>
          </a:prstGeom>
        </p:spPr>
        <p:txBody>
          <a:bodyPr anchor="ctr" anchorCtr="0">
            <a:normAutofit/>
          </a:bodyPr>
          <a:lstStyle>
            <a:lvl1pPr algn="ctr">
              <a:defRPr sz="3200" b="1" baseline="0">
                <a:solidFill>
                  <a:schemeClr val="bg1"/>
                </a:solidFill>
                <a:latin typeface="Arial" panose="020B0604020202020204" pitchFamily="34" charset="0"/>
                <a:cs typeface="Arial" panose="020B0604020202020204" pitchFamily="34" charset="0"/>
              </a:defRPr>
            </a:lvl1pPr>
          </a:lstStyle>
          <a:p>
            <a:r>
              <a:rPr lang="en-US"/>
              <a:t>End slide</a:t>
            </a:r>
            <a:br>
              <a:rPr lang="en-US"/>
            </a:br>
            <a:r>
              <a:rPr lang="en-US"/>
              <a:t>questions?</a:t>
            </a:r>
            <a:endParaRPr lang="en-GB"/>
          </a:p>
        </p:txBody>
      </p:sp>
      <p:pic>
        <p:nvPicPr>
          <p:cNvPr id="7" name="Picture 6" descr="University of Nottingham logo">
            <a:extLst>
              <a:ext uri="{FF2B5EF4-FFF2-40B4-BE49-F238E27FC236}">
                <a16:creationId xmlns:a16="http://schemas.microsoft.com/office/drawing/2014/main" id="{0DB07C01-E6FE-374C-80D0-F5676A0E0711}"/>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0" y="0"/>
            <a:ext cx="2774767" cy="1027487"/>
          </a:xfrm>
          <a:prstGeom prst="rect">
            <a:avLst/>
          </a:prstGeom>
        </p:spPr>
      </p:pic>
    </p:spTree>
    <p:extLst>
      <p:ext uri="{BB962C8B-B14F-4D97-AF65-F5344CB8AC3E}">
        <p14:creationId xmlns:p14="http://schemas.microsoft.com/office/powerpoint/2010/main" val="396336474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emplates">
    <p:bg>
      <p:bgPr>
        <a:solidFill>
          <a:schemeClr val="accent5">
            <a:alpha val="5000"/>
          </a:schemeClr>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143F670C-95B5-454E-9804-5609FD32D6F9}"/>
              </a:ext>
              <a:ext uri="{C183D7F6-B498-43B3-948B-1728B52AA6E4}">
                <adec:decorative xmlns:adec="http://schemas.microsoft.com/office/drawing/2017/decorative" val="1"/>
              </a:ext>
            </a:extLst>
          </p:cNvPr>
          <p:cNvSpPr/>
          <p:nvPr userDrawn="1"/>
        </p:nvSpPr>
        <p:spPr>
          <a:xfrm>
            <a:off x="12635555" y="-5461"/>
            <a:ext cx="2399411" cy="2399411"/>
          </a:xfrm>
          <a:prstGeom prst="rect">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l"/>
            <a:r>
              <a:rPr lang="en-US" sz="1600">
                <a:solidFill>
                  <a:schemeClr val="tx2"/>
                </a:solidFill>
              </a:rPr>
              <a:t>All items on these slides are editable. You can change the </a:t>
            </a:r>
            <a:r>
              <a:rPr lang="en-US" sz="1600" err="1">
                <a:solidFill>
                  <a:schemeClr val="tx2"/>
                </a:solidFill>
              </a:rPr>
              <a:t>colour</a:t>
            </a:r>
            <a:r>
              <a:rPr lang="en-US" sz="1600">
                <a:solidFill>
                  <a:schemeClr val="tx2"/>
                </a:solidFill>
              </a:rPr>
              <a:t>, outline and size easily as you do with other PowerPoint shapes.</a:t>
            </a:r>
          </a:p>
        </p:txBody>
      </p:sp>
      <p:sp>
        <p:nvSpPr>
          <p:cNvPr id="5" name="Slide Number Placeholder 4"/>
          <p:cNvSpPr>
            <a:spLocks noGrp="1"/>
          </p:cNvSpPr>
          <p:nvPr>
            <p:ph type="sldNum" sz="quarter" idx="12"/>
          </p:nvPr>
        </p:nvSpPr>
        <p:spPr>
          <a:xfrm>
            <a:off x="8828967" y="6356350"/>
            <a:ext cx="2908107" cy="365125"/>
          </a:xfrm>
        </p:spPr>
        <p:txBody>
          <a:bodyPr/>
          <a:lstStyle/>
          <a:p>
            <a:fld id="{CBBF530E-1875-46E6-901C-76683197A1B3}" type="slidenum">
              <a:rPr lang="en-GB" smtClean="0"/>
              <a:pPr/>
              <a:t>‹#›</a:t>
            </a:fld>
            <a:endParaRPr lang="en-GB"/>
          </a:p>
        </p:txBody>
      </p:sp>
      <p:sp>
        <p:nvSpPr>
          <p:cNvPr id="17" name="Footer Placeholder 3">
            <a:extLst>
              <a:ext uri="{FF2B5EF4-FFF2-40B4-BE49-F238E27FC236}">
                <a16:creationId xmlns:a16="http://schemas.microsoft.com/office/drawing/2014/main" id="{0EAA601D-72F3-BE4F-9229-FCBD9986E836}"/>
              </a:ext>
            </a:extLst>
          </p:cNvPr>
          <p:cNvSpPr>
            <a:spLocks noGrp="1"/>
          </p:cNvSpPr>
          <p:nvPr>
            <p:ph type="ftr" sz="quarter" idx="11"/>
          </p:nvPr>
        </p:nvSpPr>
        <p:spPr>
          <a:xfrm>
            <a:off x="2207644" y="6356350"/>
            <a:ext cx="3469252" cy="365125"/>
          </a:xfrm>
        </p:spPr>
        <p:txBody>
          <a:bodyPr/>
          <a:lstStyle>
            <a:lvl1pPr algn="l">
              <a:defRPr/>
            </a:lvl1pPr>
          </a:lstStyle>
          <a:p>
            <a:r>
              <a:rPr lang="en-GB"/>
              <a:t>Name, Department</a:t>
            </a:r>
          </a:p>
        </p:txBody>
      </p:sp>
      <p:sp>
        <p:nvSpPr>
          <p:cNvPr id="18" name="Text Placeholder 6">
            <a:extLst>
              <a:ext uri="{FF2B5EF4-FFF2-40B4-BE49-F238E27FC236}">
                <a16:creationId xmlns:a16="http://schemas.microsoft.com/office/drawing/2014/main" id="{D7363097-8A1E-F548-98B9-D9C329A48089}"/>
              </a:ext>
            </a:extLst>
          </p:cNvPr>
          <p:cNvSpPr>
            <a:spLocks noGrp="1"/>
          </p:cNvSpPr>
          <p:nvPr>
            <p:ph type="body" sz="quarter" idx="18" hasCustomPrompt="1"/>
          </p:nvPr>
        </p:nvSpPr>
        <p:spPr>
          <a:xfrm>
            <a:off x="2082291" y="6356350"/>
            <a:ext cx="10800" cy="365125"/>
          </a:xfrm>
          <a:prstGeom prst="rect">
            <a:avLst/>
          </a:prstGeom>
          <a:solidFill>
            <a:schemeClr val="bg2"/>
          </a:solidFill>
          <a:ln>
            <a:noFill/>
          </a:ln>
        </p:spPr>
        <p:txBody>
          <a:bodyPr/>
          <a:lstStyle>
            <a:lvl1pPr marL="0" indent="0">
              <a:buNone/>
              <a:defRPr/>
            </a:lvl1pPr>
          </a:lstStyle>
          <a:p>
            <a:pPr lvl="0"/>
            <a:r>
              <a:rPr lang="en-US"/>
              <a:t> </a:t>
            </a:r>
          </a:p>
        </p:txBody>
      </p:sp>
      <p:sp>
        <p:nvSpPr>
          <p:cNvPr id="16" name="Date Placeholder 2">
            <a:extLst>
              <a:ext uri="{FF2B5EF4-FFF2-40B4-BE49-F238E27FC236}">
                <a16:creationId xmlns:a16="http://schemas.microsoft.com/office/drawing/2014/main" id="{D7149951-3981-CB4B-98B8-B21C82EEE2E3}"/>
              </a:ext>
            </a:extLst>
          </p:cNvPr>
          <p:cNvSpPr>
            <a:spLocks noGrp="1"/>
          </p:cNvSpPr>
          <p:nvPr>
            <p:ph type="dt" sz="half" idx="10"/>
          </p:nvPr>
        </p:nvSpPr>
        <p:spPr>
          <a:xfrm>
            <a:off x="479375" y="6356350"/>
            <a:ext cx="1486993" cy="365125"/>
          </a:xfrm>
          <a:prstGeom prst="rect">
            <a:avLst/>
          </a:prstGeom>
        </p:spPr>
        <p:txBody>
          <a:bodyPr/>
          <a:lstStyle/>
          <a:p>
            <a:fld id="{285EAF73-EE3C-41B7-AE89-4A15C844158B}" type="datetime4">
              <a:rPr lang="en-GB" smtClean="0"/>
              <a:t>30 September 2026</a:t>
            </a:fld>
            <a:endParaRPr lang="en-GB"/>
          </a:p>
        </p:txBody>
      </p:sp>
      <p:sp>
        <p:nvSpPr>
          <p:cNvPr id="7" name="Content Placeholder 6"/>
          <p:cNvSpPr>
            <a:spLocks noGrp="1"/>
          </p:cNvSpPr>
          <p:nvPr>
            <p:ph sz="quarter" idx="13" hasCustomPrompt="1"/>
          </p:nvPr>
        </p:nvSpPr>
        <p:spPr>
          <a:xfrm>
            <a:off x="479376" y="2133603"/>
            <a:ext cx="11257699" cy="3746498"/>
          </a:xfrm>
          <a:prstGeom prst="rect">
            <a:avLst/>
          </a:prstGeom>
        </p:spPr>
        <p:txBody>
          <a:bodyPr/>
          <a:lstStyle>
            <a:lvl1pPr>
              <a:buClr>
                <a:schemeClr val="accent3"/>
              </a:buClr>
              <a:defRPr lang="en-GB" sz="2800" smtClean="0">
                <a:solidFill>
                  <a:schemeClr val="tx1"/>
                </a:solidFill>
                <a:effectLst/>
              </a:defRPr>
            </a:lvl1pPr>
            <a:lvl2pPr>
              <a:buClr>
                <a:schemeClr val="accent3"/>
              </a:buClr>
              <a:defRPr sz="2800">
                <a:solidFill>
                  <a:schemeClr val="tx1"/>
                </a:solidFill>
              </a:defRPr>
            </a:lvl2pPr>
            <a:lvl3pPr>
              <a:buClr>
                <a:schemeClr val="accent3"/>
              </a:buClr>
              <a:defRPr sz="2800">
                <a:solidFill>
                  <a:schemeClr val="tx1"/>
                </a:solidFill>
              </a:defRPr>
            </a:lvl3pPr>
          </a:lstStyle>
          <a:p>
            <a:pPr lvl="0"/>
            <a:r>
              <a:rPr lang="en-US"/>
              <a:t>Body text – Arial 28pt</a:t>
            </a:r>
          </a:p>
          <a:p>
            <a:pPr lvl="1"/>
            <a:r>
              <a:rPr lang="en-US"/>
              <a:t>Second text – Arial 28pt</a:t>
            </a:r>
          </a:p>
          <a:p>
            <a:pPr lvl="2"/>
            <a:r>
              <a:rPr lang="en-US"/>
              <a:t>Third text – Arial 28pt</a:t>
            </a:r>
          </a:p>
        </p:txBody>
      </p:sp>
      <p:sp>
        <p:nvSpPr>
          <p:cNvPr id="20" name="Text Placeholder 18">
            <a:extLst>
              <a:ext uri="{FF2B5EF4-FFF2-40B4-BE49-F238E27FC236}">
                <a16:creationId xmlns:a16="http://schemas.microsoft.com/office/drawing/2014/main" id="{6BE069C4-4455-B24A-B998-756F4026E83D}"/>
              </a:ext>
            </a:extLst>
          </p:cNvPr>
          <p:cNvSpPr>
            <a:spLocks noGrp="1"/>
          </p:cNvSpPr>
          <p:nvPr>
            <p:ph type="body" sz="quarter" idx="15" hasCustomPrompt="1"/>
          </p:nvPr>
        </p:nvSpPr>
        <p:spPr>
          <a:xfrm>
            <a:off x="479376" y="1484533"/>
            <a:ext cx="11257698" cy="627765"/>
          </a:xfrm>
          <a:prstGeom prst="rect">
            <a:avLst/>
          </a:prstGeom>
        </p:spPr>
        <p:txBody>
          <a:bodyPr>
            <a:noAutofit/>
          </a:bodyPr>
          <a:lstStyle>
            <a:lvl1pPr marL="0" indent="0">
              <a:buNone/>
              <a:defRPr sz="2800" b="1">
                <a:solidFill>
                  <a:schemeClr val="accent3"/>
                </a:solidFill>
              </a:defRPr>
            </a:lvl1pPr>
            <a:lvl2pPr>
              <a:defRPr sz="1400"/>
            </a:lvl2pPr>
            <a:lvl3pPr>
              <a:defRPr sz="1400"/>
            </a:lvl3pPr>
            <a:lvl4pPr>
              <a:defRPr sz="1400"/>
            </a:lvl4pPr>
            <a:lvl5pPr>
              <a:defRPr sz="1400"/>
            </a:lvl5pPr>
          </a:lstStyle>
          <a:p>
            <a:pPr lvl="0"/>
            <a:r>
              <a:rPr lang="en-US"/>
              <a:t>Subtitle</a:t>
            </a:r>
          </a:p>
        </p:txBody>
      </p:sp>
      <p:grpSp>
        <p:nvGrpSpPr>
          <p:cNvPr id="8" name="Group 7">
            <a:extLst>
              <a:ext uri="{FF2B5EF4-FFF2-40B4-BE49-F238E27FC236}">
                <a16:creationId xmlns:a16="http://schemas.microsoft.com/office/drawing/2014/main" id="{3E412F56-251C-5647-8495-6F6496AC8332}"/>
              </a:ext>
            </a:extLst>
          </p:cNvPr>
          <p:cNvGrpSpPr/>
          <p:nvPr userDrawn="1"/>
        </p:nvGrpSpPr>
        <p:grpSpPr>
          <a:xfrm>
            <a:off x="0" y="0"/>
            <a:ext cx="12192000" cy="1029589"/>
            <a:chOff x="0" y="0"/>
            <a:chExt cx="12192000" cy="1029589"/>
          </a:xfrm>
        </p:grpSpPr>
        <p:sp>
          <p:nvSpPr>
            <p:cNvPr id="9" name="Rectangle 8">
              <a:extLst>
                <a:ext uri="{FF2B5EF4-FFF2-40B4-BE49-F238E27FC236}">
                  <a16:creationId xmlns:a16="http://schemas.microsoft.com/office/drawing/2014/main" id="{3B93FD40-5F1A-2843-9779-FC2314E1FD1E}"/>
                </a:ext>
                <a:ext uri="{C183D7F6-B498-43B3-948B-1728B52AA6E4}">
                  <adec:decorative xmlns:adec="http://schemas.microsoft.com/office/drawing/2017/decorative" val="1"/>
                </a:ext>
              </a:extLst>
            </p:cNvPr>
            <p:cNvSpPr/>
            <p:nvPr userDrawn="1"/>
          </p:nvSpPr>
          <p:spPr>
            <a:xfrm flipH="1" flipV="1">
              <a:off x="0" y="0"/>
              <a:ext cx="12192000" cy="1029589"/>
            </a:xfrm>
            <a:prstGeom prst="rect">
              <a:avLst/>
            </a:prstGeom>
            <a:solidFill>
              <a:schemeClr val="accent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Georgia"/>
                <a:ea typeface="+mn-ea"/>
                <a:cs typeface="+mn-cs"/>
              </a:endParaRPr>
            </a:p>
          </p:txBody>
        </p:sp>
        <p:pic>
          <p:nvPicPr>
            <p:cNvPr id="10" name="Picture 9" descr="University of Nottingham logo">
              <a:extLst>
                <a:ext uri="{FF2B5EF4-FFF2-40B4-BE49-F238E27FC236}">
                  <a16:creationId xmlns:a16="http://schemas.microsoft.com/office/drawing/2014/main" id="{A71B1CB0-0A90-F947-8226-B66F76D89D6B}"/>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032632" cy="1029589"/>
            </a:xfrm>
            <a:prstGeom prst="rect">
              <a:avLst/>
            </a:prstGeom>
          </p:spPr>
        </p:pic>
      </p:grpSp>
      <p:sp>
        <p:nvSpPr>
          <p:cNvPr id="2" name="Title 1"/>
          <p:cNvSpPr>
            <a:spLocks noGrp="1"/>
          </p:cNvSpPr>
          <p:nvPr>
            <p:ph type="title" hasCustomPrompt="1"/>
          </p:nvPr>
        </p:nvSpPr>
        <p:spPr>
          <a:xfrm>
            <a:off x="1158240" y="-5461"/>
            <a:ext cx="10578834" cy="1035050"/>
          </a:xfrm>
          <a:prstGeom prst="rect">
            <a:avLst/>
          </a:prstGeom>
        </p:spPr>
        <p:txBody>
          <a:bodyPr anchor="ctr"/>
          <a:lstStyle>
            <a:lvl1pPr algn="l">
              <a:defRPr baseline="0"/>
            </a:lvl1pPr>
          </a:lstStyle>
          <a:p>
            <a:r>
              <a:rPr lang="en-US"/>
              <a:t>Title and visual content – add slide title here</a:t>
            </a:r>
            <a:endParaRPr lang="en-GB"/>
          </a:p>
        </p:txBody>
      </p:sp>
    </p:spTree>
    <p:extLst>
      <p:ext uri="{BB962C8B-B14F-4D97-AF65-F5344CB8AC3E}">
        <p14:creationId xmlns:p14="http://schemas.microsoft.com/office/powerpoint/2010/main" val="361904470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Icon Grid">
    <p:bg>
      <p:bgPr>
        <a:solidFill>
          <a:schemeClr val="accent5">
            <a:alpha val="5000"/>
          </a:schemeClr>
        </a:solidFill>
        <a:effectLst/>
      </p:bgPr>
    </p:bg>
    <p:spTree>
      <p:nvGrpSpPr>
        <p:cNvPr id="1" name=""/>
        <p:cNvGrpSpPr/>
        <p:nvPr/>
      </p:nvGrpSpPr>
      <p:grpSpPr>
        <a:xfrm>
          <a:off x="0" y="0"/>
          <a:ext cx="0" cy="0"/>
          <a:chOff x="0" y="0"/>
          <a:chExt cx="0" cy="0"/>
        </a:xfrm>
      </p:grpSpPr>
      <p:sp>
        <p:nvSpPr>
          <p:cNvPr id="104" name="Rectangle 103">
            <a:extLst>
              <a:ext uri="{FF2B5EF4-FFF2-40B4-BE49-F238E27FC236}">
                <a16:creationId xmlns:a16="http://schemas.microsoft.com/office/drawing/2014/main" id="{3665E85D-8861-794D-A0B5-7227A4A9BDEC}"/>
              </a:ext>
              <a:ext uri="{C183D7F6-B498-43B3-948B-1728B52AA6E4}">
                <adec:decorative xmlns:adec="http://schemas.microsoft.com/office/drawing/2017/decorative" val="1"/>
              </a:ext>
            </a:extLst>
          </p:cNvPr>
          <p:cNvSpPr/>
          <p:nvPr userDrawn="1"/>
        </p:nvSpPr>
        <p:spPr>
          <a:xfrm>
            <a:off x="12635555" y="-5461"/>
            <a:ext cx="2399411" cy="2399411"/>
          </a:xfrm>
          <a:prstGeom prst="rect">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l"/>
            <a:r>
              <a:rPr lang="en-US" sz="1600">
                <a:solidFill>
                  <a:schemeClr val="tx2"/>
                </a:solidFill>
              </a:rPr>
              <a:t>All items on these slides are editable. You can change the </a:t>
            </a:r>
            <a:r>
              <a:rPr lang="en-US" sz="1600" err="1">
                <a:solidFill>
                  <a:schemeClr val="tx2"/>
                </a:solidFill>
              </a:rPr>
              <a:t>colour</a:t>
            </a:r>
            <a:r>
              <a:rPr lang="en-US" sz="1600">
                <a:solidFill>
                  <a:schemeClr val="tx2"/>
                </a:solidFill>
              </a:rPr>
              <a:t>, outline and size easily as you do with other PowerPoint shapes.</a:t>
            </a:r>
          </a:p>
        </p:txBody>
      </p:sp>
      <p:sp>
        <p:nvSpPr>
          <p:cNvPr id="5" name="Slide Number Placeholder 4"/>
          <p:cNvSpPr>
            <a:spLocks noGrp="1"/>
          </p:cNvSpPr>
          <p:nvPr>
            <p:ph type="sldNum" sz="quarter" idx="12"/>
          </p:nvPr>
        </p:nvSpPr>
        <p:spPr>
          <a:xfrm>
            <a:off x="8828967" y="6356350"/>
            <a:ext cx="2908107" cy="365125"/>
          </a:xfrm>
        </p:spPr>
        <p:txBody>
          <a:bodyPr/>
          <a:lstStyle/>
          <a:p>
            <a:fld id="{CBBF530E-1875-46E6-901C-76683197A1B3}" type="slidenum">
              <a:rPr lang="en-GB" smtClean="0"/>
              <a:pPr/>
              <a:t>‹#›</a:t>
            </a:fld>
            <a:endParaRPr lang="en-GB"/>
          </a:p>
        </p:txBody>
      </p:sp>
      <p:sp>
        <p:nvSpPr>
          <p:cNvPr id="17" name="Footer Placeholder 3">
            <a:extLst>
              <a:ext uri="{FF2B5EF4-FFF2-40B4-BE49-F238E27FC236}">
                <a16:creationId xmlns:a16="http://schemas.microsoft.com/office/drawing/2014/main" id="{0EAA601D-72F3-BE4F-9229-FCBD9986E836}"/>
              </a:ext>
            </a:extLst>
          </p:cNvPr>
          <p:cNvSpPr>
            <a:spLocks noGrp="1"/>
          </p:cNvSpPr>
          <p:nvPr>
            <p:ph type="ftr" sz="quarter" idx="11"/>
          </p:nvPr>
        </p:nvSpPr>
        <p:spPr>
          <a:xfrm>
            <a:off x="2207644" y="6356350"/>
            <a:ext cx="3469252" cy="365125"/>
          </a:xfrm>
        </p:spPr>
        <p:txBody>
          <a:bodyPr/>
          <a:lstStyle>
            <a:lvl1pPr algn="l">
              <a:defRPr/>
            </a:lvl1pPr>
          </a:lstStyle>
          <a:p>
            <a:r>
              <a:rPr lang="en-GB"/>
              <a:t>Name, Department</a:t>
            </a:r>
          </a:p>
        </p:txBody>
      </p:sp>
      <p:sp>
        <p:nvSpPr>
          <p:cNvPr id="18" name="Text Placeholder 6">
            <a:extLst>
              <a:ext uri="{FF2B5EF4-FFF2-40B4-BE49-F238E27FC236}">
                <a16:creationId xmlns:a16="http://schemas.microsoft.com/office/drawing/2014/main" id="{D7363097-8A1E-F548-98B9-D9C329A48089}"/>
              </a:ext>
            </a:extLst>
          </p:cNvPr>
          <p:cNvSpPr>
            <a:spLocks noGrp="1"/>
          </p:cNvSpPr>
          <p:nvPr>
            <p:ph type="body" sz="quarter" idx="18" hasCustomPrompt="1"/>
          </p:nvPr>
        </p:nvSpPr>
        <p:spPr>
          <a:xfrm>
            <a:off x="2082291" y="6356350"/>
            <a:ext cx="10800" cy="365125"/>
          </a:xfrm>
          <a:prstGeom prst="rect">
            <a:avLst/>
          </a:prstGeom>
          <a:solidFill>
            <a:schemeClr val="bg2"/>
          </a:solidFill>
          <a:ln>
            <a:noFill/>
          </a:ln>
        </p:spPr>
        <p:txBody>
          <a:bodyPr/>
          <a:lstStyle>
            <a:lvl1pPr marL="0" indent="0">
              <a:buNone/>
              <a:defRPr/>
            </a:lvl1pPr>
          </a:lstStyle>
          <a:p>
            <a:pPr lvl="0"/>
            <a:r>
              <a:rPr lang="en-US"/>
              <a:t> </a:t>
            </a:r>
          </a:p>
        </p:txBody>
      </p:sp>
      <p:sp>
        <p:nvSpPr>
          <p:cNvPr id="16" name="Date Placeholder 2">
            <a:extLst>
              <a:ext uri="{FF2B5EF4-FFF2-40B4-BE49-F238E27FC236}">
                <a16:creationId xmlns:a16="http://schemas.microsoft.com/office/drawing/2014/main" id="{D7149951-3981-CB4B-98B8-B21C82EEE2E3}"/>
              </a:ext>
            </a:extLst>
          </p:cNvPr>
          <p:cNvSpPr>
            <a:spLocks noGrp="1"/>
          </p:cNvSpPr>
          <p:nvPr>
            <p:ph type="dt" sz="half" idx="10"/>
          </p:nvPr>
        </p:nvSpPr>
        <p:spPr>
          <a:xfrm>
            <a:off x="479375" y="6356350"/>
            <a:ext cx="1486993" cy="365125"/>
          </a:xfrm>
          <a:prstGeom prst="rect">
            <a:avLst/>
          </a:prstGeom>
        </p:spPr>
        <p:txBody>
          <a:bodyPr/>
          <a:lstStyle/>
          <a:p>
            <a:fld id="{285EAF73-EE3C-41B7-AE89-4A15C844158B}" type="datetime4">
              <a:rPr lang="en-GB" smtClean="0"/>
              <a:t>30 September 2026</a:t>
            </a:fld>
            <a:endParaRPr lang="en-GB"/>
          </a:p>
        </p:txBody>
      </p:sp>
      <p:sp>
        <p:nvSpPr>
          <p:cNvPr id="60" name="Rectangle 59">
            <a:extLst>
              <a:ext uri="{FF2B5EF4-FFF2-40B4-BE49-F238E27FC236}">
                <a16:creationId xmlns:a16="http://schemas.microsoft.com/office/drawing/2014/main" id="{4C76EA1E-DDD4-3C48-962B-715F6034D482}"/>
              </a:ext>
              <a:ext uri="{C183D7F6-B498-43B3-948B-1728B52AA6E4}">
                <adec:decorative xmlns:adec="http://schemas.microsoft.com/office/drawing/2017/decorative" val="1"/>
              </a:ext>
            </a:extLst>
          </p:cNvPr>
          <p:cNvSpPr/>
          <p:nvPr userDrawn="1"/>
        </p:nvSpPr>
        <p:spPr>
          <a:xfrm>
            <a:off x="479376" y="2112298"/>
            <a:ext cx="838200" cy="838200"/>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Rectangle 60">
            <a:extLst>
              <a:ext uri="{FF2B5EF4-FFF2-40B4-BE49-F238E27FC236}">
                <a16:creationId xmlns:a16="http://schemas.microsoft.com/office/drawing/2014/main" id="{7EFAD833-6EA6-CF4E-A26E-B6FDE789CD8B}"/>
              </a:ext>
              <a:ext uri="{C183D7F6-B498-43B3-948B-1728B52AA6E4}">
                <adec:decorative xmlns:adec="http://schemas.microsoft.com/office/drawing/2017/decorative" val="1"/>
              </a:ext>
            </a:extLst>
          </p:cNvPr>
          <p:cNvSpPr/>
          <p:nvPr userDrawn="1"/>
        </p:nvSpPr>
        <p:spPr>
          <a:xfrm>
            <a:off x="1495424" y="2112298"/>
            <a:ext cx="838200" cy="838200"/>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Rectangle 61">
            <a:extLst>
              <a:ext uri="{FF2B5EF4-FFF2-40B4-BE49-F238E27FC236}">
                <a16:creationId xmlns:a16="http://schemas.microsoft.com/office/drawing/2014/main" id="{B9D51130-6DBC-B947-B5BA-B65F7AAB5E83}"/>
              </a:ext>
              <a:ext uri="{C183D7F6-B498-43B3-948B-1728B52AA6E4}">
                <adec:decorative xmlns:adec="http://schemas.microsoft.com/office/drawing/2017/decorative" val="1"/>
              </a:ext>
            </a:extLst>
          </p:cNvPr>
          <p:cNvSpPr/>
          <p:nvPr userDrawn="1"/>
        </p:nvSpPr>
        <p:spPr>
          <a:xfrm>
            <a:off x="2511472" y="2112298"/>
            <a:ext cx="838200" cy="838200"/>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Rectangle 62">
            <a:extLst>
              <a:ext uri="{FF2B5EF4-FFF2-40B4-BE49-F238E27FC236}">
                <a16:creationId xmlns:a16="http://schemas.microsoft.com/office/drawing/2014/main" id="{649BC211-0BDE-F247-BCA6-AFE6CBE484EE}"/>
              </a:ext>
              <a:ext uri="{C183D7F6-B498-43B3-948B-1728B52AA6E4}">
                <adec:decorative xmlns:adec="http://schemas.microsoft.com/office/drawing/2017/decorative" val="1"/>
              </a:ext>
            </a:extLst>
          </p:cNvPr>
          <p:cNvSpPr/>
          <p:nvPr userDrawn="1"/>
        </p:nvSpPr>
        <p:spPr>
          <a:xfrm>
            <a:off x="3527520" y="2112298"/>
            <a:ext cx="838200" cy="838200"/>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Rectangle 63">
            <a:extLst>
              <a:ext uri="{FF2B5EF4-FFF2-40B4-BE49-F238E27FC236}">
                <a16:creationId xmlns:a16="http://schemas.microsoft.com/office/drawing/2014/main" id="{52608658-76A6-4649-8FAC-7587274B2DF9}"/>
              </a:ext>
              <a:ext uri="{C183D7F6-B498-43B3-948B-1728B52AA6E4}">
                <adec:decorative xmlns:adec="http://schemas.microsoft.com/office/drawing/2017/decorative" val="1"/>
              </a:ext>
            </a:extLst>
          </p:cNvPr>
          <p:cNvSpPr/>
          <p:nvPr userDrawn="1"/>
        </p:nvSpPr>
        <p:spPr>
          <a:xfrm>
            <a:off x="4543568" y="2112298"/>
            <a:ext cx="838200" cy="838200"/>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Rectangle 64">
            <a:extLst>
              <a:ext uri="{FF2B5EF4-FFF2-40B4-BE49-F238E27FC236}">
                <a16:creationId xmlns:a16="http://schemas.microsoft.com/office/drawing/2014/main" id="{07CD998D-A504-2046-9915-EC22DA08B192}"/>
              </a:ext>
              <a:ext uri="{C183D7F6-B498-43B3-948B-1728B52AA6E4}">
                <adec:decorative xmlns:adec="http://schemas.microsoft.com/office/drawing/2017/decorative" val="1"/>
              </a:ext>
            </a:extLst>
          </p:cNvPr>
          <p:cNvSpPr/>
          <p:nvPr userDrawn="1"/>
        </p:nvSpPr>
        <p:spPr>
          <a:xfrm>
            <a:off x="5559616" y="2112298"/>
            <a:ext cx="838200" cy="838200"/>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Rectangle 65">
            <a:extLst>
              <a:ext uri="{FF2B5EF4-FFF2-40B4-BE49-F238E27FC236}">
                <a16:creationId xmlns:a16="http://schemas.microsoft.com/office/drawing/2014/main" id="{1BA829B4-C56F-B347-BFDB-414400402ADF}"/>
              </a:ext>
              <a:ext uri="{C183D7F6-B498-43B3-948B-1728B52AA6E4}">
                <adec:decorative xmlns:adec="http://schemas.microsoft.com/office/drawing/2017/decorative" val="1"/>
              </a:ext>
            </a:extLst>
          </p:cNvPr>
          <p:cNvSpPr/>
          <p:nvPr userDrawn="1"/>
        </p:nvSpPr>
        <p:spPr>
          <a:xfrm>
            <a:off x="6575664" y="2112298"/>
            <a:ext cx="838200" cy="838200"/>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Rectangle 66">
            <a:extLst>
              <a:ext uri="{FF2B5EF4-FFF2-40B4-BE49-F238E27FC236}">
                <a16:creationId xmlns:a16="http://schemas.microsoft.com/office/drawing/2014/main" id="{BDC6FE5D-AA56-FE47-B996-1170E8CED2BE}"/>
              </a:ext>
              <a:ext uri="{C183D7F6-B498-43B3-948B-1728B52AA6E4}">
                <adec:decorative xmlns:adec="http://schemas.microsoft.com/office/drawing/2017/decorative" val="1"/>
              </a:ext>
            </a:extLst>
          </p:cNvPr>
          <p:cNvSpPr/>
          <p:nvPr userDrawn="1"/>
        </p:nvSpPr>
        <p:spPr>
          <a:xfrm>
            <a:off x="7591712" y="2112298"/>
            <a:ext cx="838200" cy="838200"/>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Rectangle 67">
            <a:extLst>
              <a:ext uri="{FF2B5EF4-FFF2-40B4-BE49-F238E27FC236}">
                <a16:creationId xmlns:a16="http://schemas.microsoft.com/office/drawing/2014/main" id="{FE6118C8-C196-874E-AD11-AFD75EFC5DB1}"/>
              </a:ext>
              <a:ext uri="{C183D7F6-B498-43B3-948B-1728B52AA6E4}">
                <adec:decorative xmlns:adec="http://schemas.microsoft.com/office/drawing/2017/decorative" val="1"/>
              </a:ext>
            </a:extLst>
          </p:cNvPr>
          <p:cNvSpPr/>
          <p:nvPr userDrawn="1"/>
        </p:nvSpPr>
        <p:spPr>
          <a:xfrm>
            <a:off x="8607760" y="2112298"/>
            <a:ext cx="838200" cy="838200"/>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Rectangle 68">
            <a:extLst>
              <a:ext uri="{FF2B5EF4-FFF2-40B4-BE49-F238E27FC236}">
                <a16:creationId xmlns:a16="http://schemas.microsoft.com/office/drawing/2014/main" id="{4818FB46-1242-314A-AA24-56DEFFE7F884}"/>
              </a:ext>
              <a:ext uri="{C183D7F6-B498-43B3-948B-1728B52AA6E4}">
                <adec:decorative xmlns:adec="http://schemas.microsoft.com/office/drawing/2017/decorative" val="1"/>
              </a:ext>
            </a:extLst>
          </p:cNvPr>
          <p:cNvSpPr/>
          <p:nvPr userDrawn="1"/>
        </p:nvSpPr>
        <p:spPr>
          <a:xfrm>
            <a:off x="9623808" y="2112298"/>
            <a:ext cx="838200" cy="838200"/>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ectangle 69">
            <a:extLst>
              <a:ext uri="{FF2B5EF4-FFF2-40B4-BE49-F238E27FC236}">
                <a16:creationId xmlns:a16="http://schemas.microsoft.com/office/drawing/2014/main" id="{BDB9B69D-3C0B-2647-95F9-0A10DF633026}"/>
              </a:ext>
              <a:ext uri="{C183D7F6-B498-43B3-948B-1728B52AA6E4}">
                <adec:decorative xmlns:adec="http://schemas.microsoft.com/office/drawing/2017/decorative" val="1"/>
              </a:ext>
            </a:extLst>
          </p:cNvPr>
          <p:cNvSpPr/>
          <p:nvPr userDrawn="1"/>
        </p:nvSpPr>
        <p:spPr>
          <a:xfrm>
            <a:off x="10639856" y="2112298"/>
            <a:ext cx="838200" cy="838200"/>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a:extLst>
              <a:ext uri="{FF2B5EF4-FFF2-40B4-BE49-F238E27FC236}">
                <a16:creationId xmlns:a16="http://schemas.microsoft.com/office/drawing/2014/main" id="{7F523F24-CB29-4C41-AA9D-97A31EB1E255}"/>
              </a:ext>
              <a:ext uri="{C183D7F6-B498-43B3-948B-1728B52AA6E4}">
                <adec:decorative xmlns:adec="http://schemas.microsoft.com/office/drawing/2017/decorative" val="1"/>
              </a:ext>
            </a:extLst>
          </p:cNvPr>
          <p:cNvSpPr/>
          <p:nvPr userDrawn="1"/>
        </p:nvSpPr>
        <p:spPr>
          <a:xfrm>
            <a:off x="479376" y="3112962"/>
            <a:ext cx="838200" cy="838200"/>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Rectangle 71">
            <a:extLst>
              <a:ext uri="{FF2B5EF4-FFF2-40B4-BE49-F238E27FC236}">
                <a16:creationId xmlns:a16="http://schemas.microsoft.com/office/drawing/2014/main" id="{9C448243-5866-954D-BA91-678DECE88B0A}"/>
              </a:ext>
              <a:ext uri="{C183D7F6-B498-43B3-948B-1728B52AA6E4}">
                <adec:decorative xmlns:adec="http://schemas.microsoft.com/office/drawing/2017/decorative" val="1"/>
              </a:ext>
            </a:extLst>
          </p:cNvPr>
          <p:cNvSpPr/>
          <p:nvPr userDrawn="1"/>
        </p:nvSpPr>
        <p:spPr>
          <a:xfrm>
            <a:off x="1495424" y="3112962"/>
            <a:ext cx="838200" cy="838200"/>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Rectangle 72">
            <a:extLst>
              <a:ext uri="{FF2B5EF4-FFF2-40B4-BE49-F238E27FC236}">
                <a16:creationId xmlns:a16="http://schemas.microsoft.com/office/drawing/2014/main" id="{C686F0C8-D62F-8249-80D5-912801A3F4B3}"/>
              </a:ext>
              <a:ext uri="{C183D7F6-B498-43B3-948B-1728B52AA6E4}">
                <adec:decorative xmlns:adec="http://schemas.microsoft.com/office/drawing/2017/decorative" val="1"/>
              </a:ext>
            </a:extLst>
          </p:cNvPr>
          <p:cNvSpPr/>
          <p:nvPr userDrawn="1"/>
        </p:nvSpPr>
        <p:spPr>
          <a:xfrm>
            <a:off x="2511472" y="3112962"/>
            <a:ext cx="838200" cy="838200"/>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Rectangle 73">
            <a:extLst>
              <a:ext uri="{FF2B5EF4-FFF2-40B4-BE49-F238E27FC236}">
                <a16:creationId xmlns:a16="http://schemas.microsoft.com/office/drawing/2014/main" id="{7B52E35A-D5C2-3A4E-978C-E493D92D6A24}"/>
              </a:ext>
              <a:ext uri="{C183D7F6-B498-43B3-948B-1728B52AA6E4}">
                <adec:decorative xmlns:adec="http://schemas.microsoft.com/office/drawing/2017/decorative" val="1"/>
              </a:ext>
            </a:extLst>
          </p:cNvPr>
          <p:cNvSpPr/>
          <p:nvPr userDrawn="1"/>
        </p:nvSpPr>
        <p:spPr>
          <a:xfrm>
            <a:off x="3527520" y="3112962"/>
            <a:ext cx="838200" cy="838200"/>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Rectangle 74">
            <a:extLst>
              <a:ext uri="{FF2B5EF4-FFF2-40B4-BE49-F238E27FC236}">
                <a16:creationId xmlns:a16="http://schemas.microsoft.com/office/drawing/2014/main" id="{4596DCCD-13ED-F640-8F62-02E7AA83E40D}"/>
              </a:ext>
              <a:ext uri="{C183D7F6-B498-43B3-948B-1728B52AA6E4}">
                <adec:decorative xmlns:adec="http://schemas.microsoft.com/office/drawing/2017/decorative" val="1"/>
              </a:ext>
            </a:extLst>
          </p:cNvPr>
          <p:cNvSpPr/>
          <p:nvPr userDrawn="1"/>
        </p:nvSpPr>
        <p:spPr>
          <a:xfrm>
            <a:off x="4543568" y="3112962"/>
            <a:ext cx="838200" cy="838200"/>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a:extLst>
              <a:ext uri="{FF2B5EF4-FFF2-40B4-BE49-F238E27FC236}">
                <a16:creationId xmlns:a16="http://schemas.microsoft.com/office/drawing/2014/main" id="{B588D2C8-948B-C34F-8DB9-C63AF94FCC35}"/>
              </a:ext>
              <a:ext uri="{C183D7F6-B498-43B3-948B-1728B52AA6E4}">
                <adec:decorative xmlns:adec="http://schemas.microsoft.com/office/drawing/2017/decorative" val="1"/>
              </a:ext>
            </a:extLst>
          </p:cNvPr>
          <p:cNvSpPr/>
          <p:nvPr userDrawn="1"/>
        </p:nvSpPr>
        <p:spPr>
          <a:xfrm>
            <a:off x="5559616" y="3112962"/>
            <a:ext cx="838200" cy="838200"/>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a:extLst>
              <a:ext uri="{FF2B5EF4-FFF2-40B4-BE49-F238E27FC236}">
                <a16:creationId xmlns:a16="http://schemas.microsoft.com/office/drawing/2014/main" id="{209BBB31-E9CF-B349-B152-D698680DF4DF}"/>
              </a:ext>
              <a:ext uri="{C183D7F6-B498-43B3-948B-1728B52AA6E4}">
                <adec:decorative xmlns:adec="http://schemas.microsoft.com/office/drawing/2017/decorative" val="1"/>
              </a:ext>
            </a:extLst>
          </p:cNvPr>
          <p:cNvSpPr/>
          <p:nvPr userDrawn="1"/>
        </p:nvSpPr>
        <p:spPr>
          <a:xfrm>
            <a:off x="6575664" y="3112962"/>
            <a:ext cx="838200" cy="838200"/>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Rectangle 77">
            <a:extLst>
              <a:ext uri="{FF2B5EF4-FFF2-40B4-BE49-F238E27FC236}">
                <a16:creationId xmlns:a16="http://schemas.microsoft.com/office/drawing/2014/main" id="{43D54F1B-2D5C-484A-8D1E-09241BBD8BF3}"/>
              </a:ext>
              <a:ext uri="{C183D7F6-B498-43B3-948B-1728B52AA6E4}">
                <adec:decorative xmlns:adec="http://schemas.microsoft.com/office/drawing/2017/decorative" val="1"/>
              </a:ext>
            </a:extLst>
          </p:cNvPr>
          <p:cNvSpPr/>
          <p:nvPr userDrawn="1"/>
        </p:nvSpPr>
        <p:spPr>
          <a:xfrm>
            <a:off x="7591712" y="3112962"/>
            <a:ext cx="838200" cy="838200"/>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a:extLst>
              <a:ext uri="{FF2B5EF4-FFF2-40B4-BE49-F238E27FC236}">
                <a16:creationId xmlns:a16="http://schemas.microsoft.com/office/drawing/2014/main" id="{6EC7455F-8851-2E43-8B67-4A3649CEC8D7}"/>
              </a:ext>
              <a:ext uri="{C183D7F6-B498-43B3-948B-1728B52AA6E4}">
                <adec:decorative xmlns:adec="http://schemas.microsoft.com/office/drawing/2017/decorative" val="1"/>
              </a:ext>
            </a:extLst>
          </p:cNvPr>
          <p:cNvSpPr/>
          <p:nvPr userDrawn="1"/>
        </p:nvSpPr>
        <p:spPr>
          <a:xfrm>
            <a:off x="8607760" y="3112962"/>
            <a:ext cx="838200" cy="838200"/>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a:extLst>
              <a:ext uri="{FF2B5EF4-FFF2-40B4-BE49-F238E27FC236}">
                <a16:creationId xmlns:a16="http://schemas.microsoft.com/office/drawing/2014/main" id="{ABABBA1C-E822-E940-9148-A5487BDD8AEA}"/>
              </a:ext>
              <a:ext uri="{C183D7F6-B498-43B3-948B-1728B52AA6E4}">
                <adec:decorative xmlns:adec="http://schemas.microsoft.com/office/drawing/2017/decorative" val="1"/>
              </a:ext>
            </a:extLst>
          </p:cNvPr>
          <p:cNvSpPr/>
          <p:nvPr userDrawn="1"/>
        </p:nvSpPr>
        <p:spPr>
          <a:xfrm>
            <a:off x="9623808" y="3112962"/>
            <a:ext cx="838200" cy="838200"/>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80">
            <a:extLst>
              <a:ext uri="{FF2B5EF4-FFF2-40B4-BE49-F238E27FC236}">
                <a16:creationId xmlns:a16="http://schemas.microsoft.com/office/drawing/2014/main" id="{2908A034-F2FC-E641-9D92-8CFE594C1639}"/>
              </a:ext>
              <a:ext uri="{C183D7F6-B498-43B3-948B-1728B52AA6E4}">
                <adec:decorative xmlns:adec="http://schemas.microsoft.com/office/drawing/2017/decorative" val="1"/>
              </a:ext>
            </a:extLst>
          </p:cNvPr>
          <p:cNvSpPr/>
          <p:nvPr userDrawn="1"/>
        </p:nvSpPr>
        <p:spPr>
          <a:xfrm>
            <a:off x="10639856" y="3112962"/>
            <a:ext cx="838200" cy="838200"/>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a:extLst>
              <a:ext uri="{FF2B5EF4-FFF2-40B4-BE49-F238E27FC236}">
                <a16:creationId xmlns:a16="http://schemas.microsoft.com/office/drawing/2014/main" id="{AC56D07C-2B40-1346-8517-D086B1FFF5F0}"/>
              </a:ext>
              <a:ext uri="{C183D7F6-B498-43B3-948B-1728B52AA6E4}">
                <adec:decorative xmlns:adec="http://schemas.microsoft.com/office/drawing/2017/decorative" val="1"/>
              </a:ext>
            </a:extLst>
          </p:cNvPr>
          <p:cNvSpPr/>
          <p:nvPr userDrawn="1"/>
        </p:nvSpPr>
        <p:spPr>
          <a:xfrm>
            <a:off x="479376" y="4122253"/>
            <a:ext cx="838200" cy="838200"/>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a:extLst>
              <a:ext uri="{FF2B5EF4-FFF2-40B4-BE49-F238E27FC236}">
                <a16:creationId xmlns:a16="http://schemas.microsoft.com/office/drawing/2014/main" id="{2FABD5C5-0264-2F49-8C19-F2C627B54D83}"/>
              </a:ext>
              <a:ext uri="{C183D7F6-B498-43B3-948B-1728B52AA6E4}">
                <adec:decorative xmlns:adec="http://schemas.microsoft.com/office/drawing/2017/decorative" val="1"/>
              </a:ext>
            </a:extLst>
          </p:cNvPr>
          <p:cNvSpPr/>
          <p:nvPr userDrawn="1"/>
        </p:nvSpPr>
        <p:spPr>
          <a:xfrm>
            <a:off x="1495424" y="4122253"/>
            <a:ext cx="838200" cy="838200"/>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Rectangle 83">
            <a:extLst>
              <a:ext uri="{FF2B5EF4-FFF2-40B4-BE49-F238E27FC236}">
                <a16:creationId xmlns:a16="http://schemas.microsoft.com/office/drawing/2014/main" id="{EE2DCE88-820C-0347-87F1-2F20466148AA}"/>
              </a:ext>
              <a:ext uri="{C183D7F6-B498-43B3-948B-1728B52AA6E4}">
                <adec:decorative xmlns:adec="http://schemas.microsoft.com/office/drawing/2017/decorative" val="1"/>
              </a:ext>
            </a:extLst>
          </p:cNvPr>
          <p:cNvSpPr/>
          <p:nvPr userDrawn="1"/>
        </p:nvSpPr>
        <p:spPr>
          <a:xfrm>
            <a:off x="2511472" y="4122253"/>
            <a:ext cx="838200" cy="838200"/>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84">
            <a:extLst>
              <a:ext uri="{FF2B5EF4-FFF2-40B4-BE49-F238E27FC236}">
                <a16:creationId xmlns:a16="http://schemas.microsoft.com/office/drawing/2014/main" id="{D0D35FA6-7BEF-234E-9F42-2311FD2F4AA2}"/>
              </a:ext>
              <a:ext uri="{C183D7F6-B498-43B3-948B-1728B52AA6E4}">
                <adec:decorative xmlns:adec="http://schemas.microsoft.com/office/drawing/2017/decorative" val="1"/>
              </a:ext>
            </a:extLst>
          </p:cNvPr>
          <p:cNvSpPr/>
          <p:nvPr userDrawn="1"/>
        </p:nvSpPr>
        <p:spPr>
          <a:xfrm>
            <a:off x="3527520" y="4122253"/>
            <a:ext cx="838200" cy="838200"/>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a:extLst>
              <a:ext uri="{FF2B5EF4-FFF2-40B4-BE49-F238E27FC236}">
                <a16:creationId xmlns:a16="http://schemas.microsoft.com/office/drawing/2014/main" id="{AABFF75B-7609-8448-B68E-E5C15C923097}"/>
              </a:ext>
              <a:ext uri="{C183D7F6-B498-43B3-948B-1728B52AA6E4}">
                <adec:decorative xmlns:adec="http://schemas.microsoft.com/office/drawing/2017/decorative" val="1"/>
              </a:ext>
            </a:extLst>
          </p:cNvPr>
          <p:cNvSpPr/>
          <p:nvPr userDrawn="1"/>
        </p:nvSpPr>
        <p:spPr>
          <a:xfrm>
            <a:off x="4543568" y="4122253"/>
            <a:ext cx="838200" cy="838200"/>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 name="Rectangle 86">
            <a:extLst>
              <a:ext uri="{FF2B5EF4-FFF2-40B4-BE49-F238E27FC236}">
                <a16:creationId xmlns:a16="http://schemas.microsoft.com/office/drawing/2014/main" id="{0A96E601-59F3-0F46-A3D6-6C77B2A5D315}"/>
              </a:ext>
              <a:ext uri="{C183D7F6-B498-43B3-948B-1728B52AA6E4}">
                <adec:decorative xmlns:adec="http://schemas.microsoft.com/office/drawing/2017/decorative" val="1"/>
              </a:ext>
            </a:extLst>
          </p:cNvPr>
          <p:cNvSpPr/>
          <p:nvPr userDrawn="1"/>
        </p:nvSpPr>
        <p:spPr>
          <a:xfrm>
            <a:off x="5559616" y="4122253"/>
            <a:ext cx="838200" cy="838200"/>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Rectangle 87">
            <a:extLst>
              <a:ext uri="{FF2B5EF4-FFF2-40B4-BE49-F238E27FC236}">
                <a16:creationId xmlns:a16="http://schemas.microsoft.com/office/drawing/2014/main" id="{7D65771C-6846-2743-997B-88678013BC34}"/>
              </a:ext>
              <a:ext uri="{C183D7F6-B498-43B3-948B-1728B52AA6E4}">
                <adec:decorative xmlns:adec="http://schemas.microsoft.com/office/drawing/2017/decorative" val="1"/>
              </a:ext>
            </a:extLst>
          </p:cNvPr>
          <p:cNvSpPr/>
          <p:nvPr userDrawn="1"/>
        </p:nvSpPr>
        <p:spPr>
          <a:xfrm>
            <a:off x="6575664" y="4122253"/>
            <a:ext cx="838200" cy="838200"/>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Rectangle 88">
            <a:extLst>
              <a:ext uri="{FF2B5EF4-FFF2-40B4-BE49-F238E27FC236}">
                <a16:creationId xmlns:a16="http://schemas.microsoft.com/office/drawing/2014/main" id="{BCC5F643-98D6-B84E-872E-A198ADAC580A}"/>
              </a:ext>
              <a:ext uri="{C183D7F6-B498-43B3-948B-1728B52AA6E4}">
                <adec:decorative xmlns:adec="http://schemas.microsoft.com/office/drawing/2017/decorative" val="1"/>
              </a:ext>
            </a:extLst>
          </p:cNvPr>
          <p:cNvSpPr/>
          <p:nvPr userDrawn="1"/>
        </p:nvSpPr>
        <p:spPr>
          <a:xfrm>
            <a:off x="7591712" y="4122253"/>
            <a:ext cx="838200" cy="838200"/>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 name="Rectangle 89">
            <a:extLst>
              <a:ext uri="{FF2B5EF4-FFF2-40B4-BE49-F238E27FC236}">
                <a16:creationId xmlns:a16="http://schemas.microsoft.com/office/drawing/2014/main" id="{2B93A778-C3EE-A84B-B356-B8459C22E9AD}"/>
              </a:ext>
              <a:ext uri="{C183D7F6-B498-43B3-948B-1728B52AA6E4}">
                <adec:decorative xmlns:adec="http://schemas.microsoft.com/office/drawing/2017/decorative" val="1"/>
              </a:ext>
            </a:extLst>
          </p:cNvPr>
          <p:cNvSpPr/>
          <p:nvPr userDrawn="1"/>
        </p:nvSpPr>
        <p:spPr>
          <a:xfrm>
            <a:off x="8607760" y="4122253"/>
            <a:ext cx="838200" cy="838200"/>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 name="Rectangle 90">
            <a:extLst>
              <a:ext uri="{FF2B5EF4-FFF2-40B4-BE49-F238E27FC236}">
                <a16:creationId xmlns:a16="http://schemas.microsoft.com/office/drawing/2014/main" id="{0C0788B4-C3F0-9047-80BA-AB87DC1E320B}"/>
              </a:ext>
              <a:ext uri="{C183D7F6-B498-43B3-948B-1728B52AA6E4}">
                <adec:decorative xmlns:adec="http://schemas.microsoft.com/office/drawing/2017/decorative" val="1"/>
              </a:ext>
            </a:extLst>
          </p:cNvPr>
          <p:cNvSpPr/>
          <p:nvPr userDrawn="1"/>
        </p:nvSpPr>
        <p:spPr>
          <a:xfrm>
            <a:off x="9623808" y="4122253"/>
            <a:ext cx="838200" cy="838200"/>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 name="Rectangle 91">
            <a:extLst>
              <a:ext uri="{FF2B5EF4-FFF2-40B4-BE49-F238E27FC236}">
                <a16:creationId xmlns:a16="http://schemas.microsoft.com/office/drawing/2014/main" id="{44ADC236-12A6-F643-8463-1FD369222EBD}"/>
              </a:ext>
              <a:ext uri="{C183D7F6-B498-43B3-948B-1728B52AA6E4}">
                <adec:decorative xmlns:adec="http://schemas.microsoft.com/office/drawing/2017/decorative" val="1"/>
              </a:ext>
            </a:extLst>
          </p:cNvPr>
          <p:cNvSpPr/>
          <p:nvPr userDrawn="1"/>
        </p:nvSpPr>
        <p:spPr>
          <a:xfrm>
            <a:off x="10639856" y="4122253"/>
            <a:ext cx="838200" cy="838200"/>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 name="Rectangle 92">
            <a:extLst>
              <a:ext uri="{FF2B5EF4-FFF2-40B4-BE49-F238E27FC236}">
                <a16:creationId xmlns:a16="http://schemas.microsoft.com/office/drawing/2014/main" id="{2EA95CDD-4ACA-6E45-9E03-DED57B7A17B1}"/>
              </a:ext>
              <a:ext uri="{C183D7F6-B498-43B3-948B-1728B52AA6E4}">
                <adec:decorative xmlns:adec="http://schemas.microsoft.com/office/drawing/2017/decorative" val="1"/>
              </a:ext>
            </a:extLst>
          </p:cNvPr>
          <p:cNvSpPr/>
          <p:nvPr userDrawn="1"/>
        </p:nvSpPr>
        <p:spPr>
          <a:xfrm>
            <a:off x="479376" y="5115784"/>
            <a:ext cx="838200" cy="838200"/>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4" name="Rectangle 93">
            <a:extLst>
              <a:ext uri="{FF2B5EF4-FFF2-40B4-BE49-F238E27FC236}">
                <a16:creationId xmlns:a16="http://schemas.microsoft.com/office/drawing/2014/main" id="{A076A291-1120-D841-A17C-4744BD31119E}"/>
              </a:ext>
              <a:ext uri="{C183D7F6-B498-43B3-948B-1728B52AA6E4}">
                <adec:decorative xmlns:adec="http://schemas.microsoft.com/office/drawing/2017/decorative" val="1"/>
              </a:ext>
            </a:extLst>
          </p:cNvPr>
          <p:cNvSpPr/>
          <p:nvPr userDrawn="1"/>
        </p:nvSpPr>
        <p:spPr>
          <a:xfrm>
            <a:off x="1495424" y="5115784"/>
            <a:ext cx="838200" cy="838200"/>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Rectangle 94">
            <a:extLst>
              <a:ext uri="{FF2B5EF4-FFF2-40B4-BE49-F238E27FC236}">
                <a16:creationId xmlns:a16="http://schemas.microsoft.com/office/drawing/2014/main" id="{92D9F7EB-EB5B-5849-8960-87554EFE96A2}"/>
              </a:ext>
              <a:ext uri="{C183D7F6-B498-43B3-948B-1728B52AA6E4}">
                <adec:decorative xmlns:adec="http://schemas.microsoft.com/office/drawing/2017/decorative" val="1"/>
              </a:ext>
            </a:extLst>
          </p:cNvPr>
          <p:cNvSpPr/>
          <p:nvPr userDrawn="1"/>
        </p:nvSpPr>
        <p:spPr>
          <a:xfrm>
            <a:off x="2511472" y="5115784"/>
            <a:ext cx="838200" cy="838200"/>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Rectangle 95">
            <a:extLst>
              <a:ext uri="{FF2B5EF4-FFF2-40B4-BE49-F238E27FC236}">
                <a16:creationId xmlns:a16="http://schemas.microsoft.com/office/drawing/2014/main" id="{DCE8B47E-F0B9-2F48-81E2-0CFF01F4019C}"/>
              </a:ext>
              <a:ext uri="{C183D7F6-B498-43B3-948B-1728B52AA6E4}">
                <adec:decorative xmlns:adec="http://schemas.microsoft.com/office/drawing/2017/decorative" val="1"/>
              </a:ext>
            </a:extLst>
          </p:cNvPr>
          <p:cNvSpPr/>
          <p:nvPr userDrawn="1"/>
        </p:nvSpPr>
        <p:spPr>
          <a:xfrm>
            <a:off x="3527520" y="5115784"/>
            <a:ext cx="838200" cy="838200"/>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Rectangle 96">
            <a:extLst>
              <a:ext uri="{FF2B5EF4-FFF2-40B4-BE49-F238E27FC236}">
                <a16:creationId xmlns:a16="http://schemas.microsoft.com/office/drawing/2014/main" id="{6A52769C-586D-0547-8B43-FDA5D125AC4A}"/>
              </a:ext>
              <a:ext uri="{C183D7F6-B498-43B3-948B-1728B52AA6E4}">
                <adec:decorative xmlns:adec="http://schemas.microsoft.com/office/drawing/2017/decorative" val="1"/>
              </a:ext>
            </a:extLst>
          </p:cNvPr>
          <p:cNvSpPr/>
          <p:nvPr userDrawn="1"/>
        </p:nvSpPr>
        <p:spPr>
          <a:xfrm>
            <a:off x="4543568" y="5115784"/>
            <a:ext cx="838200" cy="838200"/>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Rectangle 97">
            <a:extLst>
              <a:ext uri="{FF2B5EF4-FFF2-40B4-BE49-F238E27FC236}">
                <a16:creationId xmlns:a16="http://schemas.microsoft.com/office/drawing/2014/main" id="{14832484-9AF3-3040-B362-12AFCE82E568}"/>
              </a:ext>
              <a:ext uri="{C183D7F6-B498-43B3-948B-1728B52AA6E4}">
                <adec:decorative xmlns:adec="http://schemas.microsoft.com/office/drawing/2017/decorative" val="1"/>
              </a:ext>
            </a:extLst>
          </p:cNvPr>
          <p:cNvSpPr/>
          <p:nvPr userDrawn="1"/>
        </p:nvSpPr>
        <p:spPr>
          <a:xfrm>
            <a:off x="5559616" y="5115784"/>
            <a:ext cx="838200" cy="838200"/>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Rectangle 98">
            <a:extLst>
              <a:ext uri="{FF2B5EF4-FFF2-40B4-BE49-F238E27FC236}">
                <a16:creationId xmlns:a16="http://schemas.microsoft.com/office/drawing/2014/main" id="{C9B343D7-5277-2544-8430-448DEC700E1E}"/>
              </a:ext>
              <a:ext uri="{C183D7F6-B498-43B3-948B-1728B52AA6E4}">
                <adec:decorative xmlns:adec="http://schemas.microsoft.com/office/drawing/2017/decorative" val="1"/>
              </a:ext>
            </a:extLst>
          </p:cNvPr>
          <p:cNvSpPr/>
          <p:nvPr userDrawn="1"/>
        </p:nvSpPr>
        <p:spPr>
          <a:xfrm>
            <a:off x="6575664" y="5115784"/>
            <a:ext cx="838200" cy="838200"/>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Rectangle 99">
            <a:extLst>
              <a:ext uri="{FF2B5EF4-FFF2-40B4-BE49-F238E27FC236}">
                <a16:creationId xmlns:a16="http://schemas.microsoft.com/office/drawing/2014/main" id="{882C02EB-B68E-9044-994A-65588C5F126D}"/>
              </a:ext>
              <a:ext uri="{C183D7F6-B498-43B3-948B-1728B52AA6E4}">
                <adec:decorative xmlns:adec="http://schemas.microsoft.com/office/drawing/2017/decorative" val="1"/>
              </a:ext>
            </a:extLst>
          </p:cNvPr>
          <p:cNvSpPr/>
          <p:nvPr userDrawn="1"/>
        </p:nvSpPr>
        <p:spPr>
          <a:xfrm>
            <a:off x="7591712" y="5115784"/>
            <a:ext cx="838200" cy="838200"/>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Rectangle 100">
            <a:extLst>
              <a:ext uri="{FF2B5EF4-FFF2-40B4-BE49-F238E27FC236}">
                <a16:creationId xmlns:a16="http://schemas.microsoft.com/office/drawing/2014/main" id="{22BE44DB-D273-AB46-89D2-7C2B30912659}"/>
              </a:ext>
              <a:ext uri="{C183D7F6-B498-43B3-948B-1728B52AA6E4}">
                <adec:decorative xmlns:adec="http://schemas.microsoft.com/office/drawing/2017/decorative" val="1"/>
              </a:ext>
            </a:extLst>
          </p:cNvPr>
          <p:cNvSpPr/>
          <p:nvPr userDrawn="1"/>
        </p:nvSpPr>
        <p:spPr>
          <a:xfrm>
            <a:off x="8607760" y="5115784"/>
            <a:ext cx="838200" cy="838200"/>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Rectangle 101">
            <a:extLst>
              <a:ext uri="{FF2B5EF4-FFF2-40B4-BE49-F238E27FC236}">
                <a16:creationId xmlns:a16="http://schemas.microsoft.com/office/drawing/2014/main" id="{13E20485-2E4B-9B4C-AE6B-3C1B1509B043}"/>
              </a:ext>
              <a:ext uri="{C183D7F6-B498-43B3-948B-1728B52AA6E4}">
                <adec:decorative xmlns:adec="http://schemas.microsoft.com/office/drawing/2017/decorative" val="1"/>
              </a:ext>
            </a:extLst>
          </p:cNvPr>
          <p:cNvSpPr/>
          <p:nvPr userDrawn="1"/>
        </p:nvSpPr>
        <p:spPr>
          <a:xfrm>
            <a:off x="9623808" y="5115784"/>
            <a:ext cx="838200" cy="838200"/>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 name="Rectangle 102">
            <a:extLst>
              <a:ext uri="{FF2B5EF4-FFF2-40B4-BE49-F238E27FC236}">
                <a16:creationId xmlns:a16="http://schemas.microsoft.com/office/drawing/2014/main" id="{3284C2AF-F9F6-6943-AF27-AD08B011A677}"/>
              </a:ext>
              <a:ext uri="{C183D7F6-B498-43B3-948B-1728B52AA6E4}">
                <adec:decorative xmlns:adec="http://schemas.microsoft.com/office/drawing/2017/decorative" val="1"/>
              </a:ext>
            </a:extLst>
          </p:cNvPr>
          <p:cNvSpPr/>
          <p:nvPr userDrawn="1"/>
        </p:nvSpPr>
        <p:spPr>
          <a:xfrm>
            <a:off x="10639856" y="5115784"/>
            <a:ext cx="838200" cy="838200"/>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 Placeholder 18">
            <a:extLst>
              <a:ext uri="{FF2B5EF4-FFF2-40B4-BE49-F238E27FC236}">
                <a16:creationId xmlns:a16="http://schemas.microsoft.com/office/drawing/2014/main" id="{6BE069C4-4455-B24A-B998-756F4026E83D}"/>
              </a:ext>
            </a:extLst>
          </p:cNvPr>
          <p:cNvSpPr>
            <a:spLocks noGrp="1"/>
          </p:cNvSpPr>
          <p:nvPr>
            <p:ph type="body" sz="quarter" idx="15" hasCustomPrompt="1"/>
          </p:nvPr>
        </p:nvSpPr>
        <p:spPr>
          <a:xfrm>
            <a:off x="479376" y="1484533"/>
            <a:ext cx="11257698" cy="627765"/>
          </a:xfrm>
          <a:prstGeom prst="rect">
            <a:avLst/>
          </a:prstGeom>
        </p:spPr>
        <p:txBody>
          <a:bodyPr>
            <a:noAutofit/>
          </a:bodyPr>
          <a:lstStyle>
            <a:lvl1pPr marL="0" indent="0">
              <a:buNone/>
              <a:defRPr sz="2800" b="1">
                <a:solidFill>
                  <a:schemeClr val="accent3"/>
                </a:solidFill>
              </a:defRPr>
            </a:lvl1pPr>
            <a:lvl2pPr>
              <a:defRPr sz="1400"/>
            </a:lvl2pPr>
            <a:lvl3pPr>
              <a:defRPr sz="1400"/>
            </a:lvl3pPr>
            <a:lvl4pPr>
              <a:defRPr sz="1400"/>
            </a:lvl4pPr>
            <a:lvl5pPr>
              <a:defRPr sz="1400"/>
            </a:lvl5pPr>
          </a:lstStyle>
          <a:p>
            <a:pPr lvl="0"/>
            <a:r>
              <a:rPr lang="en-US"/>
              <a:t>Subtitle</a:t>
            </a:r>
          </a:p>
        </p:txBody>
      </p:sp>
      <p:grpSp>
        <p:nvGrpSpPr>
          <p:cNvPr id="8" name="Group 7">
            <a:extLst>
              <a:ext uri="{FF2B5EF4-FFF2-40B4-BE49-F238E27FC236}">
                <a16:creationId xmlns:a16="http://schemas.microsoft.com/office/drawing/2014/main" id="{3E412F56-251C-5647-8495-6F6496AC8332}"/>
              </a:ext>
            </a:extLst>
          </p:cNvPr>
          <p:cNvGrpSpPr/>
          <p:nvPr userDrawn="1"/>
        </p:nvGrpSpPr>
        <p:grpSpPr>
          <a:xfrm>
            <a:off x="0" y="0"/>
            <a:ext cx="12192000" cy="1029589"/>
            <a:chOff x="0" y="0"/>
            <a:chExt cx="12192000" cy="1029589"/>
          </a:xfrm>
        </p:grpSpPr>
        <p:sp>
          <p:nvSpPr>
            <p:cNvPr id="9" name="Rectangle 8">
              <a:extLst>
                <a:ext uri="{FF2B5EF4-FFF2-40B4-BE49-F238E27FC236}">
                  <a16:creationId xmlns:a16="http://schemas.microsoft.com/office/drawing/2014/main" id="{3B93FD40-5F1A-2843-9779-FC2314E1FD1E}"/>
                </a:ext>
                <a:ext uri="{C183D7F6-B498-43B3-948B-1728B52AA6E4}">
                  <adec:decorative xmlns:adec="http://schemas.microsoft.com/office/drawing/2017/decorative" val="1"/>
                </a:ext>
              </a:extLst>
            </p:cNvPr>
            <p:cNvSpPr/>
            <p:nvPr userDrawn="1"/>
          </p:nvSpPr>
          <p:spPr>
            <a:xfrm flipH="1" flipV="1">
              <a:off x="0" y="0"/>
              <a:ext cx="12192000" cy="1029589"/>
            </a:xfrm>
            <a:prstGeom prst="rect">
              <a:avLst/>
            </a:prstGeom>
            <a:solidFill>
              <a:schemeClr val="accent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Georgia"/>
                <a:ea typeface="+mn-ea"/>
                <a:cs typeface="+mn-cs"/>
              </a:endParaRPr>
            </a:p>
          </p:txBody>
        </p:sp>
        <p:pic>
          <p:nvPicPr>
            <p:cNvPr id="10" name="Picture 9" descr="University of Nottingham logo">
              <a:extLst>
                <a:ext uri="{FF2B5EF4-FFF2-40B4-BE49-F238E27FC236}">
                  <a16:creationId xmlns:a16="http://schemas.microsoft.com/office/drawing/2014/main" id="{A71B1CB0-0A90-F947-8226-B66F76D89D6B}"/>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032632" cy="1029589"/>
            </a:xfrm>
            <a:prstGeom prst="rect">
              <a:avLst/>
            </a:prstGeom>
          </p:spPr>
        </p:pic>
      </p:grpSp>
      <p:sp>
        <p:nvSpPr>
          <p:cNvPr id="2" name="Title 1"/>
          <p:cNvSpPr>
            <a:spLocks noGrp="1"/>
          </p:cNvSpPr>
          <p:nvPr>
            <p:ph type="title" hasCustomPrompt="1"/>
          </p:nvPr>
        </p:nvSpPr>
        <p:spPr>
          <a:xfrm>
            <a:off x="1158240" y="-5461"/>
            <a:ext cx="10578834" cy="1035050"/>
          </a:xfrm>
          <a:prstGeom prst="rect">
            <a:avLst/>
          </a:prstGeom>
        </p:spPr>
        <p:txBody>
          <a:bodyPr anchor="ctr"/>
          <a:lstStyle>
            <a:lvl1pPr algn="l">
              <a:defRPr baseline="0"/>
            </a:lvl1pPr>
          </a:lstStyle>
          <a:p>
            <a:r>
              <a:rPr lang="en-US"/>
              <a:t>Title and visual content – add slide title here</a:t>
            </a:r>
            <a:endParaRPr lang="en-GB"/>
          </a:p>
        </p:txBody>
      </p:sp>
    </p:spTree>
    <p:extLst>
      <p:ext uri="{BB962C8B-B14F-4D97-AF65-F5344CB8AC3E}">
        <p14:creationId xmlns:p14="http://schemas.microsoft.com/office/powerpoint/2010/main" val="374868781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Title_blue">
    <p:bg>
      <p:bgPr>
        <a:solidFill>
          <a:schemeClr val="tx1"/>
        </a:solidFill>
        <a:effectLst/>
      </p:bgPr>
    </p:bg>
    <p:spTree>
      <p:nvGrpSpPr>
        <p:cNvPr id="1" name=""/>
        <p:cNvGrpSpPr/>
        <p:nvPr/>
      </p:nvGrpSpPr>
      <p:grpSpPr>
        <a:xfrm>
          <a:off x="0" y="0"/>
          <a:ext cx="0" cy="0"/>
          <a:chOff x="0" y="0"/>
          <a:chExt cx="0" cy="0"/>
        </a:xfrm>
      </p:grpSpPr>
      <p:pic>
        <p:nvPicPr>
          <p:cNvPr id="5" name="Picture 4" descr="University of Nottingham logo">
            <a:extLst>
              <a:ext uri="{FF2B5EF4-FFF2-40B4-BE49-F238E27FC236}">
                <a16:creationId xmlns:a16="http://schemas.microsoft.com/office/drawing/2014/main" id="{15DABD73-1F59-7DE4-286D-42E72C4D329D}"/>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0" y="0"/>
            <a:ext cx="2436553" cy="900112"/>
          </a:xfrm>
          <a:prstGeom prst="rect">
            <a:avLst/>
          </a:prstGeom>
        </p:spPr>
      </p:pic>
      <p:sp>
        <p:nvSpPr>
          <p:cNvPr id="2" name="Title 1">
            <a:extLst>
              <a:ext uri="{FF2B5EF4-FFF2-40B4-BE49-F238E27FC236}">
                <a16:creationId xmlns:a16="http://schemas.microsoft.com/office/drawing/2014/main" id="{DB6853EA-4853-ACD6-CC82-7D33A6FB25BF}"/>
              </a:ext>
            </a:extLst>
          </p:cNvPr>
          <p:cNvSpPr>
            <a:spLocks noGrp="1"/>
          </p:cNvSpPr>
          <p:nvPr>
            <p:ph type="ctrTitle" hasCustomPrompt="1"/>
          </p:nvPr>
        </p:nvSpPr>
        <p:spPr>
          <a:xfrm>
            <a:off x="425450" y="2258844"/>
            <a:ext cx="9598564" cy="1620837"/>
          </a:xfrm>
          <a:prstGeom prst="rect">
            <a:avLst/>
          </a:prstGeom>
        </p:spPr>
        <p:txBody>
          <a:bodyPr anchor="ctr"/>
          <a:lstStyle>
            <a:lvl1pPr algn="l">
              <a:lnSpc>
                <a:spcPts val="6000"/>
              </a:lnSpc>
              <a:defRPr sz="6000">
                <a:solidFill>
                  <a:schemeClr val="bg1"/>
                </a:solidFill>
              </a:defRPr>
            </a:lvl1pPr>
          </a:lstStyle>
          <a:p>
            <a:r>
              <a:rPr lang="en-GB"/>
              <a:t>The title of your presentation goes here</a:t>
            </a:r>
            <a:endParaRPr lang="en-US"/>
          </a:p>
        </p:txBody>
      </p:sp>
      <p:sp>
        <p:nvSpPr>
          <p:cNvPr id="3" name="Subtitle 2">
            <a:extLst>
              <a:ext uri="{FF2B5EF4-FFF2-40B4-BE49-F238E27FC236}">
                <a16:creationId xmlns:a16="http://schemas.microsoft.com/office/drawing/2014/main" id="{74A30556-8831-6682-C9D7-CE486771B94F}"/>
              </a:ext>
            </a:extLst>
          </p:cNvPr>
          <p:cNvSpPr>
            <a:spLocks noGrp="1"/>
          </p:cNvSpPr>
          <p:nvPr>
            <p:ph type="subTitle" idx="1" hasCustomPrompt="1"/>
          </p:nvPr>
        </p:nvSpPr>
        <p:spPr>
          <a:xfrm>
            <a:off x="425450" y="4244162"/>
            <a:ext cx="9598564" cy="720096"/>
          </a:xfrm>
          <a:prstGeom prst="rect">
            <a:avLst/>
          </a:prstGeom>
        </p:spPr>
        <p:txBody>
          <a:bodyPr>
            <a:normAutofit/>
          </a:bodyPr>
          <a:lstStyle>
            <a:lvl1pPr marL="0" indent="0" algn="l">
              <a:buNone/>
              <a:defRPr sz="3200" b="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Your subheading goes here</a:t>
            </a:r>
            <a:endParaRPr lang="en-US"/>
          </a:p>
        </p:txBody>
      </p:sp>
      <p:sp>
        <p:nvSpPr>
          <p:cNvPr id="7" name="Text Placeholder 9">
            <a:extLst>
              <a:ext uri="{FF2B5EF4-FFF2-40B4-BE49-F238E27FC236}">
                <a16:creationId xmlns:a16="http://schemas.microsoft.com/office/drawing/2014/main" id="{11077D18-4A41-F2FC-BDBD-1952BE2667C9}"/>
              </a:ext>
            </a:extLst>
          </p:cNvPr>
          <p:cNvSpPr>
            <a:spLocks noGrp="1"/>
          </p:cNvSpPr>
          <p:nvPr>
            <p:ph type="body" sz="quarter" idx="11" hasCustomPrompt="1"/>
          </p:nvPr>
        </p:nvSpPr>
        <p:spPr>
          <a:xfrm>
            <a:off x="425450" y="5207617"/>
            <a:ext cx="4679958" cy="360699"/>
          </a:xfrm>
        </p:spPr>
        <p:txBody>
          <a:bodyPr/>
          <a:lstStyle>
            <a:lvl1pPr marL="0" indent="0">
              <a:buNone/>
              <a:defRPr>
                <a:solidFill>
                  <a:schemeClr val="bg1"/>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GB"/>
              <a:t>Name of presenter</a:t>
            </a:r>
            <a:endParaRPr lang="en-US"/>
          </a:p>
        </p:txBody>
      </p:sp>
      <p:sp>
        <p:nvSpPr>
          <p:cNvPr id="4" name="Picture Placeholder 2" descr="Partner logo.">
            <a:extLst>
              <a:ext uri="{FF2B5EF4-FFF2-40B4-BE49-F238E27FC236}">
                <a16:creationId xmlns:a16="http://schemas.microsoft.com/office/drawing/2014/main" id="{CBC67323-FEAE-C279-D467-27C99A9CED17}"/>
              </a:ext>
            </a:extLst>
          </p:cNvPr>
          <p:cNvSpPr>
            <a:spLocks noGrp="1"/>
          </p:cNvSpPr>
          <p:nvPr>
            <p:ph type="pic" sz="quarter" idx="10" hasCustomPrompt="1"/>
          </p:nvPr>
        </p:nvSpPr>
        <p:spPr>
          <a:xfrm>
            <a:off x="9951739" y="5499101"/>
            <a:ext cx="1800000" cy="900112"/>
          </a:xfrm>
          <a:solidFill>
            <a:schemeClr val="bg1"/>
          </a:solidFill>
        </p:spPr>
        <p:txBody>
          <a:bodyPr lIns="180000" rIns="180000" anchor="ctr">
            <a:normAutofit/>
          </a:bodyPr>
          <a:lstStyle>
            <a:lvl1pPr marL="0" indent="0" algn="ctr">
              <a:buNone/>
              <a:defRPr sz="1200"/>
            </a:lvl1pPr>
          </a:lstStyle>
          <a:p>
            <a:r>
              <a:rPr lang="en-US"/>
              <a:t>Insert a partner logo here or remove this box if not needed</a:t>
            </a:r>
          </a:p>
        </p:txBody>
      </p:sp>
    </p:spTree>
    <p:extLst>
      <p:ext uri="{BB962C8B-B14F-4D97-AF65-F5344CB8AC3E}">
        <p14:creationId xmlns:p14="http://schemas.microsoft.com/office/powerpoint/2010/main" val="70668271"/>
      </p:ext>
    </p:extLst>
  </p:cSld>
  <p:clrMapOvr>
    <a:masterClrMapping/>
  </p:clrMapOvr>
  <p:extLst>
    <p:ext uri="{DCECCB84-F9BA-43D5-87BE-67443E8EF086}">
      <p15:sldGuideLst xmlns:p15="http://schemas.microsoft.com/office/powerpoint/2012/main">
        <p15:guide id="1" orient="horz" pos="1423">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Content_half_header">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791FD6D-ACBB-795F-A648-16926841CC51}"/>
              </a:ext>
              <a:ext uri="{C183D7F6-B498-43B3-948B-1728B52AA6E4}">
                <adec:decorative xmlns:adec="http://schemas.microsoft.com/office/drawing/2017/decorative" val="1"/>
              </a:ext>
            </a:extLst>
          </p:cNvPr>
          <p:cNvSpPr/>
          <p:nvPr userDrawn="1"/>
        </p:nvSpPr>
        <p:spPr>
          <a:xfrm>
            <a:off x="6096000" y="1358900"/>
            <a:ext cx="6096000" cy="5499100"/>
          </a:xfrm>
          <a:prstGeom prst="rect">
            <a:avLst/>
          </a:prstGeom>
          <a:solidFill>
            <a:srgbClr val="CFD4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D774E01E-D3F9-8614-6E3C-62268CBD2CB4}"/>
              </a:ext>
              <a:ext uri="{C183D7F6-B498-43B3-948B-1728B52AA6E4}">
                <adec:decorative xmlns:adec="http://schemas.microsoft.com/office/drawing/2017/decorative" val="1"/>
              </a:ext>
            </a:extLst>
          </p:cNvPr>
          <p:cNvSpPr/>
          <p:nvPr userDrawn="1"/>
        </p:nvSpPr>
        <p:spPr>
          <a:xfrm>
            <a:off x="0" y="-1"/>
            <a:ext cx="12192000" cy="1358901"/>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University of Nottingham castle icon">
            <a:extLst>
              <a:ext uri="{FF2B5EF4-FFF2-40B4-BE49-F238E27FC236}">
                <a16:creationId xmlns:a16="http://schemas.microsoft.com/office/drawing/2014/main" id="{D7395279-FD9F-F3B7-B55E-F407BE7B3E76}"/>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900113" cy="900112"/>
          </a:xfrm>
          <a:prstGeom prst="rect">
            <a:avLst/>
          </a:prstGeom>
        </p:spPr>
      </p:pic>
      <p:sp>
        <p:nvSpPr>
          <p:cNvPr id="6" name="Title Placeholder 1">
            <a:extLst>
              <a:ext uri="{FF2B5EF4-FFF2-40B4-BE49-F238E27FC236}">
                <a16:creationId xmlns:a16="http://schemas.microsoft.com/office/drawing/2014/main" id="{F91BDDD1-ABB8-5513-0EBE-12EB29040A15}"/>
              </a:ext>
            </a:extLst>
          </p:cNvPr>
          <p:cNvSpPr>
            <a:spLocks noGrp="1"/>
          </p:cNvSpPr>
          <p:nvPr>
            <p:ph type="title" hasCustomPrompt="1"/>
          </p:nvPr>
        </p:nvSpPr>
        <p:spPr>
          <a:xfrm>
            <a:off x="1325563" y="5386"/>
            <a:ext cx="10440987" cy="900000"/>
          </a:xfrm>
          <a:prstGeom prst="rect">
            <a:avLst/>
          </a:prstGeom>
        </p:spPr>
        <p:txBody>
          <a:bodyPr vert="horz" lIns="0" tIns="216000" rIns="0" bIns="144000" rtlCol="0" anchor="t" anchorCtr="0">
            <a:normAutofit/>
          </a:bodyPr>
          <a:lstStyle>
            <a:lvl1pPr>
              <a:defRPr>
                <a:solidFill>
                  <a:schemeClr val="bg1"/>
                </a:solidFill>
                <a:latin typeface="+mj-lt"/>
              </a:defRPr>
            </a:lvl1pPr>
          </a:lstStyle>
          <a:p>
            <a:r>
              <a:rPr lang="en-GB"/>
              <a:t>Your title goes here</a:t>
            </a:r>
            <a:endParaRPr lang="en-US"/>
          </a:p>
        </p:txBody>
      </p:sp>
      <p:sp>
        <p:nvSpPr>
          <p:cNvPr id="3" name="Content Placeholder 2">
            <a:extLst>
              <a:ext uri="{FF2B5EF4-FFF2-40B4-BE49-F238E27FC236}">
                <a16:creationId xmlns:a16="http://schemas.microsoft.com/office/drawing/2014/main" id="{97ECA4DB-7437-56B6-3837-AC3C5EEB09F8}"/>
              </a:ext>
            </a:extLst>
          </p:cNvPr>
          <p:cNvSpPr>
            <a:spLocks noGrp="1"/>
          </p:cNvSpPr>
          <p:nvPr>
            <p:ph idx="1" hasCustomPrompt="1"/>
          </p:nvPr>
        </p:nvSpPr>
        <p:spPr>
          <a:xfrm>
            <a:off x="433473" y="1817688"/>
            <a:ext cx="5219518" cy="4402138"/>
          </a:xfrm>
          <a:prstGeom prst="rect">
            <a:avLst/>
          </a:prstGeom>
        </p:spPr>
        <p:txBody>
          <a:bodyPr bIns="0"/>
          <a:lstStyle/>
          <a:p>
            <a:pPr lvl="0"/>
            <a:r>
              <a:rPr lang="en-GB"/>
              <a:t>Text goes here</a:t>
            </a:r>
            <a:endParaRPr lang="en-US"/>
          </a:p>
        </p:txBody>
      </p:sp>
      <p:sp>
        <p:nvSpPr>
          <p:cNvPr id="10" name="Content Placeholder 2">
            <a:extLst>
              <a:ext uri="{FF2B5EF4-FFF2-40B4-BE49-F238E27FC236}">
                <a16:creationId xmlns:a16="http://schemas.microsoft.com/office/drawing/2014/main" id="{BEB655E7-91E1-1C07-7B06-2DA668B7F525}"/>
              </a:ext>
            </a:extLst>
          </p:cNvPr>
          <p:cNvSpPr>
            <a:spLocks noGrp="1"/>
          </p:cNvSpPr>
          <p:nvPr>
            <p:ph idx="14"/>
          </p:nvPr>
        </p:nvSpPr>
        <p:spPr>
          <a:xfrm>
            <a:off x="6554756" y="1812413"/>
            <a:ext cx="5211794" cy="4407411"/>
          </a:xfrm>
          <a:prstGeom prst="rect">
            <a:avLst/>
          </a:prstGeom>
        </p:spPr>
        <p:txBody>
          <a:bodyPr bIns="0"/>
          <a:lstStyle/>
          <a:p>
            <a:pPr lvl="0"/>
            <a:r>
              <a:rPr lang="en-GB"/>
              <a:t>Click to edit Master text styles</a:t>
            </a:r>
          </a:p>
        </p:txBody>
      </p:sp>
      <p:sp>
        <p:nvSpPr>
          <p:cNvPr id="13" name="Slide Number Placeholder 5">
            <a:extLst>
              <a:ext uri="{FF2B5EF4-FFF2-40B4-BE49-F238E27FC236}">
                <a16:creationId xmlns:a16="http://schemas.microsoft.com/office/drawing/2014/main" id="{81B6B00A-DA58-B7AA-2824-078C084AEA87}"/>
              </a:ext>
            </a:extLst>
          </p:cNvPr>
          <p:cNvSpPr>
            <a:spLocks noGrp="1"/>
          </p:cNvSpPr>
          <p:nvPr>
            <p:ph type="sldNum" sz="quarter" idx="4"/>
          </p:nvPr>
        </p:nvSpPr>
        <p:spPr>
          <a:xfrm>
            <a:off x="11046660" y="6399212"/>
            <a:ext cx="719890" cy="197810"/>
          </a:xfrm>
          <a:prstGeom prst="rect">
            <a:avLst/>
          </a:prstGeom>
        </p:spPr>
        <p:txBody>
          <a:bodyPr lIns="0" tIns="0" rIns="0" bIns="0"/>
          <a:lstStyle>
            <a:lvl1pPr algn="r">
              <a:defRPr sz="1200">
                <a:solidFill>
                  <a:schemeClr val="accent1"/>
                </a:solidFill>
              </a:defRPr>
            </a:lvl1pPr>
          </a:lstStyle>
          <a:p>
            <a:fld id="{820EACED-CA5D-B048-836B-BF30EF0E914A}" type="slidenum">
              <a:rPr lang="en-US" smtClean="0"/>
              <a:pPr/>
              <a:t>‹#›</a:t>
            </a:fld>
            <a:endParaRPr lang="en-US"/>
          </a:p>
        </p:txBody>
      </p:sp>
    </p:spTree>
    <p:extLst>
      <p:ext uri="{BB962C8B-B14F-4D97-AF65-F5344CB8AC3E}">
        <p14:creationId xmlns:p14="http://schemas.microsoft.com/office/powerpoint/2010/main" val="2133544925"/>
      </p:ext>
    </p:extLst>
  </p:cSld>
  <p:clrMapOvr>
    <a:masterClrMapping/>
  </p:clrMapOvr>
  <p:extLst>
    <p:ext uri="{DCECCB84-F9BA-43D5-87BE-67443E8EF086}">
      <p15:sldGuideLst xmlns:p15="http://schemas.microsoft.com/office/powerpoint/2012/main">
        <p15:guide id="1" pos="3556">
          <p15:clr>
            <a:srgbClr val="FBAE40"/>
          </p15:clr>
        </p15:guide>
        <p15:guide id="2" pos="3840">
          <p15:clr>
            <a:srgbClr val="FBAE40"/>
          </p15:clr>
        </p15:guide>
        <p15:guide id="3" pos="4124">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Content">
    <p:bg>
      <p:bgPr>
        <a:solidFill>
          <a:schemeClr val="bg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33D73FB3-9B19-99C1-3D3B-5F99A94D0E99}"/>
              </a:ext>
            </a:extLst>
          </p:cNvPr>
          <p:cNvSpPr/>
          <p:nvPr userDrawn="1"/>
        </p:nvSpPr>
        <p:spPr>
          <a:xfrm>
            <a:off x="-1315704" y="900000"/>
            <a:ext cx="1284984" cy="719250"/>
          </a:xfrm>
          <a:prstGeom prst="rect">
            <a:avLst/>
          </a:prstGeom>
          <a:solidFill>
            <a:srgbClr val="92D400">
              <a:alpha val="2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a:solidFill>
                  <a:srgbClr val="334A00"/>
                </a:solidFill>
              </a:rPr>
              <a:t>Move your text box to this guide if your title goes over two lines</a:t>
            </a:r>
          </a:p>
        </p:txBody>
      </p:sp>
      <p:sp>
        <p:nvSpPr>
          <p:cNvPr id="4" name="Title Placeholder 1">
            <a:extLst>
              <a:ext uri="{FF2B5EF4-FFF2-40B4-BE49-F238E27FC236}">
                <a16:creationId xmlns:a16="http://schemas.microsoft.com/office/drawing/2014/main" id="{E2FC18C2-35C0-6A2D-7CC1-B9CB79EDB5D2}"/>
              </a:ext>
            </a:extLst>
          </p:cNvPr>
          <p:cNvSpPr>
            <a:spLocks noGrp="1"/>
          </p:cNvSpPr>
          <p:nvPr>
            <p:ph type="title" hasCustomPrompt="1"/>
          </p:nvPr>
        </p:nvSpPr>
        <p:spPr>
          <a:xfrm>
            <a:off x="1325563" y="0"/>
            <a:ext cx="10440987" cy="900000"/>
          </a:xfrm>
          <a:prstGeom prst="rect">
            <a:avLst/>
          </a:prstGeom>
        </p:spPr>
        <p:txBody>
          <a:bodyPr vert="horz" lIns="0" tIns="216000" rIns="0" bIns="144000" rtlCol="0" anchor="t" anchorCtr="0">
            <a:normAutofit/>
          </a:bodyPr>
          <a:lstStyle>
            <a:lvl1pPr>
              <a:defRPr>
                <a:latin typeface="+mj-lt"/>
              </a:defRPr>
            </a:lvl1pPr>
          </a:lstStyle>
          <a:p>
            <a:r>
              <a:rPr lang="en-GB"/>
              <a:t>Your title goes here</a:t>
            </a:r>
            <a:endParaRPr lang="en-US"/>
          </a:p>
        </p:txBody>
      </p:sp>
      <p:sp>
        <p:nvSpPr>
          <p:cNvPr id="3" name="Content Placeholder 2">
            <a:extLst>
              <a:ext uri="{FF2B5EF4-FFF2-40B4-BE49-F238E27FC236}">
                <a16:creationId xmlns:a16="http://schemas.microsoft.com/office/drawing/2014/main" id="{97ECA4DB-7437-56B6-3837-AC3C5EEB09F8}"/>
              </a:ext>
            </a:extLst>
          </p:cNvPr>
          <p:cNvSpPr>
            <a:spLocks noGrp="1"/>
          </p:cNvSpPr>
          <p:nvPr>
            <p:ph idx="1"/>
          </p:nvPr>
        </p:nvSpPr>
        <p:spPr>
          <a:xfrm>
            <a:off x="425451" y="1358900"/>
            <a:ext cx="11341100" cy="4860925"/>
          </a:xfrm>
          <a:prstGeom prst="rect">
            <a:avLst/>
          </a:prstGeo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Slide Number Placeholder 5">
            <a:extLst>
              <a:ext uri="{FF2B5EF4-FFF2-40B4-BE49-F238E27FC236}">
                <a16:creationId xmlns:a16="http://schemas.microsoft.com/office/drawing/2014/main" id="{6933EE2B-307D-7AE4-C35B-9A718BF02841}"/>
              </a:ext>
            </a:extLst>
          </p:cNvPr>
          <p:cNvSpPr>
            <a:spLocks noGrp="1"/>
          </p:cNvSpPr>
          <p:nvPr>
            <p:ph type="sldNum" sz="quarter" idx="4"/>
          </p:nvPr>
        </p:nvSpPr>
        <p:spPr>
          <a:xfrm>
            <a:off x="11046660" y="6399212"/>
            <a:ext cx="719890" cy="197810"/>
          </a:xfrm>
          <a:prstGeom prst="rect">
            <a:avLst/>
          </a:prstGeom>
        </p:spPr>
        <p:txBody>
          <a:bodyPr lIns="0" tIns="0" rIns="0" bIns="0"/>
          <a:lstStyle>
            <a:lvl1pPr algn="r">
              <a:defRPr sz="1200">
                <a:solidFill>
                  <a:schemeClr val="accent1"/>
                </a:solidFill>
              </a:defRPr>
            </a:lvl1pPr>
          </a:lstStyle>
          <a:p>
            <a:fld id="{820EACED-CA5D-B048-836B-BF30EF0E914A}" type="slidenum">
              <a:rPr lang="en-US" smtClean="0"/>
              <a:pPr/>
              <a:t>‹#›</a:t>
            </a:fld>
            <a:endParaRPr lang="en-US"/>
          </a:p>
        </p:txBody>
      </p:sp>
    </p:spTree>
    <p:extLst>
      <p:ext uri="{BB962C8B-B14F-4D97-AF65-F5344CB8AC3E}">
        <p14:creationId xmlns:p14="http://schemas.microsoft.com/office/powerpoint/2010/main" val="220546942"/>
      </p:ext>
    </p:extLst>
  </p:cSld>
  <p:clrMapOvr>
    <a:masterClrMapping/>
  </p:clrMapOvr>
  <p:extLst>
    <p:ext uri="{DCECCB84-F9BA-43D5-87BE-67443E8EF086}">
      <p15:sldGuideLst xmlns:p15="http://schemas.microsoft.com/office/powerpoint/2012/main">
        <p15:guide id="1" orient="horz" pos="1026">
          <p15:clr>
            <a:srgbClr val="9FCC3B"/>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End_slide">
    <p:bg>
      <p:bgPr>
        <a:solidFill>
          <a:schemeClr val="tx1"/>
        </a:solidFill>
        <a:effectLst/>
      </p:bgPr>
    </p:bg>
    <p:spTree>
      <p:nvGrpSpPr>
        <p:cNvPr id="1" name=""/>
        <p:cNvGrpSpPr/>
        <p:nvPr/>
      </p:nvGrpSpPr>
      <p:grpSpPr>
        <a:xfrm>
          <a:off x="0" y="0"/>
          <a:ext cx="0" cy="0"/>
          <a:chOff x="0" y="0"/>
          <a:chExt cx="0" cy="0"/>
        </a:xfrm>
      </p:grpSpPr>
      <p:pic>
        <p:nvPicPr>
          <p:cNvPr id="2" name="Picture 1" descr="University of Nottingham Logo.">
            <a:extLst>
              <a:ext uri="{FF2B5EF4-FFF2-40B4-BE49-F238E27FC236}">
                <a16:creationId xmlns:a16="http://schemas.microsoft.com/office/drawing/2014/main" id="{4F1ADCAE-67D1-E4DF-B7A1-5951DE4C0DCD}"/>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0" y="0"/>
            <a:ext cx="2436553" cy="900112"/>
          </a:xfrm>
          <a:prstGeom prst="rect">
            <a:avLst/>
          </a:prstGeom>
        </p:spPr>
      </p:pic>
      <p:sp>
        <p:nvSpPr>
          <p:cNvPr id="7" name="TextBox 6">
            <a:extLst>
              <a:ext uri="{FF2B5EF4-FFF2-40B4-BE49-F238E27FC236}">
                <a16:creationId xmlns:a16="http://schemas.microsoft.com/office/drawing/2014/main" id="{34A48EF3-956C-7FE0-B44A-55E4E8B574B2}"/>
              </a:ext>
            </a:extLst>
          </p:cNvPr>
          <p:cNvSpPr txBox="1"/>
          <p:nvPr userDrawn="1"/>
        </p:nvSpPr>
        <p:spPr>
          <a:xfrm>
            <a:off x="877173" y="2258844"/>
            <a:ext cx="6571467" cy="923330"/>
          </a:xfrm>
          <a:prstGeom prst="rect">
            <a:avLst/>
          </a:prstGeom>
          <a:noFill/>
        </p:spPr>
        <p:txBody>
          <a:bodyPr wrap="square" lIns="0" tIns="0" rIns="0" bIns="0" rtlCol="0">
            <a:spAutoFit/>
          </a:bodyPr>
          <a:lstStyle/>
          <a:p>
            <a:r>
              <a:rPr lang="en-US" sz="6000" b="1" i="0">
                <a:solidFill>
                  <a:schemeClr val="bg1"/>
                </a:solidFill>
                <a:latin typeface="+mj-lt"/>
              </a:rPr>
              <a:t>Thank you</a:t>
            </a:r>
          </a:p>
        </p:txBody>
      </p:sp>
      <p:sp>
        <p:nvSpPr>
          <p:cNvPr id="3" name="Subtitle 2">
            <a:extLst>
              <a:ext uri="{FF2B5EF4-FFF2-40B4-BE49-F238E27FC236}">
                <a16:creationId xmlns:a16="http://schemas.microsoft.com/office/drawing/2014/main" id="{74A30556-8831-6682-C9D7-CE486771B94F}"/>
              </a:ext>
            </a:extLst>
          </p:cNvPr>
          <p:cNvSpPr>
            <a:spLocks noGrp="1"/>
          </p:cNvSpPr>
          <p:nvPr>
            <p:ph type="subTitle" idx="1" hasCustomPrompt="1"/>
          </p:nvPr>
        </p:nvSpPr>
        <p:spPr>
          <a:xfrm>
            <a:off x="882474" y="3722240"/>
            <a:ext cx="9144000" cy="426687"/>
          </a:xfrm>
          <a:prstGeom prst="rect">
            <a:avLst/>
          </a:prstGeom>
        </p:spPr>
        <p:txBody>
          <a:bodyPr>
            <a:normAutofit/>
          </a:bodyPr>
          <a:lstStyle>
            <a:lvl1pPr marL="0" indent="0" algn="l">
              <a:buNone/>
              <a:defRPr sz="3200" b="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Any questions?</a:t>
            </a:r>
            <a:endParaRPr lang="en-US"/>
          </a:p>
        </p:txBody>
      </p:sp>
    </p:spTree>
    <p:extLst>
      <p:ext uri="{BB962C8B-B14F-4D97-AF65-F5344CB8AC3E}">
        <p14:creationId xmlns:p14="http://schemas.microsoft.com/office/powerpoint/2010/main" val="4226687957"/>
      </p:ext>
    </p:extLst>
  </p:cSld>
  <p:clrMapOvr>
    <a:masterClrMapping/>
  </p:clrMapOvr>
  <p:extLst>
    <p:ext uri="{DCECCB84-F9BA-43D5-87BE-67443E8EF086}">
      <p15:sldGuideLst xmlns:p15="http://schemas.microsoft.com/office/powerpoint/2012/main">
        <p15:guide id="1" orient="horz" pos="1423">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itle_white">
    <p:bg>
      <p:bgPr>
        <a:solidFill>
          <a:schemeClr val="bg1"/>
        </a:solidFill>
        <a:effectLst/>
      </p:bgPr>
    </p:bg>
    <p:spTree>
      <p:nvGrpSpPr>
        <p:cNvPr id="1" name=""/>
        <p:cNvGrpSpPr/>
        <p:nvPr/>
      </p:nvGrpSpPr>
      <p:grpSpPr>
        <a:xfrm>
          <a:off x="0" y="0"/>
          <a:ext cx="0" cy="0"/>
          <a:chOff x="0" y="0"/>
          <a:chExt cx="0" cy="0"/>
        </a:xfrm>
      </p:grpSpPr>
      <p:pic>
        <p:nvPicPr>
          <p:cNvPr id="4" name="Picture 3" descr="University of Nottingham logo">
            <a:extLst>
              <a:ext uri="{FF2B5EF4-FFF2-40B4-BE49-F238E27FC236}">
                <a16:creationId xmlns:a16="http://schemas.microsoft.com/office/drawing/2014/main" id="{9D85A3C1-D82A-B562-D697-12A7A834D48F}"/>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0" y="0"/>
            <a:ext cx="2414586" cy="900112"/>
          </a:xfrm>
          <a:prstGeom prst="rect">
            <a:avLst/>
          </a:prstGeom>
        </p:spPr>
      </p:pic>
      <p:sp>
        <p:nvSpPr>
          <p:cNvPr id="2" name="Title 1">
            <a:extLst>
              <a:ext uri="{FF2B5EF4-FFF2-40B4-BE49-F238E27FC236}">
                <a16:creationId xmlns:a16="http://schemas.microsoft.com/office/drawing/2014/main" id="{DB6853EA-4853-ACD6-CC82-7D33A6FB25BF}"/>
              </a:ext>
            </a:extLst>
          </p:cNvPr>
          <p:cNvSpPr>
            <a:spLocks noGrp="1"/>
          </p:cNvSpPr>
          <p:nvPr>
            <p:ph type="ctrTitle" hasCustomPrompt="1"/>
          </p:nvPr>
        </p:nvSpPr>
        <p:spPr>
          <a:xfrm>
            <a:off x="425450" y="2258844"/>
            <a:ext cx="9598564" cy="1620837"/>
          </a:xfrm>
          <a:prstGeom prst="rect">
            <a:avLst/>
          </a:prstGeom>
        </p:spPr>
        <p:txBody>
          <a:bodyPr anchor="ctr"/>
          <a:lstStyle>
            <a:lvl1pPr algn="l">
              <a:lnSpc>
                <a:spcPts val="6000"/>
              </a:lnSpc>
              <a:defRPr sz="6000"/>
            </a:lvl1pPr>
          </a:lstStyle>
          <a:p>
            <a:r>
              <a:rPr lang="en-GB"/>
              <a:t>The title of your presentation goes here</a:t>
            </a:r>
            <a:endParaRPr lang="en-US"/>
          </a:p>
        </p:txBody>
      </p:sp>
      <p:sp>
        <p:nvSpPr>
          <p:cNvPr id="3" name="Subtitle 2">
            <a:extLst>
              <a:ext uri="{FF2B5EF4-FFF2-40B4-BE49-F238E27FC236}">
                <a16:creationId xmlns:a16="http://schemas.microsoft.com/office/drawing/2014/main" id="{74A30556-8831-6682-C9D7-CE486771B94F}"/>
              </a:ext>
            </a:extLst>
          </p:cNvPr>
          <p:cNvSpPr>
            <a:spLocks noGrp="1"/>
          </p:cNvSpPr>
          <p:nvPr>
            <p:ph type="subTitle" idx="1" hasCustomPrompt="1"/>
          </p:nvPr>
        </p:nvSpPr>
        <p:spPr>
          <a:xfrm>
            <a:off x="425450" y="4244162"/>
            <a:ext cx="9598564" cy="720096"/>
          </a:xfrm>
          <a:prstGeom prst="rect">
            <a:avLst/>
          </a:prstGeom>
        </p:spPr>
        <p:txBody>
          <a:bodyPr>
            <a:normAutofit/>
          </a:bodyPr>
          <a:lstStyle>
            <a:lvl1pPr marL="0" indent="0" algn="l">
              <a:buNone/>
              <a:defRPr sz="3200" b="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Your subheading goes here</a:t>
            </a:r>
            <a:endParaRPr lang="en-US"/>
          </a:p>
        </p:txBody>
      </p:sp>
      <p:sp>
        <p:nvSpPr>
          <p:cNvPr id="7" name="Text Placeholder 9">
            <a:extLst>
              <a:ext uri="{FF2B5EF4-FFF2-40B4-BE49-F238E27FC236}">
                <a16:creationId xmlns:a16="http://schemas.microsoft.com/office/drawing/2014/main" id="{C196E396-D43A-21AF-902E-40BD0AF6B4C9}"/>
              </a:ext>
            </a:extLst>
          </p:cNvPr>
          <p:cNvSpPr>
            <a:spLocks noGrp="1"/>
          </p:cNvSpPr>
          <p:nvPr>
            <p:ph type="body" sz="quarter" idx="11" hasCustomPrompt="1"/>
          </p:nvPr>
        </p:nvSpPr>
        <p:spPr>
          <a:xfrm>
            <a:off x="425450" y="5207617"/>
            <a:ext cx="4679958" cy="360699"/>
          </a:xfrm>
          <a:prstGeom prst="rect">
            <a:avLst/>
          </a:prstGeom>
        </p:spPr>
        <p:txBody>
          <a:bodyPr/>
          <a:lstStyle>
            <a:lvl1pPr marL="0" indent="0">
              <a:buNone/>
              <a:defRPr>
                <a:solidFill>
                  <a:schemeClr val="tx1"/>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GB"/>
              <a:t>Name of presenter</a:t>
            </a:r>
            <a:endParaRPr lang="en-US"/>
          </a:p>
        </p:txBody>
      </p:sp>
      <p:sp>
        <p:nvSpPr>
          <p:cNvPr id="5" name="Picture Placeholder 2" descr="Partner logo.&#10;">
            <a:extLst>
              <a:ext uri="{FF2B5EF4-FFF2-40B4-BE49-F238E27FC236}">
                <a16:creationId xmlns:a16="http://schemas.microsoft.com/office/drawing/2014/main" id="{A686251C-E48A-AA4A-6E4A-BC5C83A05AB8}"/>
              </a:ext>
            </a:extLst>
          </p:cNvPr>
          <p:cNvSpPr>
            <a:spLocks noGrp="1"/>
          </p:cNvSpPr>
          <p:nvPr>
            <p:ph type="pic" sz="quarter" idx="10" hasCustomPrompt="1"/>
          </p:nvPr>
        </p:nvSpPr>
        <p:spPr>
          <a:xfrm>
            <a:off x="9951739" y="5499101"/>
            <a:ext cx="1800000" cy="900112"/>
          </a:xfrm>
          <a:prstGeom prst="rect">
            <a:avLst/>
          </a:prstGeom>
          <a:solidFill>
            <a:schemeClr val="bg1"/>
          </a:solidFill>
        </p:spPr>
        <p:txBody>
          <a:bodyPr lIns="180000" rIns="180000" anchor="ctr">
            <a:normAutofit/>
          </a:bodyPr>
          <a:lstStyle>
            <a:lvl1pPr marL="0" indent="0" algn="ctr">
              <a:buNone/>
              <a:defRPr sz="1200"/>
            </a:lvl1pPr>
          </a:lstStyle>
          <a:p>
            <a:r>
              <a:rPr lang="en-US"/>
              <a:t>Insert a partner logo here or remove this box if not needed</a:t>
            </a:r>
          </a:p>
        </p:txBody>
      </p:sp>
    </p:spTree>
    <p:extLst>
      <p:ext uri="{BB962C8B-B14F-4D97-AF65-F5344CB8AC3E}">
        <p14:creationId xmlns:p14="http://schemas.microsoft.com/office/powerpoint/2010/main" val="1568672638"/>
      </p:ext>
    </p:extLst>
  </p:cSld>
  <p:clrMapOvr>
    <a:masterClrMapping/>
  </p:clrMapOvr>
  <p:extLst>
    <p:ext uri="{DCECCB84-F9BA-43D5-87BE-67443E8EF086}">
      <p15:sldGuideLst xmlns:p15="http://schemas.microsoft.com/office/powerpoint/2012/main">
        <p15:guide id="1" orient="horz" pos="1423">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tle_research_1">
    <p:spTree>
      <p:nvGrpSpPr>
        <p:cNvPr id="1" name=""/>
        <p:cNvGrpSpPr/>
        <p:nvPr/>
      </p:nvGrpSpPr>
      <p:grpSpPr>
        <a:xfrm>
          <a:off x="0" y="0"/>
          <a:ext cx="0" cy="0"/>
          <a:chOff x="0" y="0"/>
          <a:chExt cx="0" cy="0"/>
        </a:xfrm>
      </p:grpSpPr>
      <p:pic>
        <p:nvPicPr>
          <p:cNvPr id="4" name="Picture 3" descr="A person wearing a VR headset and holding their hands up to represent research at the university">
            <a:extLst>
              <a:ext uri="{FF2B5EF4-FFF2-40B4-BE49-F238E27FC236}">
                <a16:creationId xmlns:a16="http://schemas.microsoft.com/office/drawing/2014/main" id="{88BA64FE-DCFE-E987-F49F-BD6E89D41E8C}"/>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flipH="1">
            <a:off x="0" y="0"/>
            <a:ext cx="12192000" cy="6858000"/>
          </a:xfrm>
          <a:prstGeom prst="rect">
            <a:avLst/>
          </a:prstGeom>
        </p:spPr>
      </p:pic>
      <p:sp>
        <p:nvSpPr>
          <p:cNvPr id="2" name="Rectangle 1">
            <a:extLst>
              <a:ext uri="{FF2B5EF4-FFF2-40B4-BE49-F238E27FC236}">
                <a16:creationId xmlns:a16="http://schemas.microsoft.com/office/drawing/2014/main" id="{8293D777-56E9-B4C4-902D-3069A7237E8C}"/>
              </a:ext>
              <a:ext uri="{C183D7F6-B498-43B3-948B-1728B52AA6E4}">
                <adec:decorative xmlns:adec="http://schemas.microsoft.com/office/drawing/2017/decorative" val="1"/>
              </a:ext>
            </a:extLst>
          </p:cNvPr>
          <p:cNvSpPr/>
          <p:nvPr userDrawn="1"/>
        </p:nvSpPr>
        <p:spPr>
          <a:xfrm>
            <a:off x="0" y="0"/>
            <a:ext cx="7986252" cy="6858000"/>
          </a:xfrm>
          <a:prstGeom prst="rect">
            <a:avLst/>
          </a:prstGeom>
          <a:gradFill>
            <a:gsLst>
              <a:gs pos="62000">
                <a:srgbClr val="000000">
                  <a:alpha val="50000"/>
                </a:srgbClr>
              </a:gs>
              <a:gs pos="0">
                <a:srgbClr val="000000">
                  <a:alpha val="98824"/>
                </a:srgbClr>
              </a:gs>
              <a:gs pos="93000">
                <a:srgbClr val="10263B">
                  <a:alpha val="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University of Nottingham logo">
            <a:extLst>
              <a:ext uri="{FF2B5EF4-FFF2-40B4-BE49-F238E27FC236}">
                <a16:creationId xmlns:a16="http://schemas.microsoft.com/office/drawing/2014/main" id="{B6936C8D-5139-3496-BA36-DA3B9A8D405B}"/>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0" y="0"/>
            <a:ext cx="2436553" cy="900112"/>
          </a:xfrm>
          <a:prstGeom prst="rect">
            <a:avLst/>
          </a:prstGeom>
        </p:spPr>
      </p:pic>
      <p:sp>
        <p:nvSpPr>
          <p:cNvPr id="7" name="Title 1">
            <a:extLst>
              <a:ext uri="{FF2B5EF4-FFF2-40B4-BE49-F238E27FC236}">
                <a16:creationId xmlns:a16="http://schemas.microsoft.com/office/drawing/2014/main" id="{B46D8DE2-D7AF-CBE9-C1E8-EFF240B06434}"/>
              </a:ext>
            </a:extLst>
          </p:cNvPr>
          <p:cNvSpPr>
            <a:spLocks noGrp="1"/>
          </p:cNvSpPr>
          <p:nvPr>
            <p:ph type="ctrTitle" hasCustomPrompt="1"/>
          </p:nvPr>
        </p:nvSpPr>
        <p:spPr>
          <a:xfrm>
            <a:off x="425989" y="1817028"/>
            <a:ext cx="4679880" cy="1902398"/>
          </a:xfrm>
          <a:prstGeom prst="rect">
            <a:avLst/>
          </a:prstGeom>
        </p:spPr>
        <p:txBody>
          <a:bodyPr wrap="square" anchor="ctr">
            <a:spAutoFit/>
          </a:bodyPr>
          <a:lstStyle>
            <a:lvl1pPr algn="l">
              <a:lnSpc>
                <a:spcPts val="6000"/>
              </a:lnSpc>
              <a:defRPr sz="6000">
                <a:solidFill>
                  <a:schemeClr val="bg1"/>
                </a:solidFill>
              </a:defRPr>
            </a:lvl1pPr>
          </a:lstStyle>
          <a:p>
            <a:r>
              <a:rPr lang="en-GB"/>
              <a:t>The title goes here</a:t>
            </a:r>
            <a:endParaRPr lang="en-US"/>
          </a:p>
        </p:txBody>
      </p:sp>
      <p:sp>
        <p:nvSpPr>
          <p:cNvPr id="8" name="Subtitle 2">
            <a:extLst>
              <a:ext uri="{FF2B5EF4-FFF2-40B4-BE49-F238E27FC236}">
                <a16:creationId xmlns:a16="http://schemas.microsoft.com/office/drawing/2014/main" id="{0F683EFB-0B47-EE2D-87FD-BFB068E2BC68}"/>
              </a:ext>
            </a:extLst>
          </p:cNvPr>
          <p:cNvSpPr>
            <a:spLocks noGrp="1"/>
          </p:cNvSpPr>
          <p:nvPr>
            <p:ph type="subTitle" idx="1" hasCustomPrompt="1"/>
          </p:nvPr>
        </p:nvSpPr>
        <p:spPr>
          <a:xfrm>
            <a:off x="425989" y="3947752"/>
            <a:ext cx="4679880" cy="886397"/>
          </a:xfrm>
          <a:prstGeom prst="rect">
            <a:avLst/>
          </a:prstGeom>
        </p:spPr>
        <p:txBody>
          <a:bodyPr wrap="square">
            <a:spAutoFit/>
          </a:bodyPr>
          <a:lstStyle>
            <a:lvl1pPr marL="0" indent="0" algn="l">
              <a:buNone/>
              <a:defRPr sz="320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Your subheading goes here</a:t>
            </a:r>
            <a:endParaRPr lang="en-US"/>
          </a:p>
        </p:txBody>
      </p:sp>
      <p:sp>
        <p:nvSpPr>
          <p:cNvPr id="10" name="Text Placeholder 9">
            <a:extLst>
              <a:ext uri="{FF2B5EF4-FFF2-40B4-BE49-F238E27FC236}">
                <a16:creationId xmlns:a16="http://schemas.microsoft.com/office/drawing/2014/main" id="{AA233DC0-9F51-CF33-DAEF-5730C674243D}"/>
              </a:ext>
            </a:extLst>
          </p:cNvPr>
          <p:cNvSpPr>
            <a:spLocks noGrp="1"/>
          </p:cNvSpPr>
          <p:nvPr>
            <p:ph type="body" sz="quarter" idx="11" hasCustomPrompt="1"/>
          </p:nvPr>
        </p:nvSpPr>
        <p:spPr>
          <a:xfrm>
            <a:off x="425450" y="5207617"/>
            <a:ext cx="4679958" cy="360699"/>
          </a:xfrm>
          <a:prstGeom prst="rect">
            <a:avLst/>
          </a:prstGeom>
        </p:spPr>
        <p:txBody>
          <a:bodyPr/>
          <a:lstStyle>
            <a:lvl1pPr marL="0" indent="0">
              <a:buNone/>
              <a:defRPr>
                <a:solidFill>
                  <a:schemeClr val="bg1"/>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GB"/>
              <a:t>Name of presenter</a:t>
            </a:r>
            <a:endParaRPr lang="en-US"/>
          </a:p>
        </p:txBody>
      </p:sp>
      <p:sp>
        <p:nvSpPr>
          <p:cNvPr id="3" name="Picture Placeholder 2" descr="Partner logo.">
            <a:extLst>
              <a:ext uri="{FF2B5EF4-FFF2-40B4-BE49-F238E27FC236}">
                <a16:creationId xmlns:a16="http://schemas.microsoft.com/office/drawing/2014/main" id="{AB9F89D2-B938-55F7-2390-59CE40180F81}"/>
              </a:ext>
            </a:extLst>
          </p:cNvPr>
          <p:cNvSpPr>
            <a:spLocks noGrp="1"/>
          </p:cNvSpPr>
          <p:nvPr>
            <p:ph type="pic" sz="quarter" idx="10" hasCustomPrompt="1"/>
          </p:nvPr>
        </p:nvSpPr>
        <p:spPr>
          <a:xfrm>
            <a:off x="9951739" y="5499101"/>
            <a:ext cx="1800000" cy="900112"/>
          </a:xfrm>
          <a:prstGeom prst="rect">
            <a:avLst/>
          </a:prstGeom>
          <a:solidFill>
            <a:schemeClr val="bg1"/>
          </a:solidFill>
        </p:spPr>
        <p:txBody>
          <a:bodyPr lIns="180000" rIns="180000" anchor="ctr">
            <a:normAutofit/>
          </a:bodyPr>
          <a:lstStyle>
            <a:lvl1pPr marL="0" indent="0" algn="ctr">
              <a:buNone/>
              <a:defRPr sz="1200"/>
            </a:lvl1pPr>
          </a:lstStyle>
          <a:p>
            <a:r>
              <a:rPr lang="en-US"/>
              <a:t>Insert a partner logo here or remove this box if not needed</a:t>
            </a:r>
          </a:p>
        </p:txBody>
      </p:sp>
    </p:spTree>
    <p:extLst>
      <p:ext uri="{BB962C8B-B14F-4D97-AF65-F5344CB8AC3E}">
        <p14:creationId xmlns:p14="http://schemas.microsoft.com/office/powerpoint/2010/main" val="2252709694"/>
      </p:ext>
    </p:extLst>
  </p:cSld>
  <p:clrMapOvr>
    <a:masterClrMapping/>
  </p:clrMapOvr>
  <p:extLst>
    <p:ext uri="{DCECCB84-F9BA-43D5-87BE-67443E8EF086}">
      <p15:sldGuideLst xmlns:p15="http://schemas.microsoft.com/office/powerpoint/2012/main">
        <p15:guide id="1" orient="horz" pos="1139">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_campus">
    <p:spTree>
      <p:nvGrpSpPr>
        <p:cNvPr id="1" name=""/>
        <p:cNvGrpSpPr/>
        <p:nvPr/>
      </p:nvGrpSpPr>
      <p:grpSpPr>
        <a:xfrm>
          <a:off x="0" y="0"/>
          <a:ext cx="0" cy="0"/>
          <a:chOff x="0" y="0"/>
          <a:chExt cx="0" cy="0"/>
        </a:xfrm>
      </p:grpSpPr>
      <p:pic>
        <p:nvPicPr>
          <p:cNvPr id="20" name="Picture 19" descr="A group of students walking outside at the Jubilee campus">
            <a:extLst>
              <a:ext uri="{FF2B5EF4-FFF2-40B4-BE49-F238E27FC236}">
                <a16:creationId xmlns:a16="http://schemas.microsoft.com/office/drawing/2014/main" id="{F3A6E300-C087-BDE0-B7B6-C71E0D2AF281}"/>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4" name="Rectangle 3">
            <a:extLst>
              <a:ext uri="{FF2B5EF4-FFF2-40B4-BE49-F238E27FC236}">
                <a16:creationId xmlns:a16="http://schemas.microsoft.com/office/drawing/2014/main" id="{FF266575-181D-0C2D-D064-10CE7F267DBB}"/>
              </a:ext>
              <a:ext uri="{C183D7F6-B498-43B3-948B-1728B52AA6E4}">
                <adec:decorative xmlns:adec="http://schemas.microsoft.com/office/drawing/2017/decorative" val="1"/>
              </a:ext>
            </a:extLst>
          </p:cNvPr>
          <p:cNvSpPr/>
          <p:nvPr userDrawn="1"/>
        </p:nvSpPr>
        <p:spPr>
          <a:xfrm>
            <a:off x="0" y="0"/>
            <a:ext cx="7986252" cy="6858000"/>
          </a:xfrm>
          <a:prstGeom prst="rect">
            <a:avLst/>
          </a:prstGeom>
          <a:gradFill>
            <a:gsLst>
              <a:gs pos="62000">
                <a:srgbClr val="000000">
                  <a:alpha val="50000"/>
                </a:srgbClr>
              </a:gs>
              <a:gs pos="0">
                <a:srgbClr val="000000"/>
              </a:gs>
              <a:gs pos="93000">
                <a:srgbClr val="11273B">
                  <a:alpha val="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University of Nottingham logo">
            <a:extLst>
              <a:ext uri="{FF2B5EF4-FFF2-40B4-BE49-F238E27FC236}">
                <a16:creationId xmlns:a16="http://schemas.microsoft.com/office/drawing/2014/main" id="{7DCA2C24-5EEB-AB5B-F13B-1437BFDCD40E}"/>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0" y="0"/>
            <a:ext cx="2436553" cy="900112"/>
          </a:xfrm>
          <a:prstGeom prst="rect">
            <a:avLst/>
          </a:prstGeom>
        </p:spPr>
      </p:pic>
      <p:sp>
        <p:nvSpPr>
          <p:cNvPr id="13" name="Title 1">
            <a:extLst>
              <a:ext uri="{FF2B5EF4-FFF2-40B4-BE49-F238E27FC236}">
                <a16:creationId xmlns:a16="http://schemas.microsoft.com/office/drawing/2014/main" id="{A28B6B83-73D3-39B9-342E-9B160749B29B}"/>
              </a:ext>
            </a:extLst>
          </p:cNvPr>
          <p:cNvSpPr>
            <a:spLocks noGrp="1"/>
          </p:cNvSpPr>
          <p:nvPr>
            <p:ph type="ctrTitle" hasCustomPrompt="1"/>
          </p:nvPr>
        </p:nvSpPr>
        <p:spPr>
          <a:xfrm>
            <a:off x="425989" y="1817028"/>
            <a:ext cx="4679880" cy="1902398"/>
          </a:xfrm>
          <a:prstGeom prst="rect">
            <a:avLst/>
          </a:prstGeom>
        </p:spPr>
        <p:txBody>
          <a:bodyPr wrap="square" anchor="ctr">
            <a:spAutoFit/>
          </a:bodyPr>
          <a:lstStyle>
            <a:lvl1pPr algn="l">
              <a:lnSpc>
                <a:spcPts val="6000"/>
              </a:lnSpc>
              <a:defRPr sz="6000">
                <a:solidFill>
                  <a:schemeClr val="bg1"/>
                </a:solidFill>
              </a:defRPr>
            </a:lvl1pPr>
          </a:lstStyle>
          <a:p>
            <a:r>
              <a:rPr lang="en-GB"/>
              <a:t>The title goes here</a:t>
            </a:r>
            <a:endParaRPr lang="en-US"/>
          </a:p>
        </p:txBody>
      </p:sp>
      <p:sp>
        <p:nvSpPr>
          <p:cNvPr id="14" name="Subtitle 2">
            <a:extLst>
              <a:ext uri="{FF2B5EF4-FFF2-40B4-BE49-F238E27FC236}">
                <a16:creationId xmlns:a16="http://schemas.microsoft.com/office/drawing/2014/main" id="{3D2952EF-E6DB-4C48-B20B-247CE2857257}"/>
              </a:ext>
            </a:extLst>
          </p:cNvPr>
          <p:cNvSpPr>
            <a:spLocks noGrp="1"/>
          </p:cNvSpPr>
          <p:nvPr>
            <p:ph type="subTitle" idx="1" hasCustomPrompt="1"/>
          </p:nvPr>
        </p:nvSpPr>
        <p:spPr>
          <a:xfrm>
            <a:off x="425989" y="3947752"/>
            <a:ext cx="4679880" cy="886397"/>
          </a:xfrm>
          <a:prstGeom prst="rect">
            <a:avLst/>
          </a:prstGeom>
        </p:spPr>
        <p:txBody>
          <a:bodyPr wrap="square">
            <a:spAutoFit/>
          </a:bodyPr>
          <a:lstStyle>
            <a:lvl1pPr marL="0" indent="0" algn="l">
              <a:buNone/>
              <a:defRPr sz="320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Your subheading goes here</a:t>
            </a:r>
            <a:endParaRPr lang="en-US"/>
          </a:p>
        </p:txBody>
      </p:sp>
      <p:sp>
        <p:nvSpPr>
          <p:cNvPr id="16" name="Text Placeholder 9">
            <a:extLst>
              <a:ext uri="{FF2B5EF4-FFF2-40B4-BE49-F238E27FC236}">
                <a16:creationId xmlns:a16="http://schemas.microsoft.com/office/drawing/2014/main" id="{654BEC63-1276-D73F-6E8D-64F2FF3847A8}"/>
              </a:ext>
            </a:extLst>
          </p:cNvPr>
          <p:cNvSpPr>
            <a:spLocks noGrp="1"/>
          </p:cNvSpPr>
          <p:nvPr>
            <p:ph type="body" sz="quarter" idx="11" hasCustomPrompt="1"/>
          </p:nvPr>
        </p:nvSpPr>
        <p:spPr>
          <a:xfrm>
            <a:off x="425450" y="5207617"/>
            <a:ext cx="4679958" cy="360699"/>
          </a:xfrm>
          <a:prstGeom prst="rect">
            <a:avLst/>
          </a:prstGeom>
        </p:spPr>
        <p:txBody>
          <a:bodyPr/>
          <a:lstStyle>
            <a:lvl1pPr marL="0" indent="0">
              <a:buNone/>
              <a:defRPr>
                <a:solidFill>
                  <a:schemeClr val="bg1"/>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GB"/>
              <a:t>Name of presenter</a:t>
            </a:r>
            <a:endParaRPr lang="en-US"/>
          </a:p>
        </p:txBody>
      </p:sp>
      <p:sp>
        <p:nvSpPr>
          <p:cNvPr id="15" name="Picture Placeholder 2" descr="Partner logo.&#10;">
            <a:extLst>
              <a:ext uri="{FF2B5EF4-FFF2-40B4-BE49-F238E27FC236}">
                <a16:creationId xmlns:a16="http://schemas.microsoft.com/office/drawing/2014/main" id="{87051EF0-A3DE-6CC6-7FB7-69634DED9EC8}"/>
              </a:ext>
            </a:extLst>
          </p:cNvPr>
          <p:cNvSpPr>
            <a:spLocks noGrp="1"/>
          </p:cNvSpPr>
          <p:nvPr>
            <p:ph type="pic" sz="quarter" idx="10" hasCustomPrompt="1"/>
          </p:nvPr>
        </p:nvSpPr>
        <p:spPr>
          <a:xfrm>
            <a:off x="9951739" y="5499101"/>
            <a:ext cx="1800000" cy="900112"/>
          </a:xfrm>
          <a:prstGeom prst="rect">
            <a:avLst/>
          </a:prstGeom>
          <a:solidFill>
            <a:schemeClr val="bg1"/>
          </a:solidFill>
        </p:spPr>
        <p:txBody>
          <a:bodyPr lIns="180000" rIns="180000" anchor="ctr">
            <a:normAutofit/>
          </a:bodyPr>
          <a:lstStyle>
            <a:lvl1pPr marL="0" indent="0" algn="ctr">
              <a:buNone/>
              <a:defRPr sz="1200"/>
            </a:lvl1pPr>
          </a:lstStyle>
          <a:p>
            <a:r>
              <a:rPr lang="en-US"/>
              <a:t>Insert a partner logo here or remove this box if not needed</a:t>
            </a:r>
          </a:p>
        </p:txBody>
      </p:sp>
    </p:spTree>
    <p:extLst>
      <p:ext uri="{BB962C8B-B14F-4D97-AF65-F5344CB8AC3E}">
        <p14:creationId xmlns:p14="http://schemas.microsoft.com/office/powerpoint/2010/main" val="2069301978"/>
      </p:ext>
    </p:extLst>
  </p:cSld>
  <p:clrMapOvr>
    <a:masterClrMapping/>
  </p:clrMapOvr>
  <p:extLst>
    <p:ext uri="{DCECCB84-F9BA-43D5-87BE-67443E8EF086}">
      <p15:sldGuideLst xmlns:p15="http://schemas.microsoft.com/office/powerpoint/2012/main">
        <p15:guide id="1" orient="horz" pos="1139">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itle_teaching">
    <p:spTree>
      <p:nvGrpSpPr>
        <p:cNvPr id="1" name=""/>
        <p:cNvGrpSpPr/>
        <p:nvPr/>
      </p:nvGrpSpPr>
      <p:grpSpPr>
        <a:xfrm>
          <a:off x="0" y="0"/>
          <a:ext cx="0" cy="0"/>
          <a:chOff x="0" y="0"/>
          <a:chExt cx="0" cy="0"/>
        </a:xfrm>
      </p:grpSpPr>
      <p:pic>
        <p:nvPicPr>
          <p:cNvPr id="9" name="Picture 8" descr="A lecturer writing on a white board">
            <a:extLst>
              <a:ext uri="{FF2B5EF4-FFF2-40B4-BE49-F238E27FC236}">
                <a16:creationId xmlns:a16="http://schemas.microsoft.com/office/drawing/2014/main" id="{9D7E975D-7EAA-8A13-F793-C7ECAFA89B19}"/>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5" name="Rectangle 4">
            <a:extLst>
              <a:ext uri="{FF2B5EF4-FFF2-40B4-BE49-F238E27FC236}">
                <a16:creationId xmlns:a16="http://schemas.microsoft.com/office/drawing/2014/main" id="{C83678E8-BAEC-EEB9-4524-7F5094060FB0}"/>
              </a:ext>
              <a:ext uri="{C183D7F6-B498-43B3-948B-1728B52AA6E4}">
                <adec:decorative xmlns:adec="http://schemas.microsoft.com/office/drawing/2017/decorative" val="1"/>
              </a:ext>
            </a:extLst>
          </p:cNvPr>
          <p:cNvSpPr/>
          <p:nvPr userDrawn="1"/>
        </p:nvSpPr>
        <p:spPr>
          <a:xfrm>
            <a:off x="0" y="0"/>
            <a:ext cx="7986252" cy="6858000"/>
          </a:xfrm>
          <a:prstGeom prst="rect">
            <a:avLst/>
          </a:prstGeom>
          <a:gradFill>
            <a:gsLst>
              <a:gs pos="62000">
                <a:schemeClr val="bg1">
                  <a:alpha val="36000"/>
                </a:schemeClr>
              </a:gs>
              <a:gs pos="0">
                <a:schemeClr val="bg1">
                  <a:alpha val="36000"/>
                </a:schemeClr>
              </a:gs>
              <a:gs pos="93000">
                <a:schemeClr val="bg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6" descr="University of Nottingham logo">
            <a:extLst>
              <a:ext uri="{FF2B5EF4-FFF2-40B4-BE49-F238E27FC236}">
                <a16:creationId xmlns:a16="http://schemas.microsoft.com/office/drawing/2014/main" id="{3078B252-73A9-8E34-6C5E-BAD062758BCE}"/>
              </a:ext>
            </a:extLst>
          </p:cNvPr>
          <p:cNvGrpSpPr/>
          <p:nvPr userDrawn="1"/>
        </p:nvGrpSpPr>
        <p:grpSpPr>
          <a:xfrm>
            <a:off x="0" y="0"/>
            <a:ext cx="2414586" cy="900112"/>
            <a:chOff x="0" y="0"/>
            <a:chExt cx="2414586" cy="900112"/>
          </a:xfrm>
        </p:grpSpPr>
        <p:pic>
          <p:nvPicPr>
            <p:cNvPr id="2" name="Picture 1" descr="University of Nottingham logo">
              <a:extLst>
                <a:ext uri="{FF2B5EF4-FFF2-40B4-BE49-F238E27FC236}">
                  <a16:creationId xmlns:a16="http://schemas.microsoft.com/office/drawing/2014/main" id="{DAE6A334-8BAA-FF81-501D-901663A8A27B}"/>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0" y="0"/>
              <a:ext cx="2414586" cy="900112"/>
            </a:xfrm>
            <a:prstGeom prst="rect">
              <a:avLst/>
            </a:prstGeom>
          </p:spPr>
        </p:pic>
        <p:pic>
          <p:nvPicPr>
            <p:cNvPr id="4" name="Picture 3" descr="University of Nottingham logo">
              <a:extLst>
                <a:ext uri="{FF2B5EF4-FFF2-40B4-BE49-F238E27FC236}">
                  <a16:creationId xmlns:a16="http://schemas.microsoft.com/office/drawing/2014/main" id="{99027B22-A8ED-5D91-EFD1-E3AC533D7CB6}"/>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0" y="0"/>
              <a:ext cx="900000" cy="900000"/>
            </a:xfrm>
            <a:prstGeom prst="rect">
              <a:avLst/>
            </a:prstGeom>
          </p:spPr>
        </p:pic>
      </p:grpSp>
      <p:sp>
        <p:nvSpPr>
          <p:cNvPr id="3" name="Title 1">
            <a:extLst>
              <a:ext uri="{FF2B5EF4-FFF2-40B4-BE49-F238E27FC236}">
                <a16:creationId xmlns:a16="http://schemas.microsoft.com/office/drawing/2014/main" id="{DB6A4C14-B5C9-AA71-CA7D-1FE42F599BEB}"/>
              </a:ext>
            </a:extLst>
          </p:cNvPr>
          <p:cNvSpPr>
            <a:spLocks noGrp="1"/>
          </p:cNvSpPr>
          <p:nvPr>
            <p:ph type="ctrTitle" hasCustomPrompt="1"/>
          </p:nvPr>
        </p:nvSpPr>
        <p:spPr>
          <a:xfrm>
            <a:off x="425989" y="1817028"/>
            <a:ext cx="4679880" cy="1902398"/>
          </a:xfrm>
          <a:prstGeom prst="rect">
            <a:avLst/>
          </a:prstGeom>
        </p:spPr>
        <p:txBody>
          <a:bodyPr wrap="square" anchor="ctr">
            <a:spAutoFit/>
          </a:bodyPr>
          <a:lstStyle>
            <a:lvl1pPr algn="l">
              <a:lnSpc>
                <a:spcPts val="6000"/>
              </a:lnSpc>
              <a:defRPr sz="6000">
                <a:solidFill>
                  <a:schemeClr val="tx1"/>
                </a:solidFill>
              </a:defRPr>
            </a:lvl1pPr>
          </a:lstStyle>
          <a:p>
            <a:r>
              <a:rPr lang="en-GB"/>
              <a:t>The title goes here</a:t>
            </a:r>
            <a:endParaRPr lang="en-US"/>
          </a:p>
        </p:txBody>
      </p:sp>
      <p:sp>
        <p:nvSpPr>
          <p:cNvPr id="8" name="Subtitle 2">
            <a:extLst>
              <a:ext uri="{FF2B5EF4-FFF2-40B4-BE49-F238E27FC236}">
                <a16:creationId xmlns:a16="http://schemas.microsoft.com/office/drawing/2014/main" id="{CF8056D7-DE00-AEA8-6D9E-F000D561AD14}"/>
              </a:ext>
            </a:extLst>
          </p:cNvPr>
          <p:cNvSpPr>
            <a:spLocks noGrp="1"/>
          </p:cNvSpPr>
          <p:nvPr>
            <p:ph type="subTitle" idx="1" hasCustomPrompt="1"/>
          </p:nvPr>
        </p:nvSpPr>
        <p:spPr>
          <a:xfrm>
            <a:off x="425989" y="3947752"/>
            <a:ext cx="4679880" cy="886397"/>
          </a:xfrm>
          <a:prstGeom prst="rect">
            <a:avLst/>
          </a:prstGeom>
        </p:spPr>
        <p:txBody>
          <a:bodyPr wrap="square">
            <a:spAutoFit/>
          </a:bodyPr>
          <a:lstStyle>
            <a:lvl1pPr marL="0" indent="0" algn="l">
              <a:buNone/>
              <a:defRPr sz="3200">
                <a:solidFill>
                  <a:schemeClr val="tx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Your subheading goes here</a:t>
            </a:r>
            <a:endParaRPr lang="en-US"/>
          </a:p>
        </p:txBody>
      </p:sp>
      <p:sp>
        <p:nvSpPr>
          <p:cNvPr id="11" name="Text Placeholder 9">
            <a:extLst>
              <a:ext uri="{FF2B5EF4-FFF2-40B4-BE49-F238E27FC236}">
                <a16:creationId xmlns:a16="http://schemas.microsoft.com/office/drawing/2014/main" id="{D3A581F9-D81B-A0D3-54C1-4A8DFB1730FE}"/>
              </a:ext>
            </a:extLst>
          </p:cNvPr>
          <p:cNvSpPr>
            <a:spLocks noGrp="1"/>
          </p:cNvSpPr>
          <p:nvPr>
            <p:ph type="body" sz="quarter" idx="11" hasCustomPrompt="1"/>
          </p:nvPr>
        </p:nvSpPr>
        <p:spPr>
          <a:xfrm>
            <a:off x="425450" y="5207617"/>
            <a:ext cx="4679958" cy="360699"/>
          </a:xfrm>
          <a:prstGeom prst="rect">
            <a:avLst/>
          </a:prstGeom>
        </p:spPr>
        <p:txBody>
          <a:bodyPr/>
          <a:lstStyle>
            <a:lvl1pPr marL="0" indent="0">
              <a:buNone/>
              <a:defRPr>
                <a:solidFill>
                  <a:schemeClr val="tx1"/>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GB"/>
              <a:t>Name of presenter</a:t>
            </a:r>
            <a:endParaRPr lang="en-US"/>
          </a:p>
        </p:txBody>
      </p:sp>
      <p:sp>
        <p:nvSpPr>
          <p:cNvPr id="10" name="Picture Placeholder 2" descr="Partner logo.&#10;">
            <a:extLst>
              <a:ext uri="{FF2B5EF4-FFF2-40B4-BE49-F238E27FC236}">
                <a16:creationId xmlns:a16="http://schemas.microsoft.com/office/drawing/2014/main" id="{C4FF0AC7-FEE7-726F-206C-31391A208623}"/>
              </a:ext>
            </a:extLst>
          </p:cNvPr>
          <p:cNvSpPr>
            <a:spLocks noGrp="1"/>
          </p:cNvSpPr>
          <p:nvPr>
            <p:ph type="pic" sz="quarter" idx="10" hasCustomPrompt="1"/>
          </p:nvPr>
        </p:nvSpPr>
        <p:spPr>
          <a:xfrm>
            <a:off x="9951739" y="5499101"/>
            <a:ext cx="1800000" cy="900112"/>
          </a:xfrm>
          <a:prstGeom prst="rect">
            <a:avLst/>
          </a:prstGeom>
          <a:solidFill>
            <a:schemeClr val="bg1"/>
          </a:solidFill>
        </p:spPr>
        <p:txBody>
          <a:bodyPr lIns="180000" rIns="180000" anchor="ctr">
            <a:normAutofit/>
          </a:bodyPr>
          <a:lstStyle>
            <a:lvl1pPr marL="0" indent="0" algn="ctr">
              <a:buNone/>
              <a:defRPr sz="1200"/>
            </a:lvl1pPr>
          </a:lstStyle>
          <a:p>
            <a:r>
              <a:rPr lang="en-US"/>
              <a:t>Insert a partner logo here or remove this box if not needed</a:t>
            </a:r>
          </a:p>
        </p:txBody>
      </p:sp>
    </p:spTree>
    <p:extLst>
      <p:ext uri="{BB962C8B-B14F-4D97-AF65-F5344CB8AC3E}">
        <p14:creationId xmlns:p14="http://schemas.microsoft.com/office/powerpoint/2010/main" val="3124049393"/>
      </p:ext>
    </p:extLst>
  </p:cSld>
  <p:clrMapOvr>
    <a:masterClrMapping/>
  </p:clrMapOvr>
  <p:extLst>
    <p:ext uri="{DCECCB84-F9BA-43D5-87BE-67443E8EF086}">
      <p15:sldGuideLst xmlns:p15="http://schemas.microsoft.com/office/powerpoint/2012/main">
        <p15:guide id="1" orient="horz" pos="1139">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itle_UK">
    <p:spTree>
      <p:nvGrpSpPr>
        <p:cNvPr id="1" name=""/>
        <p:cNvGrpSpPr/>
        <p:nvPr/>
      </p:nvGrpSpPr>
      <p:grpSpPr>
        <a:xfrm>
          <a:off x="0" y="0"/>
          <a:ext cx="0" cy="0"/>
          <a:chOff x="0" y="0"/>
          <a:chExt cx="0" cy="0"/>
        </a:xfrm>
      </p:grpSpPr>
      <p:pic>
        <p:nvPicPr>
          <p:cNvPr id="3" name="Picture 2" descr="I picture of the Trent Building on a bright day">
            <a:extLst>
              <a:ext uri="{FF2B5EF4-FFF2-40B4-BE49-F238E27FC236}">
                <a16:creationId xmlns:a16="http://schemas.microsoft.com/office/drawing/2014/main" id="{6BD05CDF-6F3D-E5F3-AAAF-26A13E5C44A4}"/>
              </a:ext>
            </a:extLst>
          </p:cNvPr>
          <p:cNvPicPr>
            <a:picLocks noChangeAspect="1"/>
          </p:cNvPicPr>
          <p:nvPr userDrawn="1"/>
        </p:nvPicPr>
        <p:blipFill rotWithShape="1">
          <a:blip r:embed="rId2" cstate="screen">
            <a:alphaModFix/>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10" name="Rectangle 9">
            <a:extLst>
              <a:ext uri="{FF2B5EF4-FFF2-40B4-BE49-F238E27FC236}">
                <a16:creationId xmlns:a16="http://schemas.microsoft.com/office/drawing/2014/main" id="{27EB532D-E8E1-8966-DC50-74E1AF744B21}"/>
              </a:ext>
              <a:ext uri="{C183D7F6-B498-43B3-948B-1728B52AA6E4}">
                <adec:decorative xmlns:adec="http://schemas.microsoft.com/office/drawing/2017/decorative" val="1"/>
              </a:ext>
            </a:extLst>
          </p:cNvPr>
          <p:cNvSpPr/>
          <p:nvPr userDrawn="1"/>
        </p:nvSpPr>
        <p:spPr>
          <a:xfrm>
            <a:off x="0" y="0"/>
            <a:ext cx="7986252" cy="6858000"/>
          </a:xfrm>
          <a:prstGeom prst="rect">
            <a:avLst/>
          </a:prstGeom>
          <a:gradFill>
            <a:gsLst>
              <a:gs pos="62000">
                <a:schemeClr val="bg1">
                  <a:alpha val="36000"/>
                </a:schemeClr>
              </a:gs>
              <a:gs pos="0">
                <a:schemeClr val="bg1">
                  <a:alpha val="36000"/>
                </a:schemeClr>
              </a:gs>
              <a:gs pos="93000">
                <a:schemeClr val="bg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 name="Group 4" descr="University of Nottingham logo">
            <a:extLst>
              <a:ext uri="{FF2B5EF4-FFF2-40B4-BE49-F238E27FC236}">
                <a16:creationId xmlns:a16="http://schemas.microsoft.com/office/drawing/2014/main" id="{2B2D1A39-0397-9271-C41D-BD0DDBC49432}"/>
              </a:ext>
            </a:extLst>
          </p:cNvPr>
          <p:cNvGrpSpPr/>
          <p:nvPr userDrawn="1"/>
        </p:nvGrpSpPr>
        <p:grpSpPr>
          <a:xfrm>
            <a:off x="0" y="0"/>
            <a:ext cx="2414586" cy="900112"/>
            <a:chOff x="0" y="0"/>
            <a:chExt cx="2414586" cy="900112"/>
          </a:xfrm>
        </p:grpSpPr>
        <p:pic>
          <p:nvPicPr>
            <p:cNvPr id="6" name="Picture 5" descr="University of Nottingham logo">
              <a:extLst>
                <a:ext uri="{FF2B5EF4-FFF2-40B4-BE49-F238E27FC236}">
                  <a16:creationId xmlns:a16="http://schemas.microsoft.com/office/drawing/2014/main" id="{B6936C8D-5139-3496-BA36-DA3B9A8D405B}"/>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0" y="0"/>
              <a:ext cx="2414586" cy="900112"/>
            </a:xfrm>
            <a:prstGeom prst="rect">
              <a:avLst/>
            </a:prstGeom>
          </p:spPr>
        </p:pic>
        <p:pic>
          <p:nvPicPr>
            <p:cNvPr id="2" name="Picture 1" descr="University of Nottingham logo">
              <a:extLst>
                <a:ext uri="{FF2B5EF4-FFF2-40B4-BE49-F238E27FC236}">
                  <a16:creationId xmlns:a16="http://schemas.microsoft.com/office/drawing/2014/main" id="{5132A84A-F57F-6FA7-519F-93E0C35B71FE}"/>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0" y="0"/>
              <a:ext cx="900000" cy="900000"/>
            </a:xfrm>
            <a:prstGeom prst="rect">
              <a:avLst/>
            </a:prstGeom>
          </p:spPr>
        </p:pic>
      </p:grpSp>
      <p:sp>
        <p:nvSpPr>
          <p:cNvPr id="4" name="Title 1">
            <a:extLst>
              <a:ext uri="{FF2B5EF4-FFF2-40B4-BE49-F238E27FC236}">
                <a16:creationId xmlns:a16="http://schemas.microsoft.com/office/drawing/2014/main" id="{BC1D7A32-2962-8D38-3872-0223C4B7CB60}"/>
              </a:ext>
            </a:extLst>
          </p:cNvPr>
          <p:cNvSpPr>
            <a:spLocks noGrp="1"/>
          </p:cNvSpPr>
          <p:nvPr>
            <p:ph type="ctrTitle" hasCustomPrompt="1"/>
          </p:nvPr>
        </p:nvSpPr>
        <p:spPr>
          <a:xfrm>
            <a:off x="425989" y="1817028"/>
            <a:ext cx="4679880" cy="1902398"/>
          </a:xfrm>
          <a:prstGeom prst="rect">
            <a:avLst/>
          </a:prstGeom>
        </p:spPr>
        <p:txBody>
          <a:bodyPr wrap="square" anchor="ctr">
            <a:spAutoFit/>
          </a:bodyPr>
          <a:lstStyle>
            <a:lvl1pPr algn="l">
              <a:lnSpc>
                <a:spcPts val="6000"/>
              </a:lnSpc>
              <a:defRPr sz="6000">
                <a:solidFill>
                  <a:schemeClr val="tx1"/>
                </a:solidFill>
              </a:defRPr>
            </a:lvl1pPr>
          </a:lstStyle>
          <a:p>
            <a:r>
              <a:rPr lang="en-GB"/>
              <a:t>The title goes here</a:t>
            </a:r>
            <a:endParaRPr lang="en-US"/>
          </a:p>
        </p:txBody>
      </p:sp>
      <p:sp>
        <p:nvSpPr>
          <p:cNvPr id="7" name="Subtitle 2">
            <a:extLst>
              <a:ext uri="{FF2B5EF4-FFF2-40B4-BE49-F238E27FC236}">
                <a16:creationId xmlns:a16="http://schemas.microsoft.com/office/drawing/2014/main" id="{84D72A9E-1EF8-9E50-2D9F-E2FBD578FFBC}"/>
              </a:ext>
            </a:extLst>
          </p:cNvPr>
          <p:cNvSpPr>
            <a:spLocks noGrp="1"/>
          </p:cNvSpPr>
          <p:nvPr>
            <p:ph type="subTitle" idx="1" hasCustomPrompt="1"/>
          </p:nvPr>
        </p:nvSpPr>
        <p:spPr>
          <a:xfrm>
            <a:off x="425989" y="3947752"/>
            <a:ext cx="4679880" cy="886397"/>
          </a:xfrm>
          <a:prstGeom prst="rect">
            <a:avLst/>
          </a:prstGeom>
        </p:spPr>
        <p:txBody>
          <a:bodyPr wrap="square">
            <a:spAutoFit/>
          </a:bodyPr>
          <a:lstStyle>
            <a:lvl1pPr marL="0" indent="0" algn="l">
              <a:buNone/>
              <a:defRPr sz="3200">
                <a:solidFill>
                  <a:schemeClr val="tx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Your subheading goes here</a:t>
            </a:r>
            <a:endParaRPr lang="en-US"/>
          </a:p>
        </p:txBody>
      </p:sp>
      <p:sp>
        <p:nvSpPr>
          <p:cNvPr id="9" name="Text Placeholder 9">
            <a:extLst>
              <a:ext uri="{FF2B5EF4-FFF2-40B4-BE49-F238E27FC236}">
                <a16:creationId xmlns:a16="http://schemas.microsoft.com/office/drawing/2014/main" id="{0B8EA4E0-4AC7-76E6-62C9-CEEC9D8C2C87}"/>
              </a:ext>
            </a:extLst>
          </p:cNvPr>
          <p:cNvSpPr>
            <a:spLocks noGrp="1"/>
          </p:cNvSpPr>
          <p:nvPr>
            <p:ph type="body" sz="quarter" idx="11" hasCustomPrompt="1"/>
          </p:nvPr>
        </p:nvSpPr>
        <p:spPr>
          <a:xfrm>
            <a:off x="425450" y="5207617"/>
            <a:ext cx="4679958" cy="360699"/>
          </a:xfrm>
          <a:prstGeom prst="rect">
            <a:avLst/>
          </a:prstGeom>
        </p:spPr>
        <p:txBody>
          <a:bodyPr/>
          <a:lstStyle>
            <a:lvl1pPr marL="0" indent="0">
              <a:buNone/>
              <a:defRPr>
                <a:solidFill>
                  <a:schemeClr val="tx1"/>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GB"/>
              <a:t>Name of presenter</a:t>
            </a:r>
            <a:endParaRPr lang="en-US"/>
          </a:p>
        </p:txBody>
      </p:sp>
      <p:sp>
        <p:nvSpPr>
          <p:cNvPr id="8" name="Picture Placeholder 2" descr="Partner logo.&#10;">
            <a:extLst>
              <a:ext uri="{FF2B5EF4-FFF2-40B4-BE49-F238E27FC236}">
                <a16:creationId xmlns:a16="http://schemas.microsoft.com/office/drawing/2014/main" id="{C5153F9A-EC43-77E6-376C-598AC060ADFA}"/>
              </a:ext>
            </a:extLst>
          </p:cNvPr>
          <p:cNvSpPr>
            <a:spLocks noGrp="1"/>
          </p:cNvSpPr>
          <p:nvPr>
            <p:ph type="pic" sz="quarter" idx="10" hasCustomPrompt="1"/>
          </p:nvPr>
        </p:nvSpPr>
        <p:spPr>
          <a:xfrm>
            <a:off x="9951739" y="5499101"/>
            <a:ext cx="1800000" cy="900112"/>
          </a:xfrm>
          <a:prstGeom prst="rect">
            <a:avLst/>
          </a:prstGeom>
          <a:solidFill>
            <a:schemeClr val="bg1"/>
          </a:solidFill>
        </p:spPr>
        <p:txBody>
          <a:bodyPr lIns="180000" rIns="180000" anchor="ctr">
            <a:normAutofit/>
          </a:bodyPr>
          <a:lstStyle>
            <a:lvl1pPr marL="0" indent="0" algn="ctr">
              <a:buNone/>
              <a:defRPr sz="1200"/>
            </a:lvl1pPr>
          </a:lstStyle>
          <a:p>
            <a:r>
              <a:rPr lang="en-US"/>
              <a:t>Insert a partner logo here or remove this box if not needed</a:t>
            </a:r>
          </a:p>
        </p:txBody>
      </p:sp>
    </p:spTree>
    <p:extLst>
      <p:ext uri="{BB962C8B-B14F-4D97-AF65-F5344CB8AC3E}">
        <p14:creationId xmlns:p14="http://schemas.microsoft.com/office/powerpoint/2010/main" val="2906975815"/>
      </p:ext>
    </p:extLst>
  </p:cSld>
  <p:clrMapOvr>
    <a:masterClrMapping/>
  </p:clrMapOvr>
  <p:extLst>
    <p:ext uri="{DCECCB84-F9BA-43D5-87BE-67443E8EF086}">
      <p15:sldGuideLst xmlns:p15="http://schemas.microsoft.com/office/powerpoint/2012/main">
        <p15:guide id="1" orient="horz" pos="1139">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_Title_whit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Picture 3" descr="University of Nottingham logo">
            <a:extLst>
              <a:ext uri="{FF2B5EF4-FFF2-40B4-BE49-F238E27FC236}">
                <a16:creationId xmlns:a16="http://schemas.microsoft.com/office/drawing/2014/main" id="{9D85A3C1-D82A-B562-D697-12A7A834D48F}"/>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0" y="0"/>
            <a:ext cx="2414586" cy="900112"/>
          </a:xfrm>
          <a:prstGeom prst="rect">
            <a:avLst/>
          </a:prstGeom>
        </p:spPr>
      </p:pic>
      <p:sp>
        <p:nvSpPr>
          <p:cNvPr id="2" name="Title 1">
            <a:extLst>
              <a:ext uri="{FF2B5EF4-FFF2-40B4-BE49-F238E27FC236}">
                <a16:creationId xmlns:a16="http://schemas.microsoft.com/office/drawing/2014/main" id="{DB6853EA-4853-ACD6-CC82-7D33A6FB25BF}"/>
              </a:ext>
            </a:extLst>
          </p:cNvPr>
          <p:cNvSpPr>
            <a:spLocks noGrp="1"/>
          </p:cNvSpPr>
          <p:nvPr>
            <p:ph type="ctrTitle" hasCustomPrompt="1"/>
          </p:nvPr>
        </p:nvSpPr>
        <p:spPr>
          <a:xfrm>
            <a:off x="425450" y="2258844"/>
            <a:ext cx="7793990" cy="1620837"/>
          </a:xfrm>
          <a:prstGeom prst="rect">
            <a:avLst/>
          </a:prstGeom>
        </p:spPr>
        <p:txBody>
          <a:bodyPr anchor="ctr"/>
          <a:lstStyle>
            <a:lvl1pPr algn="l">
              <a:lnSpc>
                <a:spcPts val="6000"/>
              </a:lnSpc>
              <a:defRPr sz="6000">
                <a:latin typeface="Georgia" panose="02040502050405020303" pitchFamily="18" charset="0"/>
              </a:defRPr>
            </a:lvl1pPr>
          </a:lstStyle>
          <a:p>
            <a:r>
              <a:rPr lang="en-GB"/>
              <a:t>The title </a:t>
            </a:r>
            <a:br>
              <a:rPr lang="en-GB"/>
            </a:br>
            <a:r>
              <a:rPr lang="en-GB"/>
              <a:t>goes here</a:t>
            </a:r>
            <a:endParaRPr lang="en-US"/>
          </a:p>
        </p:txBody>
      </p:sp>
      <p:sp>
        <p:nvSpPr>
          <p:cNvPr id="3" name="Subtitle 2">
            <a:extLst>
              <a:ext uri="{FF2B5EF4-FFF2-40B4-BE49-F238E27FC236}">
                <a16:creationId xmlns:a16="http://schemas.microsoft.com/office/drawing/2014/main" id="{74A30556-8831-6682-C9D7-CE486771B94F}"/>
              </a:ext>
            </a:extLst>
          </p:cNvPr>
          <p:cNvSpPr>
            <a:spLocks noGrp="1"/>
          </p:cNvSpPr>
          <p:nvPr>
            <p:ph type="subTitle" idx="1" hasCustomPrompt="1"/>
          </p:nvPr>
        </p:nvSpPr>
        <p:spPr>
          <a:xfrm>
            <a:off x="425450" y="4244162"/>
            <a:ext cx="7793990" cy="720096"/>
          </a:xfrm>
          <a:prstGeom prst="rect">
            <a:avLst/>
          </a:prstGeom>
        </p:spPr>
        <p:txBody>
          <a:bodyPr>
            <a:normAutofit/>
          </a:bodyPr>
          <a:lstStyle>
            <a:lvl1pPr marL="0" indent="0" algn="l">
              <a:buNone/>
              <a:defRPr sz="3200" b="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add subtitle</a:t>
            </a:r>
            <a:endParaRPr lang="en-US"/>
          </a:p>
        </p:txBody>
      </p:sp>
      <p:sp>
        <p:nvSpPr>
          <p:cNvPr id="7" name="Text Placeholder 9">
            <a:extLst>
              <a:ext uri="{FF2B5EF4-FFF2-40B4-BE49-F238E27FC236}">
                <a16:creationId xmlns:a16="http://schemas.microsoft.com/office/drawing/2014/main" id="{C196E396-D43A-21AF-902E-40BD0AF6B4C9}"/>
              </a:ext>
            </a:extLst>
          </p:cNvPr>
          <p:cNvSpPr>
            <a:spLocks noGrp="1"/>
          </p:cNvSpPr>
          <p:nvPr>
            <p:ph type="body" sz="quarter" idx="11" hasCustomPrompt="1"/>
          </p:nvPr>
        </p:nvSpPr>
        <p:spPr>
          <a:xfrm>
            <a:off x="425450" y="5207617"/>
            <a:ext cx="4679958" cy="360699"/>
          </a:xfrm>
          <a:prstGeom prst="rect">
            <a:avLst/>
          </a:prstGeom>
        </p:spPr>
        <p:txBody>
          <a:bodyPr/>
          <a:lstStyle>
            <a:lvl1pPr marL="0" indent="0">
              <a:buNone/>
              <a:defRPr>
                <a:solidFill>
                  <a:schemeClr val="tx1"/>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GB"/>
              <a:t>Click to add text</a:t>
            </a:r>
            <a:endParaRPr lang="en-US"/>
          </a:p>
        </p:txBody>
      </p:sp>
      <p:sp>
        <p:nvSpPr>
          <p:cNvPr id="5" name="Picture Placeholder 2" descr="Partner logo.&#10;">
            <a:extLst>
              <a:ext uri="{FF2B5EF4-FFF2-40B4-BE49-F238E27FC236}">
                <a16:creationId xmlns:a16="http://schemas.microsoft.com/office/drawing/2014/main" id="{A686251C-E48A-AA4A-6E4A-BC5C83A05AB8}"/>
              </a:ext>
            </a:extLst>
          </p:cNvPr>
          <p:cNvSpPr>
            <a:spLocks noGrp="1"/>
          </p:cNvSpPr>
          <p:nvPr>
            <p:ph type="pic" sz="quarter" idx="10" hasCustomPrompt="1"/>
          </p:nvPr>
        </p:nvSpPr>
        <p:spPr>
          <a:xfrm>
            <a:off x="9951739" y="5499101"/>
            <a:ext cx="1800000" cy="900112"/>
          </a:xfrm>
          <a:prstGeom prst="rect">
            <a:avLst/>
          </a:prstGeom>
          <a:solidFill>
            <a:schemeClr val="bg1"/>
          </a:solidFill>
        </p:spPr>
        <p:txBody>
          <a:bodyPr lIns="180000" rIns="180000" anchor="ctr">
            <a:normAutofit/>
          </a:bodyPr>
          <a:lstStyle>
            <a:lvl1pPr marL="0" indent="0" algn="ctr">
              <a:buNone/>
              <a:defRPr sz="1200"/>
            </a:lvl1pPr>
          </a:lstStyle>
          <a:p>
            <a:r>
              <a:rPr lang="en-US"/>
              <a:t>Insert a partner logo here or remove this box if not needed</a:t>
            </a:r>
          </a:p>
        </p:txBody>
      </p:sp>
    </p:spTree>
    <p:extLst>
      <p:ext uri="{BB962C8B-B14F-4D97-AF65-F5344CB8AC3E}">
        <p14:creationId xmlns:p14="http://schemas.microsoft.com/office/powerpoint/2010/main" val="2329628349"/>
      </p:ext>
    </p:extLst>
  </p:cSld>
  <p:clrMapOvr>
    <a:masterClrMapping/>
  </p:clrMapOvr>
  <p:extLst>
    <p:ext uri="{DCECCB84-F9BA-43D5-87BE-67443E8EF086}">
      <p15:sldGuideLst xmlns:p15="http://schemas.microsoft.com/office/powerpoint/2012/main">
        <p15:guide id="1" orient="horz" pos="1423">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itle_China">
    <p:spTree>
      <p:nvGrpSpPr>
        <p:cNvPr id="1" name=""/>
        <p:cNvGrpSpPr/>
        <p:nvPr/>
      </p:nvGrpSpPr>
      <p:grpSpPr>
        <a:xfrm>
          <a:off x="0" y="0"/>
          <a:ext cx="0" cy="0"/>
          <a:chOff x="0" y="0"/>
          <a:chExt cx="0" cy="0"/>
        </a:xfrm>
      </p:grpSpPr>
      <p:pic>
        <p:nvPicPr>
          <p:cNvPr id="17" name="Picture 16" descr="A picture of the China campus at sunset">
            <a:extLst>
              <a:ext uri="{FF2B5EF4-FFF2-40B4-BE49-F238E27FC236}">
                <a16:creationId xmlns:a16="http://schemas.microsoft.com/office/drawing/2014/main" id="{3362EB9C-5AAD-43BA-3FD9-74FC97B7F0F1}"/>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2192001" cy="6858000"/>
          </a:xfrm>
          <a:prstGeom prst="rect">
            <a:avLst/>
          </a:prstGeom>
        </p:spPr>
      </p:pic>
      <p:grpSp>
        <p:nvGrpSpPr>
          <p:cNvPr id="4" name="Group 3" descr="University of Nottingham logo">
            <a:extLst>
              <a:ext uri="{FF2B5EF4-FFF2-40B4-BE49-F238E27FC236}">
                <a16:creationId xmlns:a16="http://schemas.microsoft.com/office/drawing/2014/main" id="{64A855BE-1E23-08C7-2D4C-463A35683911}"/>
              </a:ext>
            </a:extLst>
          </p:cNvPr>
          <p:cNvGrpSpPr/>
          <p:nvPr userDrawn="1"/>
        </p:nvGrpSpPr>
        <p:grpSpPr>
          <a:xfrm>
            <a:off x="0" y="0"/>
            <a:ext cx="2414586" cy="900112"/>
            <a:chOff x="0" y="0"/>
            <a:chExt cx="2414586" cy="900112"/>
          </a:xfrm>
        </p:grpSpPr>
        <p:pic>
          <p:nvPicPr>
            <p:cNvPr id="6" name="Picture 5" descr="University of Nottingham logo">
              <a:extLst>
                <a:ext uri="{FF2B5EF4-FFF2-40B4-BE49-F238E27FC236}">
                  <a16:creationId xmlns:a16="http://schemas.microsoft.com/office/drawing/2014/main" id="{B6936C8D-5139-3496-BA36-DA3B9A8D405B}"/>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0" y="0"/>
              <a:ext cx="2414586" cy="900112"/>
            </a:xfrm>
            <a:prstGeom prst="rect">
              <a:avLst/>
            </a:prstGeom>
          </p:spPr>
        </p:pic>
        <p:pic>
          <p:nvPicPr>
            <p:cNvPr id="2" name="Picture 1" descr="University of Nottingham logo">
              <a:extLst>
                <a:ext uri="{FF2B5EF4-FFF2-40B4-BE49-F238E27FC236}">
                  <a16:creationId xmlns:a16="http://schemas.microsoft.com/office/drawing/2014/main" id="{262AEAE6-DD60-DF47-23EC-66DCA2A2584B}"/>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0" y="0"/>
              <a:ext cx="900000" cy="900000"/>
            </a:xfrm>
            <a:prstGeom prst="rect">
              <a:avLst/>
            </a:prstGeom>
          </p:spPr>
        </p:pic>
      </p:grpSp>
      <p:sp>
        <p:nvSpPr>
          <p:cNvPr id="3" name="Title 1">
            <a:extLst>
              <a:ext uri="{FF2B5EF4-FFF2-40B4-BE49-F238E27FC236}">
                <a16:creationId xmlns:a16="http://schemas.microsoft.com/office/drawing/2014/main" id="{C0D04B19-D275-4903-FB7C-59F4342B7BB9}"/>
              </a:ext>
            </a:extLst>
          </p:cNvPr>
          <p:cNvSpPr>
            <a:spLocks noGrp="1"/>
          </p:cNvSpPr>
          <p:nvPr>
            <p:ph type="ctrTitle" hasCustomPrompt="1"/>
          </p:nvPr>
        </p:nvSpPr>
        <p:spPr>
          <a:xfrm>
            <a:off x="425989" y="1817028"/>
            <a:ext cx="4679880" cy="1902398"/>
          </a:xfrm>
          <a:prstGeom prst="rect">
            <a:avLst/>
          </a:prstGeom>
        </p:spPr>
        <p:txBody>
          <a:bodyPr wrap="square" anchor="ctr">
            <a:spAutoFit/>
          </a:bodyPr>
          <a:lstStyle>
            <a:lvl1pPr algn="l">
              <a:lnSpc>
                <a:spcPts val="6000"/>
              </a:lnSpc>
              <a:defRPr sz="6000">
                <a:solidFill>
                  <a:schemeClr val="tx1"/>
                </a:solidFill>
              </a:defRPr>
            </a:lvl1pPr>
          </a:lstStyle>
          <a:p>
            <a:r>
              <a:rPr lang="en-GB"/>
              <a:t>The title goes here</a:t>
            </a:r>
            <a:endParaRPr lang="en-US"/>
          </a:p>
        </p:txBody>
      </p:sp>
      <p:sp>
        <p:nvSpPr>
          <p:cNvPr id="5" name="Subtitle 2">
            <a:extLst>
              <a:ext uri="{FF2B5EF4-FFF2-40B4-BE49-F238E27FC236}">
                <a16:creationId xmlns:a16="http://schemas.microsoft.com/office/drawing/2014/main" id="{74706116-848E-CFD6-3CFC-91CCB1945E27}"/>
              </a:ext>
            </a:extLst>
          </p:cNvPr>
          <p:cNvSpPr>
            <a:spLocks noGrp="1"/>
          </p:cNvSpPr>
          <p:nvPr>
            <p:ph type="subTitle" idx="1" hasCustomPrompt="1"/>
          </p:nvPr>
        </p:nvSpPr>
        <p:spPr>
          <a:xfrm>
            <a:off x="425989" y="3947752"/>
            <a:ext cx="4679880" cy="886397"/>
          </a:xfrm>
          <a:prstGeom prst="rect">
            <a:avLst/>
          </a:prstGeom>
        </p:spPr>
        <p:txBody>
          <a:bodyPr wrap="square">
            <a:spAutoFit/>
          </a:bodyPr>
          <a:lstStyle>
            <a:lvl1pPr marL="0" indent="0" algn="l">
              <a:buNone/>
              <a:defRPr sz="3200">
                <a:solidFill>
                  <a:schemeClr val="tx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Your subheading goes here</a:t>
            </a:r>
            <a:endParaRPr lang="en-US"/>
          </a:p>
        </p:txBody>
      </p:sp>
      <p:sp>
        <p:nvSpPr>
          <p:cNvPr id="8" name="Text Placeholder 9">
            <a:extLst>
              <a:ext uri="{FF2B5EF4-FFF2-40B4-BE49-F238E27FC236}">
                <a16:creationId xmlns:a16="http://schemas.microsoft.com/office/drawing/2014/main" id="{6619C8FE-768C-3612-1440-9A6561A8B3CE}"/>
              </a:ext>
            </a:extLst>
          </p:cNvPr>
          <p:cNvSpPr>
            <a:spLocks noGrp="1"/>
          </p:cNvSpPr>
          <p:nvPr>
            <p:ph type="body" sz="quarter" idx="11" hasCustomPrompt="1"/>
          </p:nvPr>
        </p:nvSpPr>
        <p:spPr>
          <a:xfrm>
            <a:off x="425450" y="5207617"/>
            <a:ext cx="4679958" cy="360699"/>
          </a:xfrm>
          <a:prstGeom prst="rect">
            <a:avLst/>
          </a:prstGeom>
        </p:spPr>
        <p:txBody>
          <a:bodyPr/>
          <a:lstStyle>
            <a:lvl1pPr marL="0" indent="0">
              <a:buNone/>
              <a:defRPr>
                <a:solidFill>
                  <a:schemeClr val="tx1"/>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GB"/>
              <a:t>Name of presenter</a:t>
            </a:r>
            <a:endParaRPr lang="en-US"/>
          </a:p>
        </p:txBody>
      </p:sp>
      <p:sp>
        <p:nvSpPr>
          <p:cNvPr id="7" name="Picture Placeholder 2" descr="Partner logo.">
            <a:extLst>
              <a:ext uri="{FF2B5EF4-FFF2-40B4-BE49-F238E27FC236}">
                <a16:creationId xmlns:a16="http://schemas.microsoft.com/office/drawing/2014/main" id="{D36CBA7F-C2A7-43D6-A0CA-C9D42B551B9E}"/>
              </a:ext>
            </a:extLst>
          </p:cNvPr>
          <p:cNvSpPr>
            <a:spLocks noGrp="1"/>
          </p:cNvSpPr>
          <p:nvPr>
            <p:ph type="pic" sz="quarter" idx="10" hasCustomPrompt="1"/>
          </p:nvPr>
        </p:nvSpPr>
        <p:spPr>
          <a:xfrm>
            <a:off x="9951739" y="5499101"/>
            <a:ext cx="1800000" cy="900112"/>
          </a:xfrm>
          <a:prstGeom prst="rect">
            <a:avLst/>
          </a:prstGeom>
          <a:solidFill>
            <a:schemeClr val="bg1"/>
          </a:solidFill>
        </p:spPr>
        <p:txBody>
          <a:bodyPr lIns="180000" rIns="180000" anchor="ctr">
            <a:normAutofit/>
          </a:bodyPr>
          <a:lstStyle>
            <a:lvl1pPr marL="0" indent="0" algn="ctr">
              <a:buNone/>
              <a:defRPr sz="1200"/>
            </a:lvl1pPr>
          </a:lstStyle>
          <a:p>
            <a:r>
              <a:rPr lang="en-US"/>
              <a:t>Insert a partner logo here or remove this box if not needed</a:t>
            </a:r>
          </a:p>
        </p:txBody>
      </p:sp>
    </p:spTree>
    <p:extLst>
      <p:ext uri="{BB962C8B-B14F-4D97-AF65-F5344CB8AC3E}">
        <p14:creationId xmlns:p14="http://schemas.microsoft.com/office/powerpoint/2010/main" val="1706572858"/>
      </p:ext>
    </p:extLst>
  </p:cSld>
  <p:clrMapOvr>
    <a:masterClrMapping/>
  </p:clrMapOvr>
  <p:extLst>
    <p:ext uri="{DCECCB84-F9BA-43D5-87BE-67443E8EF086}">
      <p15:sldGuideLst xmlns:p15="http://schemas.microsoft.com/office/powerpoint/2012/main">
        <p15:guide id="1" orient="horz" pos="1139">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itle_Malaysia">
    <p:spTree>
      <p:nvGrpSpPr>
        <p:cNvPr id="1" name=""/>
        <p:cNvGrpSpPr/>
        <p:nvPr/>
      </p:nvGrpSpPr>
      <p:grpSpPr>
        <a:xfrm>
          <a:off x="0" y="0"/>
          <a:ext cx="0" cy="0"/>
          <a:chOff x="0" y="0"/>
          <a:chExt cx="0" cy="0"/>
        </a:xfrm>
      </p:grpSpPr>
      <p:pic>
        <p:nvPicPr>
          <p:cNvPr id="40" name="Picture 39" descr="View of the Malaysia campus through the trees with a body of water in front of the building&#10;">
            <a:extLst>
              <a:ext uri="{FF2B5EF4-FFF2-40B4-BE49-F238E27FC236}">
                <a16:creationId xmlns:a16="http://schemas.microsoft.com/office/drawing/2014/main" id="{8A8D9DF8-CB1D-EAF2-E07B-89D7D22340A0}"/>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 name="Rectangle 1">
            <a:extLst>
              <a:ext uri="{FF2B5EF4-FFF2-40B4-BE49-F238E27FC236}">
                <a16:creationId xmlns:a16="http://schemas.microsoft.com/office/drawing/2014/main" id="{0D6A51CC-9C5E-8F0A-07A8-7AFF5C6C357F}"/>
              </a:ext>
              <a:ext uri="{C183D7F6-B498-43B3-948B-1728B52AA6E4}">
                <adec:decorative xmlns:adec="http://schemas.microsoft.com/office/drawing/2017/decorative" val="1"/>
              </a:ext>
            </a:extLst>
          </p:cNvPr>
          <p:cNvSpPr/>
          <p:nvPr userDrawn="1"/>
        </p:nvSpPr>
        <p:spPr>
          <a:xfrm>
            <a:off x="0" y="0"/>
            <a:ext cx="7986252" cy="6858000"/>
          </a:xfrm>
          <a:prstGeom prst="rect">
            <a:avLst/>
          </a:prstGeom>
          <a:gradFill>
            <a:gsLst>
              <a:gs pos="62000">
                <a:srgbClr val="000000">
                  <a:alpha val="50000"/>
                </a:srgbClr>
              </a:gs>
              <a:gs pos="0">
                <a:srgbClr val="000000"/>
              </a:gs>
              <a:gs pos="93000">
                <a:srgbClr val="11273B">
                  <a:alpha val="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1" name="Picture 40" descr="University of Nottingham logo">
            <a:extLst>
              <a:ext uri="{FF2B5EF4-FFF2-40B4-BE49-F238E27FC236}">
                <a16:creationId xmlns:a16="http://schemas.microsoft.com/office/drawing/2014/main" id="{E88CCC24-EB1E-6A4A-85E4-27558E471862}"/>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0" y="0"/>
            <a:ext cx="2436553" cy="900112"/>
          </a:xfrm>
          <a:prstGeom prst="rect">
            <a:avLst/>
          </a:prstGeom>
        </p:spPr>
      </p:pic>
      <p:sp>
        <p:nvSpPr>
          <p:cNvPr id="4" name="Title 1">
            <a:extLst>
              <a:ext uri="{FF2B5EF4-FFF2-40B4-BE49-F238E27FC236}">
                <a16:creationId xmlns:a16="http://schemas.microsoft.com/office/drawing/2014/main" id="{309FB2E1-0CA5-164F-BB88-A99DCC79315E}"/>
              </a:ext>
            </a:extLst>
          </p:cNvPr>
          <p:cNvSpPr>
            <a:spLocks noGrp="1"/>
          </p:cNvSpPr>
          <p:nvPr>
            <p:ph type="ctrTitle" hasCustomPrompt="1"/>
          </p:nvPr>
        </p:nvSpPr>
        <p:spPr>
          <a:xfrm>
            <a:off x="425989" y="1817028"/>
            <a:ext cx="4679880" cy="1902398"/>
          </a:xfrm>
          <a:prstGeom prst="rect">
            <a:avLst/>
          </a:prstGeom>
        </p:spPr>
        <p:txBody>
          <a:bodyPr wrap="square" anchor="ctr">
            <a:spAutoFit/>
          </a:bodyPr>
          <a:lstStyle>
            <a:lvl1pPr algn="l">
              <a:lnSpc>
                <a:spcPts val="6000"/>
              </a:lnSpc>
              <a:defRPr sz="6000">
                <a:solidFill>
                  <a:schemeClr val="bg1"/>
                </a:solidFill>
              </a:defRPr>
            </a:lvl1pPr>
          </a:lstStyle>
          <a:p>
            <a:r>
              <a:rPr lang="en-GB"/>
              <a:t>The title goes here</a:t>
            </a:r>
            <a:endParaRPr lang="en-US"/>
          </a:p>
        </p:txBody>
      </p:sp>
      <p:sp>
        <p:nvSpPr>
          <p:cNvPr id="5" name="Subtitle 2">
            <a:extLst>
              <a:ext uri="{FF2B5EF4-FFF2-40B4-BE49-F238E27FC236}">
                <a16:creationId xmlns:a16="http://schemas.microsoft.com/office/drawing/2014/main" id="{4CC4A3B0-71B3-4C2B-7CB1-FF680E1BD51C}"/>
              </a:ext>
            </a:extLst>
          </p:cNvPr>
          <p:cNvSpPr>
            <a:spLocks noGrp="1"/>
          </p:cNvSpPr>
          <p:nvPr>
            <p:ph type="subTitle" idx="1" hasCustomPrompt="1"/>
          </p:nvPr>
        </p:nvSpPr>
        <p:spPr>
          <a:xfrm>
            <a:off x="425989" y="3947752"/>
            <a:ext cx="4679880" cy="886397"/>
          </a:xfrm>
          <a:prstGeom prst="rect">
            <a:avLst/>
          </a:prstGeom>
        </p:spPr>
        <p:txBody>
          <a:bodyPr wrap="square">
            <a:spAutoFit/>
          </a:bodyPr>
          <a:lstStyle>
            <a:lvl1pPr marL="0" indent="0" algn="l">
              <a:buNone/>
              <a:defRPr sz="320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Your subheading goes here</a:t>
            </a:r>
            <a:endParaRPr lang="en-US"/>
          </a:p>
        </p:txBody>
      </p:sp>
      <p:sp>
        <p:nvSpPr>
          <p:cNvPr id="7" name="Text Placeholder 9">
            <a:extLst>
              <a:ext uri="{FF2B5EF4-FFF2-40B4-BE49-F238E27FC236}">
                <a16:creationId xmlns:a16="http://schemas.microsoft.com/office/drawing/2014/main" id="{953B9A27-851E-55AB-119E-61C5C475DA46}"/>
              </a:ext>
            </a:extLst>
          </p:cNvPr>
          <p:cNvSpPr>
            <a:spLocks noGrp="1"/>
          </p:cNvSpPr>
          <p:nvPr>
            <p:ph type="body" sz="quarter" idx="11" hasCustomPrompt="1"/>
          </p:nvPr>
        </p:nvSpPr>
        <p:spPr>
          <a:xfrm>
            <a:off x="425450" y="5207617"/>
            <a:ext cx="4679958" cy="360699"/>
          </a:xfrm>
          <a:prstGeom prst="rect">
            <a:avLst/>
          </a:prstGeom>
        </p:spPr>
        <p:txBody>
          <a:bodyPr/>
          <a:lstStyle>
            <a:lvl1pPr marL="0" indent="0">
              <a:buNone/>
              <a:defRPr>
                <a:solidFill>
                  <a:schemeClr val="bg1"/>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GB"/>
              <a:t>Name of presenter</a:t>
            </a:r>
            <a:endParaRPr lang="en-US"/>
          </a:p>
        </p:txBody>
      </p:sp>
      <p:sp>
        <p:nvSpPr>
          <p:cNvPr id="6" name="Picture Placeholder 2" descr="Partner logo.">
            <a:extLst>
              <a:ext uri="{FF2B5EF4-FFF2-40B4-BE49-F238E27FC236}">
                <a16:creationId xmlns:a16="http://schemas.microsoft.com/office/drawing/2014/main" id="{32116587-F663-143F-75BC-3014C842DB40}"/>
              </a:ext>
            </a:extLst>
          </p:cNvPr>
          <p:cNvSpPr>
            <a:spLocks noGrp="1"/>
          </p:cNvSpPr>
          <p:nvPr>
            <p:ph type="pic" sz="quarter" idx="10" hasCustomPrompt="1"/>
          </p:nvPr>
        </p:nvSpPr>
        <p:spPr>
          <a:xfrm>
            <a:off x="9951739" y="5499101"/>
            <a:ext cx="1800000" cy="900112"/>
          </a:xfrm>
          <a:prstGeom prst="rect">
            <a:avLst/>
          </a:prstGeom>
          <a:solidFill>
            <a:schemeClr val="bg1"/>
          </a:solidFill>
        </p:spPr>
        <p:txBody>
          <a:bodyPr lIns="180000" rIns="180000" anchor="ctr">
            <a:normAutofit/>
          </a:bodyPr>
          <a:lstStyle>
            <a:lvl1pPr marL="0" indent="0" algn="ctr">
              <a:buNone/>
              <a:defRPr sz="1200"/>
            </a:lvl1pPr>
          </a:lstStyle>
          <a:p>
            <a:r>
              <a:rPr lang="en-US"/>
              <a:t>Insert a partner logo here or remove this box if not needed</a:t>
            </a:r>
          </a:p>
        </p:txBody>
      </p:sp>
    </p:spTree>
    <p:extLst>
      <p:ext uri="{BB962C8B-B14F-4D97-AF65-F5344CB8AC3E}">
        <p14:creationId xmlns:p14="http://schemas.microsoft.com/office/powerpoint/2010/main" val="3167706048"/>
      </p:ext>
    </p:extLst>
  </p:cSld>
  <p:clrMapOvr>
    <a:masterClrMapping/>
  </p:clrMapOvr>
  <p:extLst>
    <p:ext uri="{DCECCB84-F9BA-43D5-87BE-67443E8EF086}">
      <p15:sldGuideLst xmlns:p15="http://schemas.microsoft.com/office/powerpoint/2012/main">
        <p15:guide id="1" orient="horz" pos="1139">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itle_Sutton_Bonington">
    <p:spTree>
      <p:nvGrpSpPr>
        <p:cNvPr id="1" name=""/>
        <p:cNvGrpSpPr/>
        <p:nvPr/>
      </p:nvGrpSpPr>
      <p:grpSpPr>
        <a:xfrm>
          <a:off x="0" y="0"/>
          <a:ext cx="0" cy="0"/>
          <a:chOff x="0" y="0"/>
          <a:chExt cx="0" cy="0"/>
        </a:xfrm>
      </p:grpSpPr>
      <p:pic>
        <p:nvPicPr>
          <p:cNvPr id="10" name="Picture 9" descr="A view of the Sutton Bonington campus on a bright day">
            <a:extLst>
              <a:ext uri="{FF2B5EF4-FFF2-40B4-BE49-F238E27FC236}">
                <a16:creationId xmlns:a16="http://schemas.microsoft.com/office/drawing/2014/main" id="{7B4A215F-5265-E937-A182-3ADB3161F9D9}"/>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6789"/>
            <a:ext cx="12192000" cy="6864789"/>
          </a:xfrm>
          <a:prstGeom prst="rect">
            <a:avLst/>
          </a:prstGeom>
        </p:spPr>
      </p:pic>
      <p:sp>
        <p:nvSpPr>
          <p:cNvPr id="2" name="Rectangle 1">
            <a:extLst>
              <a:ext uri="{FF2B5EF4-FFF2-40B4-BE49-F238E27FC236}">
                <a16:creationId xmlns:a16="http://schemas.microsoft.com/office/drawing/2014/main" id="{F460E3A8-D46A-44E5-62CB-ED130CE69E4E}"/>
              </a:ext>
              <a:ext uri="{C183D7F6-B498-43B3-948B-1728B52AA6E4}">
                <adec:decorative xmlns:adec="http://schemas.microsoft.com/office/drawing/2017/decorative" val="1"/>
              </a:ext>
            </a:extLst>
          </p:cNvPr>
          <p:cNvSpPr/>
          <p:nvPr userDrawn="1"/>
        </p:nvSpPr>
        <p:spPr>
          <a:xfrm>
            <a:off x="0" y="-6789"/>
            <a:ext cx="7986252" cy="6858000"/>
          </a:xfrm>
          <a:prstGeom prst="rect">
            <a:avLst/>
          </a:prstGeom>
          <a:gradFill>
            <a:gsLst>
              <a:gs pos="62000">
                <a:srgbClr val="000000">
                  <a:alpha val="50000"/>
                </a:srgbClr>
              </a:gs>
              <a:gs pos="0">
                <a:srgbClr val="000000"/>
              </a:gs>
              <a:gs pos="93000">
                <a:srgbClr val="11273B">
                  <a:alpha val="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University of Nottingham logo">
            <a:extLst>
              <a:ext uri="{FF2B5EF4-FFF2-40B4-BE49-F238E27FC236}">
                <a16:creationId xmlns:a16="http://schemas.microsoft.com/office/drawing/2014/main" id="{085511E6-A05D-133B-58DE-91F1088AC791}"/>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0" y="0"/>
            <a:ext cx="2436553" cy="900112"/>
          </a:xfrm>
          <a:prstGeom prst="rect">
            <a:avLst/>
          </a:prstGeom>
        </p:spPr>
      </p:pic>
      <p:sp>
        <p:nvSpPr>
          <p:cNvPr id="5" name="Title 1">
            <a:extLst>
              <a:ext uri="{FF2B5EF4-FFF2-40B4-BE49-F238E27FC236}">
                <a16:creationId xmlns:a16="http://schemas.microsoft.com/office/drawing/2014/main" id="{E933EC02-81D9-2D0A-2981-160986CA1B1D}"/>
              </a:ext>
            </a:extLst>
          </p:cNvPr>
          <p:cNvSpPr>
            <a:spLocks noGrp="1"/>
          </p:cNvSpPr>
          <p:nvPr>
            <p:ph type="ctrTitle" hasCustomPrompt="1"/>
          </p:nvPr>
        </p:nvSpPr>
        <p:spPr>
          <a:xfrm>
            <a:off x="425989" y="1817028"/>
            <a:ext cx="4679880" cy="1902398"/>
          </a:xfrm>
          <a:prstGeom prst="rect">
            <a:avLst/>
          </a:prstGeom>
        </p:spPr>
        <p:txBody>
          <a:bodyPr wrap="square" anchor="ctr">
            <a:spAutoFit/>
          </a:bodyPr>
          <a:lstStyle>
            <a:lvl1pPr algn="l">
              <a:lnSpc>
                <a:spcPts val="6000"/>
              </a:lnSpc>
              <a:defRPr sz="6000">
                <a:solidFill>
                  <a:schemeClr val="bg1"/>
                </a:solidFill>
              </a:defRPr>
            </a:lvl1pPr>
          </a:lstStyle>
          <a:p>
            <a:r>
              <a:rPr lang="en-GB"/>
              <a:t>The title goes here</a:t>
            </a:r>
            <a:endParaRPr lang="en-US"/>
          </a:p>
        </p:txBody>
      </p:sp>
      <p:sp>
        <p:nvSpPr>
          <p:cNvPr id="7" name="Subtitle 2">
            <a:extLst>
              <a:ext uri="{FF2B5EF4-FFF2-40B4-BE49-F238E27FC236}">
                <a16:creationId xmlns:a16="http://schemas.microsoft.com/office/drawing/2014/main" id="{87F47A76-C945-91CB-5549-433224A0BA89}"/>
              </a:ext>
            </a:extLst>
          </p:cNvPr>
          <p:cNvSpPr>
            <a:spLocks noGrp="1"/>
          </p:cNvSpPr>
          <p:nvPr>
            <p:ph type="subTitle" idx="1" hasCustomPrompt="1"/>
          </p:nvPr>
        </p:nvSpPr>
        <p:spPr>
          <a:xfrm>
            <a:off x="425989" y="3947752"/>
            <a:ext cx="4679880" cy="886397"/>
          </a:xfrm>
          <a:prstGeom prst="rect">
            <a:avLst/>
          </a:prstGeom>
        </p:spPr>
        <p:txBody>
          <a:bodyPr wrap="square">
            <a:spAutoFit/>
          </a:bodyPr>
          <a:lstStyle>
            <a:lvl1pPr marL="0" indent="0" algn="l">
              <a:buNone/>
              <a:defRPr sz="320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Your subheading goes here</a:t>
            </a:r>
            <a:endParaRPr lang="en-US"/>
          </a:p>
        </p:txBody>
      </p:sp>
      <p:sp>
        <p:nvSpPr>
          <p:cNvPr id="9" name="Text Placeholder 9">
            <a:extLst>
              <a:ext uri="{FF2B5EF4-FFF2-40B4-BE49-F238E27FC236}">
                <a16:creationId xmlns:a16="http://schemas.microsoft.com/office/drawing/2014/main" id="{68B52A8B-C3B3-C40B-83CE-26F42289F764}"/>
              </a:ext>
            </a:extLst>
          </p:cNvPr>
          <p:cNvSpPr>
            <a:spLocks noGrp="1"/>
          </p:cNvSpPr>
          <p:nvPr>
            <p:ph type="body" sz="quarter" idx="11" hasCustomPrompt="1"/>
          </p:nvPr>
        </p:nvSpPr>
        <p:spPr>
          <a:xfrm>
            <a:off x="425450" y="5207617"/>
            <a:ext cx="4679958" cy="360699"/>
          </a:xfrm>
          <a:prstGeom prst="rect">
            <a:avLst/>
          </a:prstGeom>
        </p:spPr>
        <p:txBody>
          <a:bodyPr/>
          <a:lstStyle>
            <a:lvl1pPr marL="0" indent="0">
              <a:buNone/>
              <a:defRPr>
                <a:solidFill>
                  <a:schemeClr val="bg1"/>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GB"/>
              <a:t>Name of presenter</a:t>
            </a:r>
            <a:endParaRPr lang="en-US"/>
          </a:p>
        </p:txBody>
      </p:sp>
      <p:sp>
        <p:nvSpPr>
          <p:cNvPr id="8" name="Picture Placeholder 2" descr="Partner logo.">
            <a:extLst>
              <a:ext uri="{FF2B5EF4-FFF2-40B4-BE49-F238E27FC236}">
                <a16:creationId xmlns:a16="http://schemas.microsoft.com/office/drawing/2014/main" id="{144CEBF8-B4F3-8B7D-FC0E-DEE8182A2037}"/>
              </a:ext>
            </a:extLst>
          </p:cNvPr>
          <p:cNvSpPr>
            <a:spLocks noGrp="1"/>
          </p:cNvSpPr>
          <p:nvPr>
            <p:ph type="pic" sz="quarter" idx="10" hasCustomPrompt="1"/>
          </p:nvPr>
        </p:nvSpPr>
        <p:spPr>
          <a:xfrm>
            <a:off x="9951739" y="5499101"/>
            <a:ext cx="1800000" cy="900112"/>
          </a:xfrm>
          <a:prstGeom prst="rect">
            <a:avLst/>
          </a:prstGeom>
          <a:solidFill>
            <a:schemeClr val="bg1"/>
          </a:solidFill>
        </p:spPr>
        <p:txBody>
          <a:bodyPr lIns="180000" rIns="180000" anchor="ctr">
            <a:normAutofit/>
          </a:bodyPr>
          <a:lstStyle>
            <a:lvl1pPr marL="0" indent="0" algn="ctr">
              <a:buNone/>
              <a:defRPr sz="1200"/>
            </a:lvl1pPr>
          </a:lstStyle>
          <a:p>
            <a:r>
              <a:rPr lang="en-US"/>
              <a:t>Insert a partner logo here or remove this box if not needed</a:t>
            </a:r>
          </a:p>
        </p:txBody>
      </p:sp>
    </p:spTree>
    <p:extLst>
      <p:ext uri="{BB962C8B-B14F-4D97-AF65-F5344CB8AC3E}">
        <p14:creationId xmlns:p14="http://schemas.microsoft.com/office/powerpoint/2010/main" val="2932247290"/>
      </p:ext>
    </p:extLst>
  </p:cSld>
  <p:clrMapOvr>
    <a:masterClrMapping/>
  </p:clrMapOvr>
  <p:extLst>
    <p:ext uri="{DCECCB84-F9BA-43D5-87BE-67443E8EF086}">
      <p15:sldGuideLst xmlns:p15="http://schemas.microsoft.com/office/powerpoint/2012/main">
        <p15:guide id="1" orient="horz" pos="1139">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itle_Jubilee">
    <p:spTree>
      <p:nvGrpSpPr>
        <p:cNvPr id="1" name=""/>
        <p:cNvGrpSpPr/>
        <p:nvPr/>
      </p:nvGrpSpPr>
      <p:grpSpPr>
        <a:xfrm>
          <a:off x="0" y="0"/>
          <a:ext cx="0" cy="0"/>
          <a:chOff x="0" y="0"/>
          <a:chExt cx="0" cy="0"/>
        </a:xfrm>
      </p:grpSpPr>
      <p:pic>
        <p:nvPicPr>
          <p:cNvPr id="6" name="Picture 5" descr="A view of the Jubilee campus with the buildings reflecting in the water.">
            <a:extLst>
              <a:ext uri="{FF2B5EF4-FFF2-40B4-BE49-F238E27FC236}">
                <a16:creationId xmlns:a16="http://schemas.microsoft.com/office/drawing/2014/main" id="{77FD8D84-1679-38C7-0289-DCCDBBF4271F}"/>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 name="Rectangle 1">
            <a:extLst>
              <a:ext uri="{FF2B5EF4-FFF2-40B4-BE49-F238E27FC236}">
                <a16:creationId xmlns:a16="http://schemas.microsoft.com/office/drawing/2014/main" id="{0E28E206-4F63-08F4-8670-D6D0CE43DA30}"/>
              </a:ext>
              <a:ext uri="{C183D7F6-B498-43B3-948B-1728B52AA6E4}">
                <adec:decorative xmlns:adec="http://schemas.microsoft.com/office/drawing/2017/decorative" val="1"/>
              </a:ext>
            </a:extLst>
          </p:cNvPr>
          <p:cNvSpPr/>
          <p:nvPr userDrawn="1"/>
        </p:nvSpPr>
        <p:spPr>
          <a:xfrm>
            <a:off x="0" y="0"/>
            <a:ext cx="7986252" cy="6858000"/>
          </a:xfrm>
          <a:prstGeom prst="rect">
            <a:avLst/>
          </a:prstGeom>
          <a:gradFill>
            <a:gsLst>
              <a:gs pos="62000">
                <a:srgbClr val="000000">
                  <a:alpha val="50000"/>
                </a:srgbClr>
              </a:gs>
              <a:gs pos="0">
                <a:srgbClr val="000000"/>
              </a:gs>
              <a:gs pos="93000">
                <a:srgbClr val="11273B">
                  <a:alpha val="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University of Nottingham logo">
            <a:extLst>
              <a:ext uri="{FF2B5EF4-FFF2-40B4-BE49-F238E27FC236}">
                <a16:creationId xmlns:a16="http://schemas.microsoft.com/office/drawing/2014/main" id="{085511E6-A05D-133B-58DE-91F1088AC791}"/>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0" y="0"/>
            <a:ext cx="2436553" cy="900112"/>
          </a:xfrm>
          <a:prstGeom prst="rect">
            <a:avLst/>
          </a:prstGeom>
        </p:spPr>
      </p:pic>
      <p:sp>
        <p:nvSpPr>
          <p:cNvPr id="5" name="Title 1">
            <a:extLst>
              <a:ext uri="{FF2B5EF4-FFF2-40B4-BE49-F238E27FC236}">
                <a16:creationId xmlns:a16="http://schemas.microsoft.com/office/drawing/2014/main" id="{E933EC02-81D9-2D0A-2981-160986CA1B1D}"/>
              </a:ext>
            </a:extLst>
          </p:cNvPr>
          <p:cNvSpPr>
            <a:spLocks noGrp="1"/>
          </p:cNvSpPr>
          <p:nvPr>
            <p:ph type="ctrTitle" hasCustomPrompt="1"/>
          </p:nvPr>
        </p:nvSpPr>
        <p:spPr>
          <a:xfrm>
            <a:off x="425989" y="1817028"/>
            <a:ext cx="4679880" cy="1902398"/>
          </a:xfrm>
          <a:prstGeom prst="rect">
            <a:avLst/>
          </a:prstGeom>
        </p:spPr>
        <p:txBody>
          <a:bodyPr wrap="square" anchor="ctr">
            <a:spAutoFit/>
          </a:bodyPr>
          <a:lstStyle>
            <a:lvl1pPr algn="l">
              <a:lnSpc>
                <a:spcPts val="6000"/>
              </a:lnSpc>
              <a:defRPr sz="6000">
                <a:solidFill>
                  <a:schemeClr val="bg1"/>
                </a:solidFill>
              </a:defRPr>
            </a:lvl1pPr>
          </a:lstStyle>
          <a:p>
            <a:r>
              <a:rPr lang="en-GB"/>
              <a:t>The title goes here</a:t>
            </a:r>
            <a:endParaRPr lang="en-US"/>
          </a:p>
        </p:txBody>
      </p:sp>
      <p:sp>
        <p:nvSpPr>
          <p:cNvPr id="7" name="Subtitle 2">
            <a:extLst>
              <a:ext uri="{FF2B5EF4-FFF2-40B4-BE49-F238E27FC236}">
                <a16:creationId xmlns:a16="http://schemas.microsoft.com/office/drawing/2014/main" id="{87F47A76-C945-91CB-5549-433224A0BA89}"/>
              </a:ext>
            </a:extLst>
          </p:cNvPr>
          <p:cNvSpPr>
            <a:spLocks noGrp="1"/>
          </p:cNvSpPr>
          <p:nvPr>
            <p:ph type="subTitle" idx="1" hasCustomPrompt="1"/>
          </p:nvPr>
        </p:nvSpPr>
        <p:spPr>
          <a:xfrm>
            <a:off x="425989" y="3947752"/>
            <a:ext cx="4679880" cy="886397"/>
          </a:xfrm>
          <a:prstGeom prst="rect">
            <a:avLst/>
          </a:prstGeom>
        </p:spPr>
        <p:txBody>
          <a:bodyPr wrap="square">
            <a:spAutoFit/>
          </a:bodyPr>
          <a:lstStyle>
            <a:lvl1pPr marL="0" indent="0" algn="l">
              <a:buNone/>
              <a:defRPr sz="320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Your subheading goes here</a:t>
            </a:r>
            <a:endParaRPr lang="en-US"/>
          </a:p>
        </p:txBody>
      </p:sp>
      <p:sp>
        <p:nvSpPr>
          <p:cNvPr id="9" name="Text Placeholder 9">
            <a:extLst>
              <a:ext uri="{FF2B5EF4-FFF2-40B4-BE49-F238E27FC236}">
                <a16:creationId xmlns:a16="http://schemas.microsoft.com/office/drawing/2014/main" id="{68B52A8B-C3B3-C40B-83CE-26F42289F764}"/>
              </a:ext>
            </a:extLst>
          </p:cNvPr>
          <p:cNvSpPr>
            <a:spLocks noGrp="1"/>
          </p:cNvSpPr>
          <p:nvPr>
            <p:ph type="body" sz="quarter" idx="11" hasCustomPrompt="1"/>
          </p:nvPr>
        </p:nvSpPr>
        <p:spPr>
          <a:xfrm>
            <a:off x="425450" y="5207617"/>
            <a:ext cx="4679958" cy="360699"/>
          </a:xfrm>
          <a:prstGeom prst="rect">
            <a:avLst/>
          </a:prstGeom>
        </p:spPr>
        <p:txBody>
          <a:bodyPr/>
          <a:lstStyle>
            <a:lvl1pPr marL="0" indent="0">
              <a:buNone/>
              <a:defRPr>
                <a:solidFill>
                  <a:schemeClr val="bg1"/>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GB"/>
              <a:t>Name of presenter</a:t>
            </a:r>
            <a:endParaRPr lang="en-US"/>
          </a:p>
        </p:txBody>
      </p:sp>
      <p:sp>
        <p:nvSpPr>
          <p:cNvPr id="8" name="Picture Placeholder 2" descr="Partner logo.">
            <a:extLst>
              <a:ext uri="{FF2B5EF4-FFF2-40B4-BE49-F238E27FC236}">
                <a16:creationId xmlns:a16="http://schemas.microsoft.com/office/drawing/2014/main" id="{144CEBF8-B4F3-8B7D-FC0E-DEE8182A2037}"/>
              </a:ext>
            </a:extLst>
          </p:cNvPr>
          <p:cNvSpPr>
            <a:spLocks noGrp="1"/>
          </p:cNvSpPr>
          <p:nvPr>
            <p:ph type="pic" sz="quarter" idx="10" hasCustomPrompt="1"/>
          </p:nvPr>
        </p:nvSpPr>
        <p:spPr>
          <a:xfrm>
            <a:off x="9951739" y="5499101"/>
            <a:ext cx="1800000" cy="900112"/>
          </a:xfrm>
          <a:prstGeom prst="rect">
            <a:avLst/>
          </a:prstGeom>
          <a:solidFill>
            <a:schemeClr val="bg1"/>
          </a:solidFill>
        </p:spPr>
        <p:txBody>
          <a:bodyPr lIns="180000" rIns="180000" anchor="ctr">
            <a:normAutofit/>
          </a:bodyPr>
          <a:lstStyle>
            <a:lvl1pPr marL="0" indent="0" algn="ctr">
              <a:buNone/>
              <a:defRPr sz="1200"/>
            </a:lvl1pPr>
          </a:lstStyle>
          <a:p>
            <a:r>
              <a:rPr lang="en-US"/>
              <a:t>Insert a partner logo here or remove this box if not needed</a:t>
            </a:r>
          </a:p>
        </p:txBody>
      </p:sp>
    </p:spTree>
    <p:extLst>
      <p:ext uri="{BB962C8B-B14F-4D97-AF65-F5344CB8AC3E}">
        <p14:creationId xmlns:p14="http://schemas.microsoft.com/office/powerpoint/2010/main" val="2888207147"/>
      </p:ext>
    </p:extLst>
  </p:cSld>
  <p:clrMapOvr>
    <a:masterClrMapping/>
  </p:clrMapOvr>
  <p:extLst>
    <p:ext uri="{DCECCB84-F9BA-43D5-87BE-67443E8EF086}">
      <p15:sldGuideLst xmlns:p15="http://schemas.microsoft.com/office/powerpoint/2012/main">
        <p15:guide id="1" orient="horz" pos="1139">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itle_sustainability">
    <p:spTree>
      <p:nvGrpSpPr>
        <p:cNvPr id="1" name=""/>
        <p:cNvGrpSpPr/>
        <p:nvPr/>
      </p:nvGrpSpPr>
      <p:grpSpPr>
        <a:xfrm>
          <a:off x="0" y="0"/>
          <a:ext cx="0" cy="0"/>
          <a:chOff x="0" y="0"/>
          <a:chExt cx="0" cy="0"/>
        </a:xfrm>
      </p:grpSpPr>
      <p:pic>
        <p:nvPicPr>
          <p:cNvPr id="3" name="Picture 2" descr="A blue sky with the GSK Building, Jubilee Campus. This represents sustainability.">
            <a:extLst>
              <a:ext uri="{FF2B5EF4-FFF2-40B4-BE49-F238E27FC236}">
                <a16:creationId xmlns:a16="http://schemas.microsoft.com/office/drawing/2014/main" id="{8E0A4445-18E5-C130-2732-8D1767178C3C}"/>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1"/>
            <a:ext cx="12192000" cy="6858001"/>
          </a:xfrm>
          <a:prstGeom prst="rect">
            <a:avLst/>
          </a:prstGeom>
        </p:spPr>
      </p:pic>
      <p:grpSp>
        <p:nvGrpSpPr>
          <p:cNvPr id="4" name="Group 3" descr="University of Nottingham logo">
            <a:extLst>
              <a:ext uri="{FF2B5EF4-FFF2-40B4-BE49-F238E27FC236}">
                <a16:creationId xmlns:a16="http://schemas.microsoft.com/office/drawing/2014/main" id="{B3F55132-FFB5-5664-C457-AAEEBC1C9461}"/>
              </a:ext>
            </a:extLst>
          </p:cNvPr>
          <p:cNvGrpSpPr/>
          <p:nvPr userDrawn="1"/>
        </p:nvGrpSpPr>
        <p:grpSpPr>
          <a:xfrm>
            <a:off x="0" y="0"/>
            <a:ext cx="2414586" cy="900112"/>
            <a:chOff x="0" y="0"/>
            <a:chExt cx="2414586" cy="900112"/>
          </a:xfrm>
        </p:grpSpPr>
        <p:pic>
          <p:nvPicPr>
            <p:cNvPr id="6" name="Picture 5" descr="University of Nottingham logo">
              <a:extLst>
                <a:ext uri="{FF2B5EF4-FFF2-40B4-BE49-F238E27FC236}">
                  <a16:creationId xmlns:a16="http://schemas.microsoft.com/office/drawing/2014/main" id="{B6936C8D-5139-3496-BA36-DA3B9A8D405B}"/>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0" y="0"/>
              <a:ext cx="2414586" cy="900112"/>
            </a:xfrm>
            <a:prstGeom prst="rect">
              <a:avLst/>
            </a:prstGeom>
          </p:spPr>
        </p:pic>
        <p:pic>
          <p:nvPicPr>
            <p:cNvPr id="2" name="Picture 1" descr="University of Nottingham logo">
              <a:extLst>
                <a:ext uri="{FF2B5EF4-FFF2-40B4-BE49-F238E27FC236}">
                  <a16:creationId xmlns:a16="http://schemas.microsoft.com/office/drawing/2014/main" id="{E56D2AD0-5B66-68D3-EC24-8D74D025FED9}"/>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0" y="0"/>
              <a:ext cx="900000" cy="900000"/>
            </a:xfrm>
            <a:prstGeom prst="rect">
              <a:avLst/>
            </a:prstGeom>
          </p:spPr>
        </p:pic>
      </p:grpSp>
      <p:sp>
        <p:nvSpPr>
          <p:cNvPr id="5" name="Title 1">
            <a:extLst>
              <a:ext uri="{FF2B5EF4-FFF2-40B4-BE49-F238E27FC236}">
                <a16:creationId xmlns:a16="http://schemas.microsoft.com/office/drawing/2014/main" id="{E933EC02-81D9-2D0A-2981-160986CA1B1D}"/>
              </a:ext>
            </a:extLst>
          </p:cNvPr>
          <p:cNvSpPr>
            <a:spLocks noGrp="1"/>
          </p:cNvSpPr>
          <p:nvPr>
            <p:ph type="ctrTitle" hasCustomPrompt="1"/>
          </p:nvPr>
        </p:nvSpPr>
        <p:spPr>
          <a:xfrm>
            <a:off x="425450" y="1526601"/>
            <a:ext cx="4679880" cy="1902398"/>
          </a:xfrm>
          <a:prstGeom prst="rect">
            <a:avLst/>
          </a:prstGeom>
        </p:spPr>
        <p:txBody>
          <a:bodyPr wrap="square" anchor="ctr">
            <a:spAutoFit/>
          </a:bodyPr>
          <a:lstStyle>
            <a:lvl1pPr algn="l">
              <a:lnSpc>
                <a:spcPts val="6000"/>
              </a:lnSpc>
              <a:defRPr sz="6000">
                <a:solidFill>
                  <a:schemeClr val="tx1"/>
                </a:solidFill>
              </a:defRPr>
            </a:lvl1pPr>
          </a:lstStyle>
          <a:p>
            <a:r>
              <a:rPr lang="en-GB"/>
              <a:t>The title goes here</a:t>
            </a:r>
            <a:endParaRPr lang="en-US"/>
          </a:p>
        </p:txBody>
      </p:sp>
      <p:sp>
        <p:nvSpPr>
          <p:cNvPr id="7" name="Subtitle 2">
            <a:extLst>
              <a:ext uri="{FF2B5EF4-FFF2-40B4-BE49-F238E27FC236}">
                <a16:creationId xmlns:a16="http://schemas.microsoft.com/office/drawing/2014/main" id="{87F47A76-C945-91CB-5549-433224A0BA89}"/>
              </a:ext>
            </a:extLst>
          </p:cNvPr>
          <p:cNvSpPr>
            <a:spLocks noGrp="1"/>
          </p:cNvSpPr>
          <p:nvPr>
            <p:ph type="subTitle" idx="1" hasCustomPrompt="1"/>
          </p:nvPr>
        </p:nvSpPr>
        <p:spPr>
          <a:xfrm>
            <a:off x="425450" y="3474734"/>
            <a:ext cx="4679880" cy="886397"/>
          </a:xfrm>
          <a:prstGeom prst="rect">
            <a:avLst/>
          </a:prstGeom>
        </p:spPr>
        <p:txBody>
          <a:bodyPr wrap="square">
            <a:spAutoFit/>
          </a:bodyPr>
          <a:lstStyle>
            <a:lvl1pPr marL="0" indent="0" algn="l">
              <a:buNone/>
              <a:defRPr sz="3200">
                <a:solidFill>
                  <a:schemeClr val="tx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Your subheading goes here</a:t>
            </a:r>
            <a:endParaRPr lang="en-US"/>
          </a:p>
        </p:txBody>
      </p:sp>
      <p:sp>
        <p:nvSpPr>
          <p:cNvPr id="9" name="Text Placeholder 9">
            <a:extLst>
              <a:ext uri="{FF2B5EF4-FFF2-40B4-BE49-F238E27FC236}">
                <a16:creationId xmlns:a16="http://schemas.microsoft.com/office/drawing/2014/main" id="{68B52A8B-C3B3-C40B-83CE-26F42289F764}"/>
              </a:ext>
            </a:extLst>
          </p:cNvPr>
          <p:cNvSpPr>
            <a:spLocks noGrp="1"/>
          </p:cNvSpPr>
          <p:nvPr>
            <p:ph type="body" sz="quarter" idx="11" hasCustomPrompt="1"/>
          </p:nvPr>
        </p:nvSpPr>
        <p:spPr>
          <a:xfrm>
            <a:off x="425372" y="4594902"/>
            <a:ext cx="4679958" cy="360699"/>
          </a:xfrm>
          <a:prstGeom prst="rect">
            <a:avLst/>
          </a:prstGeom>
        </p:spPr>
        <p:txBody>
          <a:bodyPr/>
          <a:lstStyle>
            <a:lvl1pPr marL="0" indent="0">
              <a:buNone/>
              <a:defRPr>
                <a:solidFill>
                  <a:schemeClr val="tx1"/>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GB"/>
              <a:t>Name of presenter</a:t>
            </a:r>
            <a:endParaRPr lang="en-US"/>
          </a:p>
        </p:txBody>
      </p:sp>
      <p:sp>
        <p:nvSpPr>
          <p:cNvPr id="8" name="Picture Placeholder 2" descr="Partner logo.">
            <a:extLst>
              <a:ext uri="{FF2B5EF4-FFF2-40B4-BE49-F238E27FC236}">
                <a16:creationId xmlns:a16="http://schemas.microsoft.com/office/drawing/2014/main" id="{144CEBF8-B4F3-8B7D-FC0E-DEE8182A2037}"/>
              </a:ext>
            </a:extLst>
          </p:cNvPr>
          <p:cNvSpPr>
            <a:spLocks noGrp="1"/>
          </p:cNvSpPr>
          <p:nvPr>
            <p:ph type="pic" sz="quarter" idx="10" hasCustomPrompt="1"/>
          </p:nvPr>
        </p:nvSpPr>
        <p:spPr>
          <a:xfrm>
            <a:off x="9951739" y="5499101"/>
            <a:ext cx="1800000" cy="900112"/>
          </a:xfrm>
          <a:prstGeom prst="rect">
            <a:avLst/>
          </a:prstGeom>
          <a:solidFill>
            <a:schemeClr val="bg1"/>
          </a:solidFill>
        </p:spPr>
        <p:txBody>
          <a:bodyPr lIns="180000" rIns="180000" anchor="ctr">
            <a:normAutofit/>
          </a:bodyPr>
          <a:lstStyle>
            <a:lvl1pPr marL="0" indent="0" algn="ctr">
              <a:buNone/>
              <a:defRPr sz="1200"/>
            </a:lvl1pPr>
          </a:lstStyle>
          <a:p>
            <a:r>
              <a:rPr lang="en-US"/>
              <a:t>Insert a partner logo here or remove this box if not needed</a:t>
            </a:r>
          </a:p>
        </p:txBody>
      </p:sp>
    </p:spTree>
    <p:extLst>
      <p:ext uri="{BB962C8B-B14F-4D97-AF65-F5344CB8AC3E}">
        <p14:creationId xmlns:p14="http://schemas.microsoft.com/office/powerpoint/2010/main" val="669076834"/>
      </p:ext>
    </p:extLst>
  </p:cSld>
  <p:clrMapOvr>
    <a:masterClrMapping/>
  </p:clrMapOvr>
  <p:extLst>
    <p:ext uri="{DCECCB84-F9BA-43D5-87BE-67443E8EF086}">
      <p15:sldGuideLst xmlns:p15="http://schemas.microsoft.com/office/powerpoint/2012/main">
        <p15:guide id="1" orient="horz" pos="1139">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itle_research_2">
    <p:spTree>
      <p:nvGrpSpPr>
        <p:cNvPr id="1" name=""/>
        <p:cNvGrpSpPr/>
        <p:nvPr/>
      </p:nvGrpSpPr>
      <p:grpSpPr>
        <a:xfrm>
          <a:off x="0" y="0"/>
          <a:ext cx="0" cy="0"/>
          <a:chOff x="0" y="0"/>
          <a:chExt cx="0" cy="0"/>
        </a:xfrm>
      </p:grpSpPr>
      <p:pic>
        <p:nvPicPr>
          <p:cNvPr id="11" name="Picture 10" descr="Close up image of a solder iron and circuit board representing research and the university">
            <a:extLst>
              <a:ext uri="{FF2B5EF4-FFF2-40B4-BE49-F238E27FC236}">
                <a16:creationId xmlns:a16="http://schemas.microsoft.com/office/drawing/2014/main" id="{B2FCE108-38BB-55A0-EDF7-8C89407783B3}"/>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1"/>
            <a:ext cx="12192000" cy="6858000"/>
          </a:xfrm>
          <a:prstGeom prst="rect">
            <a:avLst/>
          </a:prstGeom>
        </p:spPr>
      </p:pic>
      <p:sp>
        <p:nvSpPr>
          <p:cNvPr id="2" name="Rectangle 1">
            <a:extLst>
              <a:ext uri="{FF2B5EF4-FFF2-40B4-BE49-F238E27FC236}">
                <a16:creationId xmlns:a16="http://schemas.microsoft.com/office/drawing/2014/main" id="{CA88DF4C-B16B-F94B-4B24-CA9F60B9B474}"/>
              </a:ext>
              <a:ext uri="{C183D7F6-B498-43B3-948B-1728B52AA6E4}">
                <adec:decorative xmlns:adec="http://schemas.microsoft.com/office/drawing/2017/decorative" val="1"/>
              </a:ext>
            </a:extLst>
          </p:cNvPr>
          <p:cNvSpPr/>
          <p:nvPr userDrawn="1"/>
        </p:nvSpPr>
        <p:spPr>
          <a:xfrm>
            <a:off x="0" y="0"/>
            <a:ext cx="7986252" cy="6858000"/>
          </a:xfrm>
          <a:prstGeom prst="rect">
            <a:avLst/>
          </a:prstGeom>
          <a:gradFill>
            <a:gsLst>
              <a:gs pos="62000">
                <a:srgbClr val="000000">
                  <a:alpha val="50000"/>
                </a:srgbClr>
              </a:gs>
              <a:gs pos="0">
                <a:srgbClr val="000000"/>
              </a:gs>
              <a:gs pos="93000">
                <a:srgbClr val="11273B">
                  <a:alpha val="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University of Nottingham logo">
            <a:extLst>
              <a:ext uri="{FF2B5EF4-FFF2-40B4-BE49-F238E27FC236}">
                <a16:creationId xmlns:a16="http://schemas.microsoft.com/office/drawing/2014/main" id="{B6936C8D-5139-3496-BA36-DA3B9A8D405B}"/>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0" y="0"/>
            <a:ext cx="2436553" cy="900112"/>
          </a:xfrm>
          <a:prstGeom prst="rect">
            <a:avLst/>
          </a:prstGeom>
        </p:spPr>
      </p:pic>
      <p:sp>
        <p:nvSpPr>
          <p:cNvPr id="4" name="Title 1">
            <a:extLst>
              <a:ext uri="{FF2B5EF4-FFF2-40B4-BE49-F238E27FC236}">
                <a16:creationId xmlns:a16="http://schemas.microsoft.com/office/drawing/2014/main" id="{31954F94-8460-0421-7AB1-DA51CF9FF5B0}"/>
              </a:ext>
            </a:extLst>
          </p:cNvPr>
          <p:cNvSpPr>
            <a:spLocks noGrp="1"/>
          </p:cNvSpPr>
          <p:nvPr>
            <p:ph type="ctrTitle" hasCustomPrompt="1"/>
          </p:nvPr>
        </p:nvSpPr>
        <p:spPr>
          <a:xfrm>
            <a:off x="425989" y="1817028"/>
            <a:ext cx="4679880" cy="1902398"/>
          </a:xfrm>
          <a:prstGeom prst="rect">
            <a:avLst/>
          </a:prstGeom>
        </p:spPr>
        <p:txBody>
          <a:bodyPr wrap="square" anchor="ctr">
            <a:spAutoFit/>
          </a:bodyPr>
          <a:lstStyle>
            <a:lvl1pPr algn="l">
              <a:lnSpc>
                <a:spcPts val="6000"/>
              </a:lnSpc>
              <a:defRPr sz="6000">
                <a:solidFill>
                  <a:schemeClr val="bg1"/>
                </a:solidFill>
              </a:defRPr>
            </a:lvl1pPr>
          </a:lstStyle>
          <a:p>
            <a:r>
              <a:rPr lang="en-GB"/>
              <a:t>The title goes here</a:t>
            </a:r>
            <a:endParaRPr lang="en-US"/>
          </a:p>
        </p:txBody>
      </p:sp>
      <p:sp>
        <p:nvSpPr>
          <p:cNvPr id="5" name="Subtitle 2">
            <a:extLst>
              <a:ext uri="{FF2B5EF4-FFF2-40B4-BE49-F238E27FC236}">
                <a16:creationId xmlns:a16="http://schemas.microsoft.com/office/drawing/2014/main" id="{55D9DFDB-5A7C-D207-F19E-20F14279B08B}"/>
              </a:ext>
            </a:extLst>
          </p:cNvPr>
          <p:cNvSpPr>
            <a:spLocks noGrp="1"/>
          </p:cNvSpPr>
          <p:nvPr>
            <p:ph type="subTitle" idx="1" hasCustomPrompt="1"/>
          </p:nvPr>
        </p:nvSpPr>
        <p:spPr>
          <a:xfrm>
            <a:off x="425989" y="3947752"/>
            <a:ext cx="4679880" cy="886397"/>
          </a:xfrm>
          <a:prstGeom prst="rect">
            <a:avLst/>
          </a:prstGeom>
        </p:spPr>
        <p:txBody>
          <a:bodyPr wrap="square">
            <a:spAutoFit/>
          </a:bodyPr>
          <a:lstStyle>
            <a:lvl1pPr marL="0" indent="0" algn="l">
              <a:buNone/>
              <a:defRPr sz="320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Your subheading goes here</a:t>
            </a:r>
            <a:endParaRPr lang="en-US"/>
          </a:p>
        </p:txBody>
      </p:sp>
      <p:sp>
        <p:nvSpPr>
          <p:cNvPr id="10" name="Text Placeholder 9">
            <a:extLst>
              <a:ext uri="{FF2B5EF4-FFF2-40B4-BE49-F238E27FC236}">
                <a16:creationId xmlns:a16="http://schemas.microsoft.com/office/drawing/2014/main" id="{920E116F-B78E-E6CF-85BA-9F027A61F56F}"/>
              </a:ext>
            </a:extLst>
          </p:cNvPr>
          <p:cNvSpPr>
            <a:spLocks noGrp="1"/>
          </p:cNvSpPr>
          <p:nvPr>
            <p:ph type="body" sz="quarter" idx="11" hasCustomPrompt="1"/>
          </p:nvPr>
        </p:nvSpPr>
        <p:spPr>
          <a:xfrm>
            <a:off x="425450" y="5207617"/>
            <a:ext cx="4679958" cy="360699"/>
          </a:xfrm>
          <a:prstGeom prst="rect">
            <a:avLst/>
          </a:prstGeom>
        </p:spPr>
        <p:txBody>
          <a:bodyPr/>
          <a:lstStyle>
            <a:lvl1pPr marL="0" indent="0">
              <a:buNone/>
              <a:defRPr>
                <a:solidFill>
                  <a:schemeClr val="bg1"/>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GB"/>
              <a:t>Name of presenter</a:t>
            </a:r>
            <a:endParaRPr lang="en-US"/>
          </a:p>
        </p:txBody>
      </p:sp>
      <p:sp>
        <p:nvSpPr>
          <p:cNvPr id="9" name="Picture Placeholder 2" descr="Partner logo.">
            <a:extLst>
              <a:ext uri="{FF2B5EF4-FFF2-40B4-BE49-F238E27FC236}">
                <a16:creationId xmlns:a16="http://schemas.microsoft.com/office/drawing/2014/main" id="{8B1269C2-F17F-E221-0E5A-FBA04F2F119E}"/>
              </a:ext>
            </a:extLst>
          </p:cNvPr>
          <p:cNvSpPr>
            <a:spLocks noGrp="1"/>
          </p:cNvSpPr>
          <p:nvPr>
            <p:ph type="pic" sz="quarter" idx="10" hasCustomPrompt="1"/>
          </p:nvPr>
        </p:nvSpPr>
        <p:spPr>
          <a:xfrm>
            <a:off x="9951739" y="5499101"/>
            <a:ext cx="1800000" cy="900112"/>
          </a:xfrm>
          <a:prstGeom prst="rect">
            <a:avLst/>
          </a:prstGeom>
          <a:solidFill>
            <a:schemeClr val="bg1"/>
          </a:solidFill>
        </p:spPr>
        <p:txBody>
          <a:bodyPr lIns="180000" rIns="180000" anchor="ctr">
            <a:normAutofit/>
          </a:bodyPr>
          <a:lstStyle>
            <a:lvl1pPr marL="0" indent="0" algn="ctr">
              <a:buNone/>
              <a:defRPr sz="1200"/>
            </a:lvl1pPr>
          </a:lstStyle>
          <a:p>
            <a:r>
              <a:rPr lang="en-US"/>
              <a:t>Insert a partner logo here or remove this box if not needed</a:t>
            </a:r>
          </a:p>
        </p:txBody>
      </p:sp>
    </p:spTree>
    <p:extLst>
      <p:ext uri="{BB962C8B-B14F-4D97-AF65-F5344CB8AC3E}">
        <p14:creationId xmlns:p14="http://schemas.microsoft.com/office/powerpoint/2010/main" val="3738334074"/>
      </p:ext>
    </p:extLst>
  </p:cSld>
  <p:clrMapOvr>
    <a:masterClrMapping/>
  </p:clrMapOvr>
  <p:extLst>
    <p:ext uri="{DCECCB84-F9BA-43D5-87BE-67443E8EF086}">
      <p15:sldGuideLst xmlns:p15="http://schemas.microsoft.com/office/powerpoint/2012/main">
        <p15:guide id="1" orient="horz" pos="1139">
          <p15:clr>
            <a:srgbClr val="FBAE4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itle_research_3">
    <p:spTree>
      <p:nvGrpSpPr>
        <p:cNvPr id="1" name=""/>
        <p:cNvGrpSpPr/>
        <p:nvPr/>
      </p:nvGrpSpPr>
      <p:grpSpPr>
        <a:xfrm>
          <a:off x="0" y="0"/>
          <a:ext cx="0" cy="0"/>
          <a:chOff x="0" y="0"/>
          <a:chExt cx="0" cy="0"/>
        </a:xfrm>
      </p:grpSpPr>
      <p:pic>
        <p:nvPicPr>
          <p:cNvPr id="3" name="Picture 2" descr="A close up image of a Petri dish representing research at the university.">
            <a:extLst>
              <a:ext uri="{FF2B5EF4-FFF2-40B4-BE49-F238E27FC236}">
                <a16:creationId xmlns:a16="http://schemas.microsoft.com/office/drawing/2014/main" id="{960DD3FF-75B1-18A9-9303-69E04FC310C7}"/>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 y="0"/>
            <a:ext cx="12192001" cy="6858000"/>
          </a:xfrm>
          <a:prstGeom prst="rect">
            <a:avLst/>
          </a:prstGeom>
        </p:spPr>
      </p:pic>
      <p:sp>
        <p:nvSpPr>
          <p:cNvPr id="5" name="Rectangle 4">
            <a:extLst>
              <a:ext uri="{FF2B5EF4-FFF2-40B4-BE49-F238E27FC236}">
                <a16:creationId xmlns:a16="http://schemas.microsoft.com/office/drawing/2014/main" id="{C56850A0-B8B9-FF66-3068-158E81F693A1}"/>
              </a:ext>
              <a:ext uri="{C183D7F6-B498-43B3-948B-1728B52AA6E4}">
                <adec:decorative xmlns:adec="http://schemas.microsoft.com/office/drawing/2017/decorative" val="1"/>
              </a:ext>
            </a:extLst>
          </p:cNvPr>
          <p:cNvSpPr/>
          <p:nvPr userDrawn="1"/>
        </p:nvSpPr>
        <p:spPr>
          <a:xfrm>
            <a:off x="0" y="0"/>
            <a:ext cx="6096000" cy="6858000"/>
          </a:xfrm>
          <a:prstGeom prst="rect">
            <a:avLst/>
          </a:prstGeom>
          <a:gradFill>
            <a:gsLst>
              <a:gs pos="68000">
                <a:schemeClr val="bg1">
                  <a:alpha val="77000"/>
                </a:schemeClr>
              </a:gs>
              <a:gs pos="0">
                <a:schemeClr val="bg1">
                  <a:alpha val="90000"/>
                </a:schemeClr>
              </a:gs>
              <a:gs pos="93000">
                <a:schemeClr val="bg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descr="University of Nottingham logo">
            <a:extLst>
              <a:ext uri="{FF2B5EF4-FFF2-40B4-BE49-F238E27FC236}">
                <a16:creationId xmlns:a16="http://schemas.microsoft.com/office/drawing/2014/main" id="{FE1D6E92-5290-1C2E-0615-02172335E21D}"/>
              </a:ext>
            </a:extLst>
          </p:cNvPr>
          <p:cNvGrpSpPr/>
          <p:nvPr userDrawn="1"/>
        </p:nvGrpSpPr>
        <p:grpSpPr>
          <a:xfrm>
            <a:off x="0" y="0"/>
            <a:ext cx="2414586" cy="900112"/>
            <a:chOff x="0" y="0"/>
            <a:chExt cx="2414586" cy="900112"/>
          </a:xfrm>
        </p:grpSpPr>
        <p:pic>
          <p:nvPicPr>
            <p:cNvPr id="4" name="Picture 3" descr="University of Nottingham logo">
              <a:extLst>
                <a:ext uri="{FF2B5EF4-FFF2-40B4-BE49-F238E27FC236}">
                  <a16:creationId xmlns:a16="http://schemas.microsoft.com/office/drawing/2014/main" id="{5E91A821-D390-B9E9-1E6B-240DC4A25442}"/>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0" y="0"/>
              <a:ext cx="2414586" cy="900112"/>
            </a:xfrm>
            <a:prstGeom prst="rect">
              <a:avLst/>
            </a:prstGeom>
          </p:spPr>
        </p:pic>
        <p:pic>
          <p:nvPicPr>
            <p:cNvPr id="2" name="Picture 1" descr="University of Nottingham logo">
              <a:extLst>
                <a:ext uri="{FF2B5EF4-FFF2-40B4-BE49-F238E27FC236}">
                  <a16:creationId xmlns:a16="http://schemas.microsoft.com/office/drawing/2014/main" id="{3751951F-6AEC-26B3-51D3-81A4705EA855}"/>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0" y="0"/>
              <a:ext cx="900000" cy="900000"/>
            </a:xfrm>
            <a:prstGeom prst="rect">
              <a:avLst/>
            </a:prstGeom>
          </p:spPr>
        </p:pic>
      </p:grpSp>
      <p:sp>
        <p:nvSpPr>
          <p:cNvPr id="7" name="Title 1">
            <a:extLst>
              <a:ext uri="{FF2B5EF4-FFF2-40B4-BE49-F238E27FC236}">
                <a16:creationId xmlns:a16="http://schemas.microsoft.com/office/drawing/2014/main" id="{51C3934D-A361-752E-306D-CABE6FAC90D1}"/>
              </a:ext>
            </a:extLst>
          </p:cNvPr>
          <p:cNvSpPr>
            <a:spLocks noGrp="1"/>
          </p:cNvSpPr>
          <p:nvPr>
            <p:ph type="ctrTitle" hasCustomPrompt="1"/>
          </p:nvPr>
        </p:nvSpPr>
        <p:spPr>
          <a:xfrm>
            <a:off x="425989" y="1817028"/>
            <a:ext cx="4679880" cy="1902398"/>
          </a:xfrm>
          <a:prstGeom prst="rect">
            <a:avLst/>
          </a:prstGeom>
        </p:spPr>
        <p:txBody>
          <a:bodyPr wrap="square" anchor="ctr">
            <a:spAutoFit/>
          </a:bodyPr>
          <a:lstStyle>
            <a:lvl1pPr algn="l">
              <a:lnSpc>
                <a:spcPts val="6000"/>
              </a:lnSpc>
              <a:defRPr sz="6000">
                <a:solidFill>
                  <a:schemeClr val="tx1"/>
                </a:solidFill>
              </a:defRPr>
            </a:lvl1pPr>
          </a:lstStyle>
          <a:p>
            <a:r>
              <a:rPr lang="en-GB"/>
              <a:t>The title goes here</a:t>
            </a:r>
            <a:endParaRPr lang="en-US"/>
          </a:p>
        </p:txBody>
      </p:sp>
      <p:sp>
        <p:nvSpPr>
          <p:cNvPr id="8" name="Subtitle 2">
            <a:extLst>
              <a:ext uri="{FF2B5EF4-FFF2-40B4-BE49-F238E27FC236}">
                <a16:creationId xmlns:a16="http://schemas.microsoft.com/office/drawing/2014/main" id="{3E713FE3-C318-030C-E350-B79800091D70}"/>
              </a:ext>
            </a:extLst>
          </p:cNvPr>
          <p:cNvSpPr>
            <a:spLocks noGrp="1"/>
          </p:cNvSpPr>
          <p:nvPr>
            <p:ph type="subTitle" idx="1" hasCustomPrompt="1"/>
          </p:nvPr>
        </p:nvSpPr>
        <p:spPr>
          <a:xfrm>
            <a:off x="425989" y="3947752"/>
            <a:ext cx="4679880" cy="886397"/>
          </a:xfrm>
          <a:prstGeom prst="rect">
            <a:avLst/>
          </a:prstGeom>
        </p:spPr>
        <p:txBody>
          <a:bodyPr wrap="square">
            <a:spAutoFit/>
          </a:bodyPr>
          <a:lstStyle>
            <a:lvl1pPr marL="0" indent="0" algn="l">
              <a:buNone/>
              <a:defRPr sz="3200">
                <a:solidFill>
                  <a:schemeClr val="tx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Your subheading goes here</a:t>
            </a:r>
            <a:endParaRPr lang="en-US"/>
          </a:p>
        </p:txBody>
      </p:sp>
      <p:sp>
        <p:nvSpPr>
          <p:cNvPr id="12" name="Text Placeholder 9">
            <a:extLst>
              <a:ext uri="{FF2B5EF4-FFF2-40B4-BE49-F238E27FC236}">
                <a16:creationId xmlns:a16="http://schemas.microsoft.com/office/drawing/2014/main" id="{64A1B2BA-B0FF-65C8-752C-032EA5940AB5}"/>
              </a:ext>
            </a:extLst>
          </p:cNvPr>
          <p:cNvSpPr>
            <a:spLocks noGrp="1"/>
          </p:cNvSpPr>
          <p:nvPr>
            <p:ph type="body" sz="quarter" idx="11" hasCustomPrompt="1"/>
          </p:nvPr>
        </p:nvSpPr>
        <p:spPr>
          <a:xfrm>
            <a:off x="425450" y="5207617"/>
            <a:ext cx="4679958" cy="360699"/>
          </a:xfrm>
          <a:prstGeom prst="rect">
            <a:avLst/>
          </a:prstGeom>
        </p:spPr>
        <p:txBody>
          <a:bodyPr/>
          <a:lstStyle>
            <a:lvl1pPr marL="0" indent="0">
              <a:buNone/>
              <a:defRPr>
                <a:solidFill>
                  <a:schemeClr val="tx1"/>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GB"/>
              <a:t>Name of presenter</a:t>
            </a:r>
            <a:endParaRPr lang="en-US"/>
          </a:p>
        </p:txBody>
      </p:sp>
      <p:sp>
        <p:nvSpPr>
          <p:cNvPr id="11" name="Picture Placeholder 2" descr="Partner logo.">
            <a:extLst>
              <a:ext uri="{FF2B5EF4-FFF2-40B4-BE49-F238E27FC236}">
                <a16:creationId xmlns:a16="http://schemas.microsoft.com/office/drawing/2014/main" id="{E868E9B4-6EE2-4451-F95E-40AABDC86B3B}"/>
              </a:ext>
            </a:extLst>
          </p:cNvPr>
          <p:cNvSpPr>
            <a:spLocks noGrp="1"/>
          </p:cNvSpPr>
          <p:nvPr>
            <p:ph type="pic" sz="quarter" idx="10" hasCustomPrompt="1"/>
          </p:nvPr>
        </p:nvSpPr>
        <p:spPr>
          <a:xfrm>
            <a:off x="9951739" y="5499101"/>
            <a:ext cx="1800000" cy="900112"/>
          </a:xfrm>
          <a:prstGeom prst="rect">
            <a:avLst/>
          </a:prstGeom>
          <a:solidFill>
            <a:schemeClr val="bg1"/>
          </a:solidFill>
        </p:spPr>
        <p:txBody>
          <a:bodyPr lIns="180000" rIns="180000" anchor="ctr">
            <a:normAutofit/>
          </a:bodyPr>
          <a:lstStyle>
            <a:lvl1pPr marL="0" indent="0" algn="ctr">
              <a:buNone/>
              <a:defRPr sz="1200"/>
            </a:lvl1pPr>
          </a:lstStyle>
          <a:p>
            <a:r>
              <a:rPr lang="en-US"/>
              <a:t>Insert a partner logo here or remove this box if not needed</a:t>
            </a:r>
          </a:p>
        </p:txBody>
      </p:sp>
    </p:spTree>
    <p:extLst>
      <p:ext uri="{BB962C8B-B14F-4D97-AF65-F5344CB8AC3E}">
        <p14:creationId xmlns:p14="http://schemas.microsoft.com/office/powerpoint/2010/main" val="2522596221"/>
      </p:ext>
    </p:extLst>
  </p:cSld>
  <p:clrMapOvr>
    <a:masterClrMapping/>
  </p:clrMapOvr>
  <p:extLst>
    <p:ext uri="{DCECCB84-F9BA-43D5-87BE-67443E8EF086}">
      <p15:sldGuideLst xmlns:p15="http://schemas.microsoft.com/office/powerpoint/2012/main">
        <p15:guide id="1" orient="horz" pos="1139">
          <p15:clr>
            <a:srgbClr val="FBAE40"/>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itle_knowledge_exchange">
    <p:spTree>
      <p:nvGrpSpPr>
        <p:cNvPr id="1" name=""/>
        <p:cNvGrpSpPr/>
        <p:nvPr/>
      </p:nvGrpSpPr>
      <p:grpSpPr>
        <a:xfrm>
          <a:off x="0" y="0"/>
          <a:ext cx="0" cy="0"/>
          <a:chOff x="0" y="0"/>
          <a:chExt cx="0" cy="0"/>
        </a:xfrm>
      </p:grpSpPr>
      <p:pic>
        <p:nvPicPr>
          <p:cNvPr id="19" name="Picture 18" descr="A group of students with a lecturer in a classroom">
            <a:extLst>
              <a:ext uri="{FF2B5EF4-FFF2-40B4-BE49-F238E27FC236}">
                <a16:creationId xmlns:a16="http://schemas.microsoft.com/office/drawing/2014/main" id="{ACBFB2E8-6E89-BBAA-618E-AEFB63004207}"/>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 y="0"/>
            <a:ext cx="12192001" cy="6858000"/>
          </a:xfrm>
          <a:prstGeom prst="rect">
            <a:avLst/>
          </a:prstGeom>
        </p:spPr>
      </p:pic>
      <p:sp>
        <p:nvSpPr>
          <p:cNvPr id="11" name="Rectangle 10">
            <a:extLst>
              <a:ext uri="{FF2B5EF4-FFF2-40B4-BE49-F238E27FC236}">
                <a16:creationId xmlns:a16="http://schemas.microsoft.com/office/drawing/2014/main" id="{B19D4243-D09B-4010-00ED-52DEA9510D1F}"/>
              </a:ext>
              <a:ext uri="{C183D7F6-B498-43B3-948B-1728B52AA6E4}">
                <adec:decorative xmlns:adec="http://schemas.microsoft.com/office/drawing/2017/decorative" val="1"/>
              </a:ext>
            </a:extLst>
          </p:cNvPr>
          <p:cNvSpPr/>
          <p:nvPr userDrawn="1"/>
        </p:nvSpPr>
        <p:spPr>
          <a:xfrm>
            <a:off x="0" y="0"/>
            <a:ext cx="7986252" cy="6858000"/>
          </a:xfrm>
          <a:prstGeom prst="rect">
            <a:avLst/>
          </a:prstGeom>
          <a:gradFill>
            <a:gsLst>
              <a:gs pos="62000">
                <a:schemeClr val="bg1">
                  <a:alpha val="60000"/>
                </a:schemeClr>
              </a:gs>
              <a:gs pos="0">
                <a:schemeClr val="bg1">
                  <a:alpha val="76000"/>
                </a:schemeClr>
              </a:gs>
              <a:gs pos="93000">
                <a:schemeClr val="bg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 name="Group 2" descr="University of Nottingham logo">
            <a:extLst>
              <a:ext uri="{FF2B5EF4-FFF2-40B4-BE49-F238E27FC236}">
                <a16:creationId xmlns:a16="http://schemas.microsoft.com/office/drawing/2014/main" id="{99F41044-EE70-E9F2-8436-AFD161FB20CE}"/>
              </a:ext>
            </a:extLst>
          </p:cNvPr>
          <p:cNvGrpSpPr/>
          <p:nvPr userDrawn="1"/>
        </p:nvGrpSpPr>
        <p:grpSpPr>
          <a:xfrm>
            <a:off x="0" y="0"/>
            <a:ext cx="2414586" cy="900112"/>
            <a:chOff x="0" y="0"/>
            <a:chExt cx="2414586" cy="900112"/>
          </a:xfrm>
        </p:grpSpPr>
        <p:pic>
          <p:nvPicPr>
            <p:cNvPr id="4" name="Picture 3" descr="University of Nottingham logo">
              <a:extLst>
                <a:ext uri="{FF2B5EF4-FFF2-40B4-BE49-F238E27FC236}">
                  <a16:creationId xmlns:a16="http://schemas.microsoft.com/office/drawing/2014/main" id="{5E91A821-D390-B9E9-1E6B-240DC4A25442}"/>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0" y="0"/>
              <a:ext cx="2414586" cy="900112"/>
            </a:xfrm>
            <a:prstGeom prst="rect">
              <a:avLst/>
            </a:prstGeom>
          </p:spPr>
        </p:pic>
        <p:pic>
          <p:nvPicPr>
            <p:cNvPr id="2" name="Picture 1" descr="University of Nottingham logo">
              <a:extLst>
                <a:ext uri="{FF2B5EF4-FFF2-40B4-BE49-F238E27FC236}">
                  <a16:creationId xmlns:a16="http://schemas.microsoft.com/office/drawing/2014/main" id="{DD42F20C-5448-89E8-1BAC-6774371348EA}"/>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0" y="0"/>
              <a:ext cx="900000" cy="900000"/>
            </a:xfrm>
            <a:prstGeom prst="rect">
              <a:avLst/>
            </a:prstGeom>
          </p:spPr>
        </p:pic>
      </p:grpSp>
      <p:sp>
        <p:nvSpPr>
          <p:cNvPr id="6" name="Title 1">
            <a:extLst>
              <a:ext uri="{FF2B5EF4-FFF2-40B4-BE49-F238E27FC236}">
                <a16:creationId xmlns:a16="http://schemas.microsoft.com/office/drawing/2014/main" id="{E739940D-65C5-FB7F-9FCE-1C2E3D92DC65}"/>
              </a:ext>
            </a:extLst>
          </p:cNvPr>
          <p:cNvSpPr>
            <a:spLocks noGrp="1"/>
          </p:cNvSpPr>
          <p:nvPr>
            <p:ph type="ctrTitle" hasCustomPrompt="1"/>
          </p:nvPr>
        </p:nvSpPr>
        <p:spPr>
          <a:xfrm>
            <a:off x="425989" y="1817028"/>
            <a:ext cx="4679880" cy="1902398"/>
          </a:xfrm>
          <a:prstGeom prst="rect">
            <a:avLst/>
          </a:prstGeom>
        </p:spPr>
        <p:txBody>
          <a:bodyPr wrap="square" anchor="ctr">
            <a:spAutoFit/>
          </a:bodyPr>
          <a:lstStyle>
            <a:lvl1pPr algn="l">
              <a:lnSpc>
                <a:spcPts val="6000"/>
              </a:lnSpc>
              <a:defRPr sz="6000">
                <a:solidFill>
                  <a:schemeClr val="tx1"/>
                </a:solidFill>
              </a:defRPr>
            </a:lvl1pPr>
          </a:lstStyle>
          <a:p>
            <a:r>
              <a:rPr lang="en-GB"/>
              <a:t>The title goes here</a:t>
            </a:r>
            <a:endParaRPr lang="en-US"/>
          </a:p>
        </p:txBody>
      </p:sp>
      <p:sp>
        <p:nvSpPr>
          <p:cNvPr id="7" name="Subtitle 2">
            <a:extLst>
              <a:ext uri="{FF2B5EF4-FFF2-40B4-BE49-F238E27FC236}">
                <a16:creationId xmlns:a16="http://schemas.microsoft.com/office/drawing/2014/main" id="{B6A391B4-D1A3-07B0-2040-B1E4DD0E15B6}"/>
              </a:ext>
            </a:extLst>
          </p:cNvPr>
          <p:cNvSpPr>
            <a:spLocks noGrp="1"/>
          </p:cNvSpPr>
          <p:nvPr>
            <p:ph type="subTitle" idx="1" hasCustomPrompt="1"/>
          </p:nvPr>
        </p:nvSpPr>
        <p:spPr>
          <a:xfrm>
            <a:off x="425989" y="3947752"/>
            <a:ext cx="4679880" cy="886397"/>
          </a:xfrm>
          <a:prstGeom prst="rect">
            <a:avLst/>
          </a:prstGeom>
        </p:spPr>
        <p:txBody>
          <a:bodyPr wrap="square">
            <a:spAutoFit/>
          </a:bodyPr>
          <a:lstStyle>
            <a:lvl1pPr marL="0" indent="0" algn="l">
              <a:buNone/>
              <a:defRPr sz="3200">
                <a:solidFill>
                  <a:schemeClr val="tx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Your subheading goes here</a:t>
            </a:r>
            <a:endParaRPr lang="en-US"/>
          </a:p>
        </p:txBody>
      </p:sp>
      <p:sp>
        <p:nvSpPr>
          <p:cNvPr id="10" name="Text Placeholder 9">
            <a:extLst>
              <a:ext uri="{FF2B5EF4-FFF2-40B4-BE49-F238E27FC236}">
                <a16:creationId xmlns:a16="http://schemas.microsoft.com/office/drawing/2014/main" id="{7EE723E9-5220-358B-4CE9-424926AAE43C}"/>
              </a:ext>
            </a:extLst>
          </p:cNvPr>
          <p:cNvSpPr>
            <a:spLocks noGrp="1"/>
          </p:cNvSpPr>
          <p:nvPr>
            <p:ph type="body" sz="quarter" idx="11" hasCustomPrompt="1"/>
          </p:nvPr>
        </p:nvSpPr>
        <p:spPr>
          <a:xfrm>
            <a:off x="425450" y="5207617"/>
            <a:ext cx="4679958" cy="360699"/>
          </a:xfrm>
          <a:prstGeom prst="rect">
            <a:avLst/>
          </a:prstGeom>
        </p:spPr>
        <p:txBody>
          <a:bodyPr/>
          <a:lstStyle>
            <a:lvl1pPr marL="0" indent="0">
              <a:buNone/>
              <a:defRPr>
                <a:solidFill>
                  <a:schemeClr val="tx1"/>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GB"/>
              <a:t>Name of presenter</a:t>
            </a:r>
            <a:endParaRPr lang="en-US"/>
          </a:p>
        </p:txBody>
      </p:sp>
      <p:sp>
        <p:nvSpPr>
          <p:cNvPr id="8" name="Picture Placeholder 2" descr="Partner logo.">
            <a:extLst>
              <a:ext uri="{FF2B5EF4-FFF2-40B4-BE49-F238E27FC236}">
                <a16:creationId xmlns:a16="http://schemas.microsoft.com/office/drawing/2014/main" id="{DAD97A24-4AE6-1670-120F-0B2EA9952131}"/>
              </a:ext>
            </a:extLst>
          </p:cNvPr>
          <p:cNvSpPr>
            <a:spLocks noGrp="1"/>
          </p:cNvSpPr>
          <p:nvPr>
            <p:ph type="pic" sz="quarter" idx="10" hasCustomPrompt="1"/>
          </p:nvPr>
        </p:nvSpPr>
        <p:spPr>
          <a:xfrm>
            <a:off x="9951739" y="5499101"/>
            <a:ext cx="1800000" cy="900112"/>
          </a:xfrm>
          <a:prstGeom prst="rect">
            <a:avLst/>
          </a:prstGeom>
          <a:solidFill>
            <a:schemeClr val="bg1"/>
          </a:solidFill>
        </p:spPr>
        <p:txBody>
          <a:bodyPr lIns="180000" rIns="180000" anchor="ctr">
            <a:normAutofit/>
          </a:bodyPr>
          <a:lstStyle>
            <a:lvl1pPr marL="0" indent="0" algn="ctr">
              <a:buNone/>
              <a:defRPr sz="1200"/>
            </a:lvl1pPr>
          </a:lstStyle>
          <a:p>
            <a:r>
              <a:rPr lang="en-US"/>
              <a:t>Insert a partner logo here or remove this box if not needed</a:t>
            </a:r>
          </a:p>
        </p:txBody>
      </p:sp>
    </p:spTree>
    <p:extLst>
      <p:ext uri="{BB962C8B-B14F-4D97-AF65-F5344CB8AC3E}">
        <p14:creationId xmlns:p14="http://schemas.microsoft.com/office/powerpoint/2010/main" val="3066223546"/>
      </p:ext>
    </p:extLst>
  </p:cSld>
  <p:clrMapOvr>
    <a:masterClrMapping/>
  </p:clrMapOvr>
  <p:extLst>
    <p:ext uri="{DCECCB84-F9BA-43D5-87BE-67443E8EF086}">
      <p15:sldGuideLst xmlns:p15="http://schemas.microsoft.com/office/powerpoint/2012/main">
        <p15:guide id="1" orient="horz" pos="1139">
          <p15:clr>
            <a:srgbClr val="FBAE40"/>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itle_faculty_arts">
    <p:spTree>
      <p:nvGrpSpPr>
        <p:cNvPr id="1" name=""/>
        <p:cNvGrpSpPr/>
        <p:nvPr/>
      </p:nvGrpSpPr>
      <p:grpSpPr>
        <a:xfrm>
          <a:off x="0" y="0"/>
          <a:ext cx="0" cy="0"/>
          <a:chOff x="0" y="0"/>
          <a:chExt cx="0" cy="0"/>
        </a:xfrm>
      </p:grpSpPr>
      <p:pic>
        <p:nvPicPr>
          <p:cNvPr id="5" name="Picture 4" descr="Student indoor looking at printed posters to represent the arts faculty at the university">
            <a:extLst>
              <a:ext uri="{FF2B5EF4-FFF2-40B4-BE49-F238E27FC236}">
                <a16:creationId xmlns:a16="http://schemas.microsoft.com/office/drawing/2014/main" id="{9C68E323-7A9A-640F-9BA6-836C099A90AD}"/>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 name="Rectangle 1">
            <a:extLst>
              <a:ext uri="{FF2B5EF4-FFF2-40B4-BE49-F238E27FC236}">
                <a16:creationId xmlns:a16="http://schemas.microsoft.com/office/drawing/2014/main" id="{18BABB96-EBB8-3E88-4702-73479B334BB3}"/>
              </a:ext>
              <a:ext uri="{C183D7F6-B498-43B3-948B-1728B52AA6E4}">
                <adec:decorative xmlns:adec="http://schemas.microsoft.com/office/drawing/2017/decorative" val="1"/>
              </a:ext>
            </a:extLst>
          </p:cNvPr>
          <p:cNvSpPr/>
          <p:nvPr userDrawn="1"/>
        </p:nvSpPr>
        <p:spPr>
          <a:xfrm>
            <a:off x="0" y="0"/>
            <a:ext cx="7986252" cy="6858000"/>
          </a:xfrm>
          <a:prstGeom prst="rect">
            <a:avLst/>
          </a:prstGeom>
          <a:gradFill>
            <a:gsLst>
              <a:gs pos="62000">
                <a:srgbClr val="000000">
                  <a:alpha val="50000"/>
                </a:srgbClr>
              </a:gs>
              <a:gs pos="0">
                <a:srgbClr val="000000"/>
              </a:gs>
              <a:gs pos="93000">
                <a:srgbClr val="11273B">
                  <a:alpha val="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University of Nottingham logo">
            <a:extLst>
              <a:ext uri="{FF2B5EF4-FFF2-40B4-BE49-F238E27FC236}">
                <a16:creationId xmlns:a16="http://schemas.microsoft.com/office/drawing/2014/main" id="{14686114-02E6-D92C-A5FC-B12555FEF71F}"/>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0" y="0"/>
            <a:ext cx="2436553" cy="900112"/>
          </a:xfrm>
          <a:prstGeom prst="rect">
            <a:avLst/>
          </a:prstGeom>
        </p:spPr>
      </p:pic>
      <p:sp>
        <p:nvSpPr>
          <p:cNvPr id="6" name="Title 1">
            <a:extLst>
              <a:ext uri="{FF2B5EF4-FFF2-40B4-BE49-F238E27FC236}">
                <a16:creationId xmlns:a16="http://schemas.microsoft.com/office/drawing/2014/main" id="{E739940D-65C5-FB7F-9FCE-1C2E3D92DC65}"/>
              </a:ext>
            </a:extLst>
          </p:cNvPr>
          <p:cNvSpPr>
            <a:spLocks noGrp="1"/>
          </p:cNvSpPr>
          <p:nvPr>
            <p:ph type="ctrTitle" hasCustomPrompt="1"/>
          </p:nvPr>
        </p:nvSpPr>
        <p:spPr>
          <a:xfrm>
            <a:off x="425989" y="1817028"/>
            <a:ext cx="4679880" cy="1902398"/>
          </a:xfrm>
          <a:prstGeom prst="rect">
            <a:avLst/>
          </a:prstGeom>
        </p:spPr>
        <p:txBody>
          <a:bodyPr wrap="square" anchor="ctr">
            <a:spAutoFit/>
          </a:bodyPr>
          <a:lstStyle>
            <a:lvl1pPr algn="l">
              <a:lnSpc>
                <a:spcPts val="6000"/>
              </a:lnSpc>
              <a:defRPr sz="6000">
                <a:solidFill>
                  <a:schemeClr val="bg1"/>
                </a:solidFill>
              </a:defRPr>
            </a:lvl1pPr>
          </a:lstStyle>
          <a:p>
            <a:r>
              <a:rPr lang="en-GB"/>
              <a:t>The title goes here</a:t>
            </a:r>
            <a:endParaRPr lang="en-US"/>
          </a:p>
        </p:txBody>
      </p:sp>
      <p:sp>
        <p:nvSpPr>
          <p:cNvPr id="7" name="Subtitle 2">
            <a:extLst>
              <a:ext uri="{FF2B5EF4-FFF2-40B4-BE49-F238E27FC236}">
                <a16:creationId xmlns:a16="http://schemas.microsoft.com/office/drawing/2014/main" id="{B6A391B4-D1A3-07B0-2040-B1E4DD0E15B6}"/>
              </a:ext>
            </a:extLst>
          </p:cNvPr>
          <p:cNvSpPr>
            <a:spLocks noGrp="1"/>
          </p:cNvSpPr>
          <p:nvPr>
            <p:ph type="subTitle" idx="1" hasCustomPrompt="1"/>
          </p:nvPr>
        </p:nvSpPr>
        <p:spPr>
          <a:xfrm>
            <a:off x="425989" y="3947752"/>
            <a:ext cx="4679880" cy="886397"/>
          </a:xfrm>
          <a:prstGeom prst="rect">
            <a:avLst/>
          </a:prstGeom>
        </p:spPr>
        <p:txBody>
          <a:bodyPr wrap="square">
            <a:spAutoFit/>
          </a:bodyPr>
          <a:lstStyle>
            <a:lvl1pPr marL="0" indent="0" algn="l">
              <a:buNone/>
              <a:defRPr sz="320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Your subheading goes here</a:t>
            </a:r>
            <a:endParaRPr lang="en-US"/>
          </a:p>
        </p:txBody>
      </p:sp>
      <p:sp>
        <p:nvSpPr>
          <p:cNvPr id="10" name="Text Placeholder 9">
            <a:extLst>
              <a:ext uri="{FF2B5EF4-FFF2-40B4-BE49-F238E27FC236}">
                <a16:creationId xmlns:a16="http://schemas.microsoft.com/office/drawing/2014/main" id="{7EE723E9-5220-358B-4CE9-424926AAE43C}"/>
              </a:ext>
            </a:extLst>
          </p:cNvPr>
          <p:cNvSpPr>
            <a:spLocks noGrp="1"/>
          </p:cNvSpPr>
          <p:nvPr>
            <p:ph type="body" sz="quarter" idx="11" hasCustomPrompt="1"/>
          </p:nvPr>
        </p:nvSpPr>
        <p:spPr>
          <a:xfrm>
            <a:off x="425450" y="5207617"/>
            <a:ext cx="4679958" cy="360699"/>
          </a:xfrm>
          <a:prstGeom prst="rect">
            <a:avLst/>
          </a:prstGeom>
        </p:spPr>
        <p:txBody>
          <a:bodyPr/>
          <a:lstStyle>
            <a:lvl1pPr marL="0" indent="0">
              <a:buNone/>
              <a:defRPr>
                <a:solidFill>
                  <a:schemeClr val="bg1"/>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GB"/>
              <a:t>Name of presenter</a:t>
            </a:r>
            <a:endParaRPr lang="en-US"/>
          </a:p>
        </p:txBody>
      </p:sp>
      <p:sp>
        <p:nvSpPr>
          <p:cNvPr id="8" name="Picture Placeholder 2" descr="Partner logo.">
            <a:extLst>
              <a:ext uri="{FF2B5EF4-FFF2-40B4-BE49-F238E27FC236}">
                <a16:creationId xmlns:a16="http://schemas.microsoft.com/office/drawing/2014/main" id="{DAD97A24-4AE6-1670-120F-0B2EA9952131}"/>
              </a:ext>
            </a:extLst>
          </p:cNvPr>
          <p:cNvSpPr>
            <a:spLocks noGrp="1"/>
          </p:cNvSpPr>
          <p:nvPr>
            <p:ph type="pic" sz="quarter" idx="10" hasCustomPrompt="1"/>
          </p:nvPr>
        </p:nvSpPr>
        <p:spPr>
          <a:xfrm>
            <a:off x="9951739" y="5499101"/>
            <a:ext cx="1800000" cy="900112"/>
          </a:xfrm>
          <a:prstGeom prst="rect">
            <a:avLst/>
          </a:prstGeom>
          <a:solidFill>
            <a:schemeClr val="bg1"/>
          </a:solidFill>
        </p:spPr>
        <p:txBody>
          <a:bodyPr lIns="180000" rIns="180000" anchor="ctr">
            <a:normAutofit/>
          </a:bodyPr>
          <a:lstStyle>
            <a:lvl1pPr marL="0" indent="0" algn="ctr">
              <a:buNone/>
              <a:defRPr sz="1200"/>
            </a:lvl1pPr>
          </a:lstStyle>
          <a:p>
            <a:r>
              <a:rPr lang="en-US"/>
              <a:t>Insert a partner logo here or remove this box if not needed</a:t>
            </a:r>
          </a:p>
        </p:txBody>
      </p:sp>
    </p:spTree>
    <p:extLst>
      <p:ext uri="{BB962C8B-B14F-4D97-AF65-F5344CB8AC3E}">
        <p14:creationId xmlns:p14="http://schemas.microsoft.com/office/powerpoint/2010/main" val="35953852"/>
      </p:ext>
    </p:extLst>
  </p:cSld>
  <p:clrMapOvr>
    <a:masterClrMapping/>
  </p:clrMapOvr>
  <p:extLst>
    <p:ext uri="{DCECCB84-F9BA-43D5-87BE-67443E8EF086}">
      <p15:sldGuideLst xmlns:p15="http://schemas.microsoft.com/office/powerpoint/2012/main">
        <p15:guide id="1" orient="horz" pos="1139">
          <p15:clr>
            <a:srgbClr val="FBAE40"/>
          </p15:clr>
        </p15:guide>
      </p15:sldGuideLst>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Title_faculty_social_sciences">
    <p:spTree>
      <p:nvGrpSpPr>
        <p:cNvPr id="1" name=""/>
        <p:cNvGrpSpPr/>
        <p:nvPr/>
      </p:nvGrpSpPr>
      <p:grpSpPr>
        <a:xfrm>
          <a:off x="0" y="0"/>
          <a:ext cx="0" cy="0"/>
          <a:chOff x="0" y="0"/>
          <a:chExt cx="0" cy="0"/>
        </a:xfrm>
      </p:grpSpPr>
      <p:pic>
        <p:nvPicPr>
          <p:cNvPr id="5" name="Picture 4" descr="A student sitting in a library reading a book to represent social sciences faculty">
            <a:extLst>
              <a:ext uri="{FF2B5EF4-FFF2-40B4-BE49-F238E27FC236}">
                <a16:creationId xmlns:a16="http://schemas.microsoft.com/office/drawing/2014/main" id="{B565E0CA-EE73-59A5-7B15-8184F1AF3AFA}"/>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5032" y="0"/>
            <a:ext cx="12197032" cy="6858000"/>
          </a:xfrm>
          <a:prstGeom prst="rect">
            <a:avLst/>
          </a:prstGeom>
        </p:spPr>
      </p:pic>
      <p:sp>
        <p:nvSpPr>
          <p:cNvPr id="3" name="Rectangle 2">
            <a:extLst>
              <a:ext uri="{FF2B5EF4-FFF2-40B4-BE49-F238E27FC236}">
                <a16:creationId xmlns:a16="http://schemas.microsoft.com/office/drawing/2014/main" id="{368267CD-D760-80CB-6ECD-FEC9C2891901}"/>
              </a:ext>
              <a:ext uri="{C183D7F6-B498-43B3-948B-1728B52AA6E4}">
                <adec:decorative xmlns:adec="http://schemas.microsoft.com/office/drawing/2017/decorative" val="1"/>
              </a:ext>
            </a:extLst>
          </p:cNvPr>
          <p:cNvSpPr/>
          <p:nvPr userDrawn="1"/>
        </p:nvSpPr>
        <p:spPr>
          <a:xfrm>
            <a:off x="0" y="0"/>
            <a:ext cx="7986252" cy="6858000"/>
          </a:xfrm>
          <a:prstGeom prst="rect">
            <a:avLst/>
          </a:prstGeom>
          <a:gradFill>
            <a:gsLst>
              <a:gs pos="62000">
                <a:schemeClr val="bg1">
                  <a:alpha val="60000"/>
                </a:schemeClr>
              </a:gs>
              <a:gs pos="0">
                <a:schemeClr val="bg1"/>
              </a:gs>
              <a:gs pos="93000">
                <a:schemeClr val="bg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roup 10" descr="The University of Nottingham logo.">
            <a:extLst>
              <a:ext uri="{FF2B5EF4-FFF2-40B4-BE49-F238E27FC236}">
                <a16:creationId xmlns:a16="http://schemas.microsoft.com/office/drawing/2014/main" id="{F5B6BDB7-93E8-A9D5-A974-108B82ACE397}"/>
              </a:ext>
            </a:extLst>
          </p:cNvPr>
          <p:cNvGrpSpPr/>
          <p:nvPr userDrawn="1"/>
        </p:nvGrpSpPr>
        <p:grpSpPr>
          <a:xfrm>
            <a:off x="0" y="0"/>
            <a:ext cx="2414586" cy="900112"/>
            <a:chOff x="0" y="0"/>
            <a:chExt cx="2414586" cy="900112"/>
          </a:xfrm>
        </p:grpSpPr>
        <p:pic>
          <p:nvPicPr>
            <p:cNvPr id="4" name="Picture 3" descr="University of Nottingham logo">
              <a:extLst>
                <a:ext uri="{FF2B5EF4-FFF2-40B4-BE49-F238E27FC236}">
                  <a16:creationId xmlns:a16="http://schemas.microsoft.com/office/drawing/2014/main" id="{5E91A821-D390-B9E9-1E6B-240DC4A25442}"/>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0" y="0"/>
              <a:ext cx="2414586" cy="900112"/>
            </a:xfrm>
            <a:prstGeom prst="rect">
              <a:avLst/>
            </a:prstGeom>
          </p:spPr>
        </p:pic>
        <p:pic>
          <p:nvPicPr>
            <p:cNvPr id="2" name="Picture 1" descr="University of Nottingham logo">
              <a:extLst>
                <a:ext uri="{FF2B5EF4-FFF2-40B4-BE49-F238E27FC236}">
                  <a16:creationId xmlns:a16="http://schemas.microsoft.com/office/drawing/2014/main" id="{DD42F20C-5448-89E8-1BAC-6774371348EA}"/>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0" y="0"/>
              <a:ext cx="900000" cy="900000"/>
            </a:xfrm>
            <a:prstGeom prst="rect">
              <a:avLst/>
            </a:prstGeom>
          </p:spPr>
        </p:pic>
      </p:grpSp>
      <p:sp>
        <p:nvSpPr>
          <p:cNvPr id="6" name="Title 1">
            <a:extLst>
              <a:ext uri="{FF2B5EF4-FFF2-40B4-BE49-F238E27FC236}">
                <a16:creationId xmlns:a16="http://schemas.microsoft.com/office/drawing/2014/main" id="{E739940D-65C5-FB7F-9FCE-1C2E3D92DC65}"/>
              </a:ext>
            </a:extLst>
          </p:cNvPr>
          <p:cNvSpPr>
            <a:spLocks noGrp="1"/>
          </p:cNvSpPr>
          <p:nvPr>
            <p:ph type="ctrTitle" hasCustomPrompt="1"/>
          </p:nvPr>
        </p:nvSpPr>
        <p:spPr>
          <a:xfrm>
            <a:off x="425989" y="1817028"/>
            <a:ext cx="4679880" cy="1902398"/>
          </a:xfrm>
          <a:prstGeom prst="rect">
            <a:avLst/>
          </a:prstGeom>
        </p:spPr>
        <p:txBody>
          <a:bodyPr wrap="square" anchor="ctr">
            <a:spAutoFit/>
          </a:bodyPr>
          <a:lstStyle>
            <a:lvl1pPr algn="l">
              <a:lnSpc>
                <a:spcPts val="6000"/>
              </a:lnSpc>
              <a:defRPr sz="6000">
                <a:solidFill>
                  <a:schemeClr val="tx1"/>
                </a:solidFill>
              </a:defRPr>
            </a:lvl1pPr>
          </a:lstStyle>
          <a:p>
            <a:r>
              <a:rPr lang="en-GB"/>
              <a:t>The title goes here</a:t>
            </a:r>
            <a:endParaRPr lang="en-US"/>
          </a:p>
        </p:txBody>
      </p:sp>
      <p:sp>
        <p:nvSpPr>
          <p:cNvPr id="7" name="Subtitle 2">
            <a:extLst>
              <a:ext uri="{FF2B5EF4-FFF2-40B4-BE49-F238E27FC236}">
                <a16:creationId xmlns:a16="http://schemas.microsoft.com/office/drawing/2014/main" id="{B6A391B4-D1A3-07B0-2040-B1E4DD0E15B6}"/>
              </a:ext>
            </a:extLst>
          </p:cNvPr>
          <p:cNvSpPr>
            <a:spLocks noGrp="1"/>
          </p:cNvSpPr>
          <p:nvPr>
            <p:ph type="subTitle" idx="1" hasCustomPrompt="1"/>
          </p:nvPr>
        </p:nvSpPr>
        <p:spPr>
          <a:xfrm>
            <a:off x="425989" y="3947752"/>
            <a:ext cx="4679880" cy="886397"/>
          </a:xfrm>
          <a:prstGeom prst="rect">
            <a:avLst/>
          </a:prstGeom>
        </p:spPr>
        <p:txBody>
          <a:bodyPr wrap="square">
            <a:spAutoFit/>
          </a:bodyPr>
          <a:lstStyle>
            <a:lvl1pPr marL="0" indent="0" algn="l">
              <a:buNone/>
              <a:defRPr sz="3200">
                <a:solidFill>
                  <a:schemeClr val="tx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Your subheading goes here</a:t>
            </a:r>
            <a:endParaRPr lang="en-US"/>
          </a:p>
        </p:txBody>
      </p:sp>
      <p:sp>
        <p:nvSpPr>
          <p:cNvPr id="10" name="Text Placeholder 9">
            <a:extLst>
              <a:ext uri="{FF2B5EF4-FFF2-40B4-BE49-F238E27FC236}">
                <a16:creationId xmlns:a16="http://schemas.microsoft.com/office/drawing/2014/main" id="{7EE723E9-5220-358B-4CE9-424926AAE43C}"/>
              </a:ext>
            </a:extLst>
          </p:cNvPr>
          <p:cNvSpPr>
            <a:spLocks noGrp="1"/>
          </p:cNvSpPr>
          <p:nvPr>
            <p:ph type="body" sz="quarter" idx="11" hasCustomPrompt="1"/>
          </p:nvPr>
        </p:nvSpPr>
        <p:spPr>
          <a:xfrm>
            <a:off x="425450" y="5207617"/>
            <a:ext cx="4679958" cy="360699"/>
          </a:xfrm>
          <a:prstGeom prst="rect">
            <a:avLst/>
          </a:prstGeom>
        </p:spPr>
        <p:txBody>
          <a:bodyPr/>
          <a:lstStyle>
            <a:lvl1pPr marL="0" indent="0">
              <a:buNone/>
              <a:defRPr>
                <a:solidFill>
                  <a:schemeClr val="tx1"/>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GB"/>
              <a:t>Name of presenter</a:t>
            </a:r>
            <a:endParaRPr lang="en-US"/>
          </a:p>
        </p:txBody>
      </p:sp>
      <p:sp>
        <p:nvSpPr>
          <p:cNvPr id="8" name="Picture Placeholder 2" descr="Partner logo.">
            <a:extLst>
              <a:ext uri="{FF2B5EF4-FFF2-40B4-BE49-F238E27FC236}">
                <a16:creationId xmlns:a16="http://schemas.microsoft.com/office/drawing/2014/main" id="{DAD97A24-4AE6-1670-120F-0B2EA9952131}"/>
              </a:ext>
            </a:extLst>
          </p:cNvPr>
          <p:cNvSpPr>
            <a:spLocks noGrp="1"/>
          </p:cNvSpPr>
          <p:nvPr>
            <p:ph type="pic" sz="quarter" idx="10" hasCustomPrompt="1"/>
          </p:nvPr>
        </p:nvSpPr>
        <p:spPr>
          <a:xfrm>
            <a:off x="9951739" y="5499101"/>
            <a:ext cx="1800000" cy="900112"/>
          </a:xfrm>
          <a:prstGeom prst="rect">
            <a:avLst/>
          </a:prstGeom>
          <a:solidFill>
            <a:schemeClr val="bg1"/>
          </a:solidFill>
        </p:spPr>
        <p:txBody>
          <a:bodyPr lIns="180000" rIns="180000" anchor="ctr">
            <a:normAutofit/>
          </a:bodyPr>
          <a:lstStyle>
            <a:lvl1pPr marL="0" indent="0" algn="ctr">
              <a:buNone/>
              <a:defRPr sz="1200"/>
            </a:lvl1pPr>
          </a:lstStyle>
          <a:p>
            <a:r>
              <a:rPr lang="en-US"/>
              <a:t>Insert a partner logo here or remove this box if not needed</a:t>
            </a:r>
          </a:p>
        </p:txBody>
      </p:sp>
    </p:spTree>
    <p:extLst>
      <p:ext uri="{BB962C8B-B14F-4D97-AF65-F5344CB8AC3E}">
        <p14:creationId xmlns:p14="http://schemas.microsoft.com/office/powerpoint/2010/main" val="1666655727"/>
      </p:ext>
    </p:extLst>
  </p:cSld>
  <p:clrMapOvr>
    <a:masterClrMapping/>
  </p:clrMapOvr>
  <p:extLst>
    <p:ext uri="{DCECCB84-F9BA-43D5-87BE-67443E8EF086}">
      <p15:sldGuideLst xmlns:p15="http://schemas.microsoft.com/office/powerpoint/2012/main">
        <p15:guide id="1" orient="horz" pos="1139">
          <p15:clr>
            <a:srgbClr val="FBAE40"/>
          </p15:clr>
        </p15:guide>
      </p15:sldGuideLst>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itle_faculty_engineering">
    <p:spTree>
      <p:nvGrpSpPr>
        <p:cNvPr id="1" name=""/>
        <p:cNvGrpSpPr/>
        <p:nvPr/>
      </p:nvGrpSpPr>
      <p:grpSpPr>
        <a:xfrm>
          <a:off x="0" y="0"/>
          <a:ext cx="0" cy="0"/>
          <a:chOff x="0" y="0"/>
          <a:chExt cx="0" cy="0"/>
        </a:xfrm>
      </p:grpSpPr>
      <p:pic>
        <p:nvPicPr>
          <p:cNvPr id="11" name="Picture 10" descr="A picture containing person wearing goggles while operating machinery to represent the engineering faculty">
            <a:extLst>
              <a:ext uri="{FF2B5EF4-FFF2-40B4-BE49-F238E27FC236}">
                <a16:creationId xmlns:a16="http://schemas.microsoft.com/office/drawing/2014/main" id="{937042E3-1F94-D876-D855-C0086C1E1D5F}"/>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1"/>
            <a:ext cx="12192000" cy="6858000"/>
          </a:xfrm>
          <a:prstGeom prst="rect">
            <a:avLst/>
          </a:prstGeom>
        </p:spPr>
      </p:pic>
      <p:sp>
        <p:nvSpPr>
          <p:cNvPr id="3" name="Rectangle 2">
            <a:extLst>
              <a:ext uri="{FF2B5EF4-FFF2-40B4-BE49-F238E27FC236}">
                <a16:creationId xmlns:a16="http://schemas.microsoft.com/office/drawing/2014/main" id="{BAC677D0-4A7D-B2D4-5884-B7CA0698A545}"/>
              </a:ext>
              <a:ext uri="{C183D7F6-B498-43B3-948B-1728B52AA6E4}">
                <adec:decorative xmlns:adec="http://schemas.microsoft.com/office/drawing/2017/decorative" val="1"/>
              </a:ext>
            </a:extLst>
          </p:cNvPr>
          <p:cNvSpPr/>
          <p:nvPr userDrawn="1"/>
        </p:nvSpPr>
        <p:spPr>
          <a:xfrm>
            <a:off x="0" y="0"/>
            <a:ext cx="7986252" cy="6858000"/>
          </a:xfrm>
          <a:prstGeom prst="rect">
            <a:avLst/>
          </a:prstGeom>
          <a:gradFill>
            <a:gsLst>
              <a:gs pos="52000">
                <a:schemeClr val="bg1">
                  <a:alpha val="60000"/>
                </a:schemeClr>
              </a:gs>
              <a:gs pos="0">
                <a:schemeClr val="bg1"/>
              </a:gs>
              <a:gs pos="77000">
                <a:schemeClr val="bg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Group 11" descr="University of Nottingham logo">
            <a:extLst>
              <a:ext uri="{FF2B5EF4-FFF2-40B4-BE49-F238E27FC236}">
                <a16:creationId xmlns:a16="http://schemas.microsoft.com/office/drawing/2014/main" id="{183F7270-4379-F8B2-5D8E-518A76505B08}"/>
              </a:ext>
            </a:extLst>
          </p:cNvPr>
          <p:cNvGrpSpPr/>
          <p:nvPr userDrawn="1"/>
        </p:nvGrpSpPr>
        <p:grpSpPr>
          <a:xfrm>
            <a:off x="0" y="0"/>
            <a:ext cx="2414586" cy="900112"/>
            <a:chOff x="0" y="0"/>
            <a:chExt cx="2414586" cy="900112"/>
          </a:xfrm>
        </p:grpSpPr>
        <p:pic>
          <p:nvPicPr>
            <p:cNvPr id="4" name="Picture 3" descr="University of Nottingham logo">
              <a:extLst>
                <a:ext uri="{FF2B5EF4-FFF2-40B4-BE49-F238E27FC236}">
                  <a16:creationId xmlns:a16="http://schemas.microsoft.com/office/drawing/2014/main" id="{5E91A821-D390-B9E9-1E6B-240DC4A25442}"/>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0" y="0"/>
              <a:ext cx="2414586" cy="900112"/>
            </a:xfrm>
            <a:prstGeom prst="rect">
              <a:avLst/>
            </a:prstGeom>
          </p:spPr>
        </p:pic>
        <p:pic>
          <p:nvPicPr>
            <p:cNvPr id="2" name="Picture 1" descr="University of Nottingham logo&#10;">
              <a:extLst>
                <a:ext uri="{FF2B5EF4-FFF2-40B4-BE49-F238E27FC236}">
                  <a16:creationId xmlns:a16="http://schemas.microsoft.com/office/drawing/2014/main" id="{DD42F20C-5448-89E8-1BAC-6774371348EA}"/>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0" y="0"/>
              <a:ext cx="900000" cy="900000"/>
            </a:xfrm>
            <a:prstGeom prst="rect">
              <a:avLst/>
            </a:prstGeom>
          </p:spPr>
        </p:pic>
      </p:grpSp>
      <p:sp>
        <p:nvSpPr>
          <p:cNvPr id="6" name="Title 1">
            <a:extLst>
              <a:ext uri="{FF2B5EF4-FFF2-40B4-BE49-F238E27FC236}">
                <a16:creationId xmlns:a16="http://schemas.microsoft.com/office/drawing/2014/main" id="{E739940D-65C5-FB7F-9FCE-1C2E3D92DC65}"/>
              </a:ext>
            </a:extLst>
          </p:cNvPr>
          <p:cNvSpPr>
            <a:spLocks noGrp="1"/>
          </p:cNvSpPr>
          <p:nvPr>
            <p:ph type="ctrTitle" hasCustomPrompt="1"/>
          </p:nvPr>
        </p:nvSpPr>
        <p:spPr>
          <a:xfrm>
            <a:off x="425989" y="1817028"/>
            <a:ext cx="4679880" cy="1902398"/>
          </a:xfrm>
          <a:prstGeom prst="rect">
            <a:avLst/>
          </a:prstGeom>
        </p:spPr>
        <p:txBody>
          <a:bodyPr wrap="square" anchor="ctr">
            <a:spAutoFit/>
          </a:bodyPr>
          <a:lstStyle>
            <a:lvl1pPr algn="l">
              <a:lnSpc>
                <a:spcPts val="6000"/>
              </a:lnSpc>
              <a:defRPr sz="6000">
                <a:solidFill>
                  <a:schemeClr val="tx1"/>
                </a:solidFill>
              </a:defRPr>
            </a:lvl1pPr>
          </a:lstStyle>
          <a:p>
            <a:r>
              <a:rPr lang="en-GB"/>
              <a:t>The title goes here</a:t>
            </a:r>
            <a:endParaRPr lang="en-US"/>
          </a:p>
        </p:txBody>
      </p:sp>
      <p:sp>
        <p:nvSpPr>
          <p:cNvPr id="7" name="Subtitle 2">
            <a:extLst>
              <a:ext uri="{FF2B5EF4-FFF2-40B4-BE49-F238E27FC236}">
                <a16:creationId xmlns:a16="http://schemas.microsoft.com/office/drawing/2014/main" id="{B6A391B4-D1A3-07B0-2040-B1E4DD0E15B6}"/>
              </a:ext>
            </a:extLst>
          </p:cNvPr>
          <p:cNvSpPr>
            <a:spLocks noGrp="1"/>
          </p:cNvSpPr>
          <p:nvPr>
            <p:ph type="subTitle" idx="1" hasCustomPrompt="1"/>
          </p:nvPr>
        </p:nvSpPr>
        <p:spPr>
          <a:xfrm>
            <a:off x="425989" y="3947752"/>
            <a:ext cx="4679880" cy="886397"/>
          </a:xfrm>
          <a:prstGeom prst="rect">
            <a:avLst/>
          </a:prstGeom>
        </p:spPr>
        <p:txBody>
          <a:bodyPr wrap="square">
            <a:spAutoFit/>
          </a:bodyPr>
          <a:lstStyle>
            <a:lvl1pPr marL="0" indent="0" algn="l">
              <a:buNone/>
              <a:defRPr sz="3200">
                <a:solidFill>
                  <a:schemeClr val="tx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Your subheading goes here</a:t>
            </a:r>
            <a:endParaRPr lang="en-US"/>
          </a:p>
        </p:txBody>
      </p:sp>
      <p:sp>
        <p:nvSpPr>
          <p:cNvPr id="10" name="Text Placeholder 9">
            <a:extLst>
              <a:ext uri="{FF2B5EF4-FFF2-40B4-BE49-F238E27FC236}">
                <a16:creationId xmlns:a16="http://schemas.microsoft.com/office/drawing/2014/main" id="{7EE723E9-5220-358B-4CE9-424926AAE43C}"/>
              </a:ext>
            </a:extLst>
          </p:cNvPr>
          <p:cNvSpPr>
            <a:spLocks noGrp="1"/>
          </p:cNvSpPr>
          <p:nvPr>
            <p:ph type="body" sz="quarter" idx="11" hasCustomPrompt="1"/>
          </p:nvPr>
        </p:nvSpPr>
        <p:spPr>
          <a:xfrm>
            <a:off x="425450" y="5207617"/>
            <a:ext cx="4679958" cy="360699"/>
          </a:xfrm>
          <a:prstGeom prst="rect">
            <a:avLst/>
          </a:prstGeom>
        </p:spPr>
        <p:txBody>
          <a:bodyPr/>
          <a:lstStyle>
            <a:lvl1pPr marL="0" indent="0">
              <a:buNone/>
              <a:defRPr>
                <a:solidFill>
                  <a:schemeClr val="tx1"/>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GB"/>
              <a:t>Name of presenter</a:t>
            </a:r>
            <a:endParaRPr lang="en-US"/>
          </a:p>
        </p:txBody>
      </p:sp>
      <p:sp>
        <p:nvSpPr>
          <p:cNvPr id="8" name="Picture Placeholder 2" descr="Partner logo.">
            <a:extLst>
              <a:ext uri="{FF2B5EF4-FFF2-40B4-BE49-F238E27FC236}">
                <a16:creationId xmlns:a16="http://schemas.microsoft.com/office/drawing/2014/main" id="{DAD97A24-4AE6-1670-120F-0B2EA9952131}"/>
              </a:ext>
            </a:extLst>
          </p:cNvPr>
          <p:cNvSpPr>
            <a:spLocks noGrp="1"/>
          </p:cNvSpPr>
          <p:nvPr>
            <p:ph type="pic" sz="quarter" idx="10" hasCustomPrompt="1"/>
          </p:nvPr>
        </p:nvSpPr>
        <p:spPr>
          <a:xfrm>
            <a:off x="9951739" y="5499101"/>
            <a:ext cx="1800000" cy="900112"/>
          </a:xfrm>
          <a:prstGeom prst="rect">
            <a:avLst/>
          </a:prstGeom>
          <a:solidFill>
            <a:schemeClr val="bg1"/>
          </a:solidFill>
        </p:spPr>
        <p:txBody>
          <a:bodyPr lIns="180000" rIns="180000" anchor="ctr">
            <a:normAutofit/>
          </a:bodyPr>
          <a:lstStyle>
            <a:lvl1pPr marL="0" indent="0" algn="ctr">
              <a:buNone/>
              <a:defRPr sz="1200"/>
            </a:lvl1pPr>
          </a:lstStyle>
          <a:p>
            <a:r>
              <a:rPr lang="en-US"/>
              <a:t>Insert a partner logo here or remove this box if not needed</a:t>
            </a:r>
          </a:p>
        </p:txBody>
      </p:sp>
    </p:spTree>
    <p:extLst>
      <p:ext uri="{BB962C8B-B14F-4D97-AF65-F5344CB8AC3E}">
        <p14:creationId xmlns:p14="http://schemas.microsoft.com/office/powerpoint/2010/main" val="3625721578"/>
      </p:ext>
    </p:extLst>
  </p:cSld>
  <p:clrMapOvr>
    <a:masterClrMapping/>
  </p:clrMapOvr>
  <p:extLst>
    <p:ext uri="{DCECCB84-F9BA-43D5-87BE-67443E8EF086}">
      <p15:sldGuideLst xmlns:p15="http://schemas.microsoft.com/office/powerpoint/2012/main">
        <p15:guide id="1" orient="horz" pos="1139">
          <p15:clr>
            <a:srgbClr val="FBAE40"/>
          </p15:clr>
        </p15:guide>
      </p15:sldGuideLst>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Title_blue_1">
    <p:bg>
      <p:bgPr>
        <a:solidFill>
          <a:schemeClr val="tx1"/>
        </a:solidFill>
        <a:effectLst/>
      </p:bgPr>
    </p:bg>
    <p:spTree>
      <p:nvGrpSpPr>
        <p:cNvPr id="1" name=""/>
        <p:cNvGrpSpPr/>
        <p:nvPr/>
      </p:nvGrpSpPr>
      <p:grpSpPr>
        <a:xfrm>
          <a:off x="0" y="0"/>
          <a:ext cx="0" cy="0"/>
          <a:chOff x="0" y="0"/>
          <a:chExt cx="0" cy="0"/>
        </a:xfrm>
      </p:grpSpPr>
      <p:pic>
        <p:nvPicPr>
          <p:cNvPr id="4" name="Picture 3" descr="University of Nottingham logo">
            <a:extLst>
              <a:ext uri="{FF2B5EF4-FFF2-40B4-BE49-F238E27FC236}">
                <a16:creationId xmlns:a16="http://schemas.microsoft.com/office/drawing/2014/main" id="{F1EA9D3F-EDF8-DEC2-BF2D-AE3CF2580B07}"/>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0" y="0"/>
            <a:ext cx="2436553" cy="900112"/>
          </a:xfrm>
          <a:prstGeom prst="rect">
            <a:avLst/>
          </a:prstGeom>
        </p:spPr>
      </p:pic>
      <p:sp>
        <p:nvSpPr>
          <p:cNvPr id="6" name="Title 1">
            <a:extLst>
              <a:ext uri="{FF2B5EF4-FFF2-40B4-BE49-F238E27FC236}">
                <a16:creationId xmlns:a16="http://schemas.microsoft.com/office/drawing/2014/main" id="{9D22ABA4-3700-BF47-C5C3-AD2A7C00FBAE}"/>
              </a:ext>
            </a:extLst>
          </p:cNvPr>
          <p:cNvSpPr>
            <a:spLocks noGrp="1"/>
          </p:cNvSpPr>
          <p:nvPr>
            <p:ph type="ctrTitle" hasCustomPrompt="1"/>
          </p:nvPr>
        </p:nvSpPr>
        <p:spPr>
          <a:xfrm>
            <a:off x="426528" y="1808163"/>
            <a:ext cx="9269952" cy="1796732"/>
          </a:xfrm>
          <a:prstGeom prst="rect">
            <a:avLst/>
          </a:prstGeom>
        </p:spPr>
        <p:txBody>
          <a:bodyPr anchor="ctr"/>
          <a:lstStyle>
            <a:lvl1pPr algn="l">
              <a:lnSpc>
                <a:spcPts val="6000"/>
              </a:lnSpc>
              <a:defRPr sz="6000">
                <a:solidFill>
                  <a:schemeClr val="bg1"/>
                </a:solidFill>
              </a:defRPr>
            </a:lvl1pPr>
          </a:lstStyle>
          <a:p>
            <a:r>
              <a:rPr lang="en-GB"/>
              <a:t>Title of presentation </a:t>
            </a:r>
            <a:br>
              <a:rPr lang="en-GB"/>
            </a:br>
            <a:r>
              <a:rPr lang="en-GB"/>
              <a:t>or section goes here</a:t>
            </a:r>
            <a:endParaRPr lang="en-US"/>
          </a:p>
        </p:txBody>
      </p:sp>
      <p:sp>
        <p:nvSpPr>
          <p:cNvPr id="7" name="Subtitle 2">
            <a:extLst>
              <a:ext uri="{FF2B5EF4-FFF2-40B4-BE49-F238E27FC236}">
                <a16:creationId xmlns:a16="http://schemas.microsoft.com/office/drawing/2014/main" id="{491764B8-A98D-B024-D18E-427B6AC849E5}"/>
              </a:ext>
            </a:extLst>
          </p:cNvPr>
          <p:cNvSpPr>
            <a:spLocks noGrp="1"/>
          </p:cNvSpPr>
          <p:nvPr>
            <p:ph type="subTitle" idx="1" hasCustomPrompt="1"/>
          </p:nvPr>
        </p:nvSpPr>
        <p:spPr>
          <a:xfrm>
            <a:off x="426528" y="3969375"/>
            <a:ext cx="9269952" cy="720096"/>
          </a:xfrm>
          <a:prstGeom prst="rect">
            <a:avLst/>
          </a:prstGeom>
        </p:spPr>
        <p:txBody>
          <a:bodyPr>
            <a:normAutofit/>
          </a:bodyPr>
          <a:lstStyle>
            <a:lvl1pPr marL="0" indent="0" algn="l">
              <a:buNone/>
              <a:defRPr sz="320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Your subheading goes here</a:t>
            </a:r>
            <a:endParaRPr lang="en-US"/>
          </a:p>
        </p:txBody>
      </p:sp>
      <p:sp>
        <p:nvSpPr>
          <p:cNvPr id="2" name="Text Placeholder 9">
            <a:extLst>
              <a:ext uri="{FF2B5EF4-FFF2-40B4-BE49-F238E27FC236}">
                <a16:creationId xmlns:a16="http://schemas.microsoft.com/office/drawing/2014/main" id="{B93E08E4-1BF9-8CA3-4C65-FF7B43AB225D}"/>
              </a:ext>
            </a:extLst>
          </p:cNvPr>
          <p:cNvSpPr>
            <a:spLocks noGrp="1"/>
          </p:cNvSpPr>
          <p:nvPr>
            <p:ph type="body" sz="quarter" idx="11" hasCustomPrompt="1"/>
          </p:nvPr>
        </p:nvSpPr>
        <p:spPr>
          <a:xfrm>
            <a:off x="425989" y="5229240"/>
            <a:ext cx="4225925" cy="360699"/>
          </a:xfrm>
          <a:prstGeom prst="rect">
            <a:avLst/>
          </a:prstGeom>
        </p:spPr>
        <p:txBody>
          <a:bodyPr/>
          <a:lstStyle>
            <a:lvl1pPr marL="0" indent="0">
              <a:buNone/>
              <a:defRPr>
                <a:solidFill>
                  <a:schemeClr val="bg1"/>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GB"/>
              <a:t>Name of presenter</a:t>
            </a:r>
            <a:endParaRPr lang="en-US"/>
          </a:p>
        </p:txBody>
      </p:sp>
      <p:sp>
        <p:nvSpPr>
          <p:cNvPr id="10" name="Picture Placeholder 2" descr="Partner logo.">
            <a:extLst>
              <a:ext uri="{FF2B5EF4-FFF2-40B4-BE49-F238E27FC236}">
                <a16:creationId xmlns:a16="http://schemas.microsoft.com/office/drawing/2014/main" id="{320CE6D5-BD3C-E1D9-4759-3B4EA6BE4B38}"/>
              </a:ext>
            </a:extLst>
          </p:cNvPr>
          <p:cNvSpPr>
            <a:spLocks noGrp="1"/>
          </p:cNvSpPr>
          <p:nvPr>
            <p:ph type="pic" sz="quarter" idx="12" hasCustomPrompt="1"/>
          </p:nvPr>
        </p:nvSpPr>
        <p:spPr>
          <a:xfrm>
            <a:off x="9557363" y="5499101"/>
            <a:ext cx="1800000" cy="900112"/>
          </a:xfrm>
          <a:prstGeom prst="rect">
            <a:avLst/>
          </a:prstGeom>
          <a:solidFill>
            <a:schemeClr val="bg1"/>
          </a:solidFill>
        </p:spPr>
        <p:txBody>
          <a:bodyPr lIns="180000" rIns="180000" anchor="ctr">
            <a:normAutofit/>
          </a:bodyPr>
          <a:lstStyle>
            <a:lvl1pPr marL="0" indent="0" algn="ctr">
              <a:buNone/>
              <a:defRPr sz="1200"/>
            </a:lvl1pPr>
          </a:lstStyle>
          <a:p>
            <a:r>
              <a:rPr lang="en-US"/>
              <a:t>Insert a partner logo here or remove this box if not needed</a:t>
            </a:r>
          </a:p>
        </p:txBody>
      </p:sp>
      <p:sp>
        <p:nvSpPr>
          <p:cNvPr id="5" name="Rectangle 4">
            <a:extLst>
              <a:ext uri="{FF2B5EF4-FFF2-40B4-BE49-F238E27FC236}">
                <a16:creationId xmlns:a16="http://schemas.microsoft.com/office/drawing/2014/main" id="{83F5C707-8C61-7BF9-EF26-9346A3915584}"/>
              </a:ext>
              <a:ext uri="{C183D7F6-B498-43B3-948B-1728B52AA6E4}">
                <adec:decorative xmlns:adec="http://schemas.microsoft.com/office/drawing/2017/decorative" val="1"/>
              </a:ext>
            </a:extLst>
          </p:cNvPr>
          <p:cNvSpPr/>
          <p:nvPr userDrawn="1"/>
        </p:nvSpPr>
        <p:spPr>
          <a:xfrm>
            <a:off x="11766550" y="0"/>
            <a:ext cx="425450" cy="6858000"/>
          </a:xfrm>
          <a:prstGeom prst="rect">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17757749"/>
      </p:ext>
    </p:extLst>
  </p:cSld>
  <p:clrMapOvr>
    <a:masterClrMapping/>
  </p:clrMapOvr>
  <p:extLst>
    <p:ext uri="{DCECCB84-F9BA-43D5-87BE-67443E8EF086}">
      <p15:sldGuideLst xmlns:p15="http://schemas.microsoft.com/office/powerpoint/2012/main">
        <p15:guide id="1" orient="horz" pos="1139">
          <p15:clr>
            <a:srgbClr val="FBAE40"/>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Title_blue_2">
    <p:bg>
      <p:bgPr>
        <a:solidFill>
          <a:schemeClr val="tx1"/>
        </a:solidFill>
        <a:effectLst/>
      </p:bgPr>
    </p:bg>
    <p:spTree>
      <p:nvGrpSpPr>
        <p:cNvPr id="1" name=""/>
        <p:cNvGrpSpPr/>
        <p:nvPr/>
      </p:nvGrpSpPr>
      <p:grpSpPr>
        <a:xfrm>
          <a:off x="0" y="0"/>
          <a:ext cx="0" cy="0"/>
          <a:chOff x="0" y="0"/>
          <a:chExt cx="0" cy="0"/>
        </a:xfrm>
      </p:grpSpPr>
      <p:pic>
        <p:nvPicPr>
          <p:cNvPr id="4" name="Picture 3" descr="University of Nottingham logo">
            <a:extLst>
              <a:ext uri="{FF2B5EF4-FFF2-40B4-BE49-F238E27FC236}">
                <a16:creationId xmlns:a16="http://schemas.microsoft.com/office/drawing/2014/main" id="{F1EA9D3F-EDF8-DEC2-BF2D-AE3CF2580B07}"/>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0" y="0"/>
            <a:ext cx="2436553" cy="900112"/>
          </a:xfrm>
          <a:prstGeom prst="rect">
            <a:avLst/>
          </a:prstGeom>
        </p:spPr>
      </p:pic>
      <p:sp>
        <p:nvSpPr>
          <p:cNvPr id="8" name="Title 1">
            <a:extLst>
              <a:ext uri="{FF2B5EF4-FFF2-40B4-BE49-F238E27FC236}">
                <a16:creationId xmlns:a16="http://schemas.microsoft.com/office/drawing/2014/main" id="{FD2D73A5-D9F3-41EE-E7DB-D68266D900C2}"/>
              </a:ext>
            </a:extLst>
          </p:cNvPr>
          <p:cNvSpPr>
            <a:spLocks noGrp="1"/>
          </p:cNvSpPr>
          <p:nvPr>
            <p:ph type="ctrTitle" hasCustomPrompt="1"/>
          </p:nvPr>
        </p:nvSpPr>
        <p:spPr>
          <a:xfrm>
            <a:off x="426528" y="1808163"/>
            <a:ext cx="9269952" cy="1796732"/>
          </a:xfrm>
          <a:prstGeom prst="rect">
            <a:avLst/>
          </a:prstGeom>
        </p:spPr>
        <p:txBody>
          <a:bodyPr anchor="ctr"/>
          <a:lstStyle>
            <a:lvl1pPr algn="l">
              <a:lnSpc>
                <a:spcPts val="6000"/>
              </a:lnSpc>
              <a:defRPr sz="6000">
                <a:solidFill>
                  <a:schemeClr val="bg1"/>
                </a:solidFill>
              </a:defRPr>
            </a:lvl1pPr>
          </a:lstStyle>
          <a:p>
            <a:r>
              <a:rPr lang="en-GB"/>
              <a:t>Title of presentation </a:t>
            </a:r>
            <a:br>
              <a:rPr lang="en-GB"/>
            </a:br>
            <a:r>
              <a:rPr lang="en-GB"/>
              <a:t>or section goes here</a:t>
            </a:r>
            <a:endParaRPr lang="en-US"/>
          </a:p>
        </p:txBody>
      </p:sp>
      <p:sp>
        <p:nvSpPr>
          <p:cNvPr id="9" name="Subtitle 2">
            <a:extLst>
              <a:ext uri="{FF2B5EF4-FFF2-40B4-BE49-F238E27FC236}">
                <a16:creationId xmlns:a16="http://schemas.microsoft.com/office/drawing/2014/main" id="{E54708EE-9DCC-D954-B2AB-46FED4C0EAF1}"/>
              </a:ext>
            </a:extLst>
          </p:cNvPr>
          <p:cNvSpPr>
            <a:spLocks noGrp="1"/>
          </p:cNvSpPr>
          <p:nvPr>
            <p:ph type="subTitle" idx="1" hasCustomPrompt="1"/>
          </p:nvPr>
        </p:nvSpPr>
        <p:spPr>
          <a:xfrm>
            <a:off x="426528" y="3969375"/>
            <a:ext cx="9269952" cy="720096"/>
          </a:xfrm>
          <a:prstGeom prst="rect">
            <a:avLst/>
          </a:prstGeom>
        </p:spPr>
        <p:txBody>
          <a:bodyPr>
            <a:normAutofit/>
          </a:bodyPr>
          <a:lstStyle>
            <a:lvl1pPr marL="0" indent="0" algn="l">
              <a:buNone/>
              <a:defRPr sz="320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Your subheading goes here</a:t>
            </a:r>
            <a:endParaRPr lang="en-US"/>
          </a:p>
        </p:txBody>
      </p:sp>
      <p:sp>
        <p:nvSpPr>
          <p:cNvPr id="10" name="Text Placeholder 9">
            <a:extLst>
              <a:ext uri="{FF2B5EF4-FFF2-40B4-BE49-F238E27FC236}">
                <a16:creationId xmlns:a16="http://schemas.microsoft.com/office/drawing/2014/main" id="{FB033AEE-5A46-6AD6-1141-0D13DA32B825}"/>
              </a:ext>
            </a:extLst>
          </p:cNvPr>
          <p:cNvSpPr>
            <a:spLocks noGrp="1"/>
          </p:cNvSpPr>
          <p:nvPr>
            <p:ph type="body" sz="quarter" idx="11" hasCustomPrompt="1"/>
          </p:nvPr>
        </p:nvSpPr>
        <p:spPr>
          <a:xfrm>
            <a:off x="425989" y="5229240"/>
            <a:ext cx="4225925" cy="360699"/>
          </a:xfrm>
          <a:prstGeom prst="rect">
            <a:avLst/>
          </a:prstGeom>
        </p:spPr>
        <p:txBody>
          <a:bodyPr/>
          <a:lstStyle>
            <a:lvl1pPr marL="0" indent="0">
              <a:buNone/>
              <a:defRPr>
                <a:solidFill>
                  <a:schemeClr val="bg1"/>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GB"/>
              <a:t>Name of presenter</a:t>
            </a:r>
            <a:endParaRPr lang="en-US"/>
          </a:p>
        </p:txBody>
      </p:sp>
      <p:sp>
        <p:nvSpPr>
          <p:cNvPr id="11" name="Picture Placeholder 2" descr="Partner logo.">
            <a:extLst>
              <a:ext uri="{FF2B5EF4-FFF2-40B4-BE49-F238E27FC236}">
                <a16:creationId xmlns:a16="http://schemas.microsoft.com/office/drawing/2014/main" id="{236E9D49-337F-82A4-1332-A4CD0B82E4CB}"/>
              </a:ext>
            </a:extLst>
          </p:cNvPr>
          <p:cNvSpPr>
            <a:spLocks noGrp="1"/>
          </p:cNvSpPr>
          <p:nvPr>
            <p:ph type="pic" sz="quarter" idx="12" hasCustomPrompt="1"/>
          </p:nvPr>
        </p:nvSpPr>
        <p:spPr>
          <a:xfrm>
            <a:off x="9557363" y="5499101"/>
            <a:ext cx="1800000" cy="900112"/>
          </a:xfrm>
          <a:prstGeom prst="rect">
            <a:avLst/>
          </a:prstGeom>
          <a:solidFill>
            <a:schemeClr val="bg1"/>
          </a:solidFill>
        </p:spPr>
        <p:txBody>
          <a:bodyPr lIns="180000" rIns="180000" anchor="ctr">
            <a:normAutofit/>
          </a:bodyPr>
          <a:lstStyle>
            <a:lvl1pPr marL="0" indent="0" algn="ctr">
              <a:buNone/>
              <a:defRPr sz="1200"/>
            </a:lvl1pPr>
          </a:lstStyle>
          <a:p>
            <a:r>
              <a:rPr lang="en-US"/>
              <a:t>Insert a partner logo here or remove this box if not needed</a:t>
            </a:r>
          </a:p>
        </p:txBody>
      </p:sp>
      <p:sp>
        <p:nvSpPr>
          <p:cNvPr id="5" name="Rectangle 4">
            <a:extLst>
              <a:ext uri="{FF2B5EF4-FFF2-40B4-BE49-F238E27FC236}">
                <a16:creationId xmlns:a16="http://schemas.microsoft.com/office/drawing/2014/main" id="{83F5C707-8C61-7BF9-EF26-9346A3915584}"/>
              </a:ext>
              <a:ext uri="{C183D7F6-B498-43B3-948B-1728B52AA6E4}">
                <adec:decorative xmlns:adec="http://schemas.microsoft.com/office/drawing/2017/decorative" val="1"/>
              </a:ext>
            </a:extLst>
          </p:cNvPr>
          <p:cNvSpPr/>
          <p:nvPr userDrawn="1"/>
        </p:nvSpPr>
        <p:spPr>
          <a:xfrm>
            <a:off x="11766550" y="0"/>
            <a:ext cx="425450" cy="6858000"/>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32073634"/>
      </p:ext>
    </p:extLst>
  </p:cSld>
  <p:clrMapOvr>
    <a:masterClrMapping/>
  </p:clrMapOvr>
  <p:extLst>
    <p:ext uri="{DCECCB84-F9BA-43D5-87BE-67443E8EF086}">
      <p15:sldGuideLst xmlns:p15="http://schemas.microsoft.com/office/powerpoint/2012/main">
        <p15:guide id="1" orient="horz" pos="1139">
          <p15:clr>
            <a:srgbClr val="FBAE40"/>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Title_blue_3">
    <p:bg>
      <p:bgPr>
        <a:solidFill>
          <a:schemeClr val="tx1"/>
        </a:solidFill>
        <a:effectLst/>
      </p:bgPr>
    </p:bg>
    <p:spTree>
      <p:nvGrpSpPr>
        <p:cNvPr id="1" name=""/>
        <p:cNvGrpSpPr/>
        <p:nvPr/>
      </p:nvGrpSpPr>
      <p:grpSpPr>
        <a:xfrm>
          <a:off x="0" y="0"/>
          <a:ext cx="0" cy="0"/>
          <a:chOff x="0" y="0"/>
          <a:chExt cx="0" cy="0"/>
        </a:xfrm>
      </p:grpSpPr>
      <p:pic>
        <p:nvPicPr>
          <p:cNvPr id="4" name="Picture 3" descr="University of Nottingham logo">
            <a:extLst>
              <a:ext uri="{FF2B5EF4-FFF2-40B4-BE49-F238E27FC236}">
                <a16:creationId xmlns:a16="http://schemas.microsoft.com/office/drawing/2014/main" id="{F1EA9D3F-EDF8-DEC2-BF2D-AE3CF2580B07}"/>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0" y="0"/>
            <a:ext cx="2436553" cy="900112"/>
          </a:xfrm>
          <a:prstGeom prst="rect">
            <a:avLst/>
          </a:prstGeom>
        </p:spPr>
      </p:pic>
      <p:sp>
        <p:nvSpPr>
          <p:cNvPr id="8" name="Title 1">
            <a:extLst>
              <a:ext uri="{FF2B5EF4-FFF2-40B4-BE49-F238E27FC236}">
                <a16:creationId xmlns:a16="http://schemas.microsoft.com/office/drawing/2014/main" id="{5B4F4275-3E4F-D80E-F9C8-47C67E6181CD}"/>
              </a:ext>
            </a:extLst>
          </p:cNvPr>
          <p:cNvSpPr>
            <a:spLocks noGrp="1"/>
          </p:cNvSpPr>
          <p:nvPr>
            <p:ph type="ctrTitle" hasCustomPrompt="1"/>
          </p:nvPr>
        </p:nvSpPr>
        <p:spPr>
          <a:xfrm>
            <a:off x="426528" y="1808163"/>
            <a:ext cx="9269952" cy="1796732"/>
          </a:xfrm>
          <a:prstGeom prst="rect">
            <a:avLst/>
          </a:prstGeom>
        </p:spPr>
        <p:txBody>
          <a:bodyPr anchor="ctr"/>
          <a:lstStyle>
            <a:lvl1pPr algn="l">
              <a:lnSpc>
                <a:spcPts val="6000"/>
              </a:lnSpc>
              <a:defRPr sz="6000">
                <a:solidFill>
                  <a:schemeClr val="bg1"/>
                </a:solidFill>
              </a:defRPr>
            </a:lvl1pPr>
          </a:lstStyle>
          <a:p>
            <a:r>
              <a:rPr lang="en-GB"/>
              <a:t>Title of presentation </a:t>
            </a:r>
            <a:br>
              <a:rPr lang="en-GB"/>
            </a:br>
            <a:r>
              <a:rPr lang="en-GB"/>
              <a:t>or section goes here</a:t>
            </a:r>
            <a:endParaRPr lang="en-US"/>
          </a:p>
        </p:txBody>
      </p:sp>
      <p:sp>
        <p:nvSpPr>
          <p:cNvPr id="9" name="Subtitle 2">
            <a:extLst>
              <a:ext uri="{FF2B5EF4-FFF2-40B4-BE49-F238E27FC236}">
                <a16:creationId xmlns:a16="http://schemas.microsoft.com/office/drawing/2014/main" id="{C1D309B2-0B3C-7544-CF55-A9DA0836EA0D}"/>
              </a:ext>
            </a:extLst>
          </p:cNvPr>
          <p:cNvSpPr>
            <a:spLocks noGrp="1"/>
          </p:cNvSpPr>
          <p:nvPr>
            <p:ph type="subTitle" idx="1" hasCustomPrompt="1"/>
          </p:nvPr>
        </p:nvSpPr>
        <p:spPr>
          <a:xfrm>
            <a:off x="426528" y="3969375"/>
            <a:ext cx="9269952" cy="720096"/>
          </a:xfrm>
          <a:prstGeom prst="rect">
            <a:avLst/>
          </a:prstGeom>
        </p:spPr>
        <p:txBody>
          <a:bodyPr>
            <a:normAutofit/>
          </a:bodyPr>
          <a:lstStyle>
            <a:lvl1pPr marL="0" indent="0" algn="l">
              <a:buNone/>
              <a:defRPr sz="320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Your subheading goes here</a:t>
            </a:r>
            <a:endParaRPr lang="en-US"/>
          </a:p>
        </p:txBody>
      </p:sp>
      <p:sp>
        <p:nvSpPr>
          <p:cNvPr id="10" name="Text Placeholder 9">
            <a:extLst>
              <a:ext uri="{FF2B5EF4-FFF2-40B4-BE49-F238E27FC236}">
                <a16:creationId xmlns:a16="http://schemas.microsoft.com/office/drawing/2014/main" id="{453F9965-8A47-94FA-C04E-A27D2EA8DD9D}"/>
              </a:ext>
            </a:extLst>
          </p:cNvPr>
          <p:cNvSpPr>
            <a:spLocks noGrp="1"/>
          </p:cNvSpPr>
          <p:nvPr>
            <p:ph type="body" sz="quarter" idx="11" hasCustomPrompt="1"/>
          </p:nvPr>
        </p:nvSpPr>
        <p:spPr>
          <a:xfrm>
            <a:off x="425989" y="5229240"/>
            <a:ext cx="4225925" cy="360699"/>
          </a:xfrm>
          <a:prstGeom prst="rect">
            <a:avLst/>
          </a:prstGeom>
        </p:spPr>
        <p:txBody>
          <a:bodyPr/>
          <a:lstStyle>
            <a:lvl1pPr marL="0" indent="0">
              <a:buNone/>
              <a:defRPr>
                <a:solidFill>
                  <a:schemeClr val="bg1"/>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GB"/>
              <a:t>Name of presenter</a:t>
            </a:r>
            <a:endParaRPr lang="en-US"/>
          </a:p>
        </p:txBody>
      </p:sp>
      <p:sp>
        <p:nvSpPr>
          <p:cNvPr id="11" name="Picture Placeholder 2" descr="Partner logo.">
            <a:extLst>
              <a:ext uri="{FF2B5EF4-FFF2-40B4-BE49-F238E27FC236}">
                <a16:creationId xmlns:a16="http://schemas.microsoft.com/office/drawing/2014/main" id="{17790C14-E84E-D22B-241E-70A189E4A886}"/>
              </a:ext>
            </a:extLst>
          </p:cNvPr>
          <p:cNvSpPr>
            <a:spLocks noGrp="1"/>
          </p:cNvSpPr>
          <p:nvPr>
            <p:ph type="pic" sz="quarter" idx="12" hasCustomPrompt="1"/>
          </p:nvPr>
        </p:nvSpPr>
        <p:spPr>
          <a:xfrm>
            <a:off x="9557363" y="5499101"/>
            <a:ext cx="1800000" cy="900112"/>
          </a:xfrm>
          <a:prstGeom prst="rect">
            <a:avLst/>
          </a:prstGeom>
          <a:solidFill>
            <a:schemeClr val="bg1"/>
          </a:solidFill>
        </p:spPr>
        <p:txBody>
          <a:bodyPr lIns="180000" rIns="180000" anchor="ctr">
            <a:normAutofit/>
          </a:bodyPr>
          <a:lstStyle>
            <a:lvl1pPr marL="0" indent="0" algn="ctr">
              <a:buNone/>
              <a:defRPr sz="1200"/>
            </a:lvl1pPr>
          </a:lstStyle>
          <a:p>
            <a:r>
              <a:rPr lang="en-US"/>
              <a:t>Insert a partner logo here or remove this box if not needed</a:t>
            </a:r>
          </a:p>
        </p:txBody>
      </p:sp>
      <p:sp>
        <p:nvSpPr>
          <p:cNvPr id="5" name="Rectangle 4">
            <a:extLst>
              <a:ext uri="{FF2B5EF4-FFF2-40B4-BE49-F238E27FC236}">
                <a16:creationId xmlns:a16="http://schemas.microsoft.com/office/drawing/2014/main" id="{83F5C707-8C61-7BF9-EF26-9346A3915584}"/>
              </a:ext>
              <a:ext uri="{C183D7F6-B498-43B3-948B-1728B52AA6E4}">
                <adec:decorative xmlns:adec="http://schemas.microsoft.com/office/drawing/2017/decorative" val="1"/>
              </a:ext>
            </a:extLst>
          </p:cNvPr>
          <p:cNvSpPr/>
          <p:nvPr userDrawn="1"/>
        </p:nvSpPr>
        <p:spPr>
          <a:xfrm>
            <a:off x="11766550" y="0"/>
            <a:ext cx="425450" cy="6858000"/>
          </a:xfrm>
          <a:prstGeom prst="rect">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60004752"/>
      </p:ext>
    </p:extLst>
  </p:cSld>
  <p:clrMapOvr>
    <a:masterClrMapping/>
  </p:clrMapOvr>
  <p:extLst>
    <p:ext uri="{DCECCB84-F9BA-43D5-87BE-67443E8EF086}">
      <p15:sldGuideLst xmlns:p15="http://schemas.microsoft.com/office/powerpoint/2012/main">
        <p15:guide id="1" orient="horz" pos="1139">
          <p15:clr>
            <a:srgbClr val="FBAE40"/>
          </p15:clr>
        </p15:guide>
      </p15:sldGuideLst>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Title_blue_4">
    <p:bg>
      <p:bgPr>
        <a:solidFill>
          <a:schemeClr val="tx1"/>
        </a:solidFill>
        <a:effectLst/>
      </p:bgPr>
    </p:bg>
    <p:spTree>
      <p:nvGrpSpPr>
        <p:cNvPr id="1" name=""/>
        <p:cNvGrpSpPr/>
        <p:nvPr/>
      </p:nvGrpSpPr>
      <p:grpSpPr>
        <a:xfrm>
          <a:off x="0" y="0"/>
          <a:ext cx="0" cy="0"/>
          <a:chOff x="0" y="0"/>
          <a:chExt cx="0" cy="0"/>
        </a:xfrm>
      </p:grpSpPr>
      <p:pic>
        <p:nvPicPr>
          <p:cNvPr id="4" name="Picture 3" descr="University of Nottingham logo">
            <a:extLst>
              <a:ext uri="{FF2B5EF4-FFF2-40B4-BE49-F238E27FC236}">
                <a16:creationId xmlns:a16="http://schemas.microsoft.com/office/drawing/2014/main" id="{F1EA9D3F-EDF8-DEC2-BF2D-AE3CF2580B07}"/>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0" y="0"/>
            <a:ext cx="2436553" cy="900112"/>
          </a:xfrm>
          <a:prstGeom prst="rect">
            <a:avLst/>
          </a:prstGeom>
        </p:spPr>
      </p:pic>
      <p:sp>
        <p:nvSpPr>
          <p:cNvPr id="8" name="Title 1">
            <a:extLst>
              <a:ext uri="{FF2B5EF4-FFF2-40B4-BE49-F238E27FC236}">
                <a16:creationId xmlns:a16="http://schemas.microsoft.com/office/drawing/2014/main" id="{998903FF-2ED4-C86B-64A8-AC2ED1D19996}"/>
              </a:ext>
            </a:extLst>
          </p:cNvPr>
          <p:cNvSpPr>
            <a:spLocks noGrp="1"/>
          </p:cNvSpPr>
          <p:nvPr>
            <p:ph type="ctrTitle" hasCustomPrompt="1"/>
          </p:nvPr>
        </p:nvSpPr>
        <p:spPr>
          <a:xfrm>
            <a:off x="426528" y="1808163"/>
            <a:ext cx="9269952" cy="1796732"/>
          </a:xfrm>
          <a:prstGeom prst="rect">
            <a:avLst/>
          </a:prstGeom>
        </p:spPr>
        <p:txBody>
          <a:bodyPr anchor="ctr"/>
          <a:lstStyle>
            <a:lvl1pPr algn="l">
              <a:lnSpc>
                <a:spcPts val="6000"/>
              </a:lnSpc>
              <a:defRPr sz="6000">
                <a:solidFill>
                  <a:schemeClr val="bg1"/>
                </a:solidFill>
              </a:defRPr>
            </a:lvl1pPr>
          </a:lstStyle>
          <a:p>
            <a:r>
              <a:rPr lang="en-GB"/>
              <a:t>Title of presentation </a:t>
            </a:r>
            <a:br>
              <a:rPr lang="en-GB"/>
            </a:br>
            <a:r>
              <a:rPr lang="en-GB"/>
              <a:t>or section goes here</a:t>
            </a:r>
            <a:endParaRPr lang="en-US"/>
          </a:p>
        </p:txBody>
      </p:sp>
      <p:sp>
        <p:nvSpPr>
          <p:cNvPr id="9" name="Subtitle 2">
            <a:extLst>
              <a:ext uri="{FF2B5EF4-FFF2-40B4-BE49-F238E27FC236}">
                <a16:creationId xmlns:a16="http://schemas.microsoft.com/office/drawing/2014/main" id="{E65196FB-C293-6637-2C20-F6F5A3B3F2FB}"/>
              </a:ext>
            </a:extLst>
          </p:cNvPr>
          <p:cNvSpPr>
            <a:spLocks noGrp="1"/>
          </p:cNvSpPr>
          <p:nvPr>
            <p:ph type="subTitle" idx="1" hasCustomPrompt="1"/>
          </p:nvPr>
        </p:nvSpPr>
        <p:spPr>
          <a:xfrm>
            <a:off x="426528" y="3969375"/>
            <a:ext cx="9269952" cy="720096"/>
          </a:xfrm>
          <a:prstGeom prst="rect">
            <a:avLst/>
          </a:prstGeom>
        </p:spPr>
        <p:txBody>
          <a:bodyPr>
            <a:normAutofit/>
          </a:bodyPr>
          <a:lstStyle>
            <a:lvl1pPr marL="0" indent="0" algn="l">
              <a:buNone/>
              <a:defRPr sz="320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Your subheading goes here</a:t>
            </a:r>
            <a:endParaRPr lang="en-US"/>
          </a:p>
        </p:txBody>
      </p:sp>
      <p:sp>
        <p:nvSpPr>
          <p:cNvPr id="10" name="Text Placeholder 9">
            <a:extLst>
              <a:ext uri="{FF2B5EF4-FFF2-40B4-BE49-F238E27FC236}">
                <a16:creationId xmlns:a16="http://schemas.microsoft.com/office/drawing/2014/main" id="{8FEF38FB-2DE7-E0FC-2BEF-2C1C3010133B}"/>
              </a:ext>
            </a:extLst>
          </p:cNvPr>
          <p:cNvSpPr>
            <a:spLocks noGrp="1"/>
          </p:cNvSpPr>
          <p:nvPr>
            <p:ph type="body" sz="quarter" idx="11" hasCustomPrompt="1"/>
          </p:nvPr>
        </p:nvSpPr>
        <p:spPr>
          <a:xfrm>
            <a:off x="425989" y="5229240"/>
            <a:ext cx="4225925" cy="360699"/>
          </a:xfrm>
          <a:prstGeom prst="rect">
            <a:avLst/>
          </a:prstGeom>
        </p:spPr>
        <p:txBody>
          <a:bodyPr/>
          <a:lstStyle>
            <a:lvl1pPr marL="0" indent="0">
              <a:buNone/>
              <a:defRPr>
                <a:solidFill>
                  <a:schemeClr val="bg1"/>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GB"/>
              <a:t>Name of presenter</a:t>
            </a:r>
            <a:endParaRPr lang="en-US"/>
          </a:p>
        </p:txBody>
      </p:sp>
      <p:sp>
        <p:nvSpPr>
          <p:cNvPr id="11" name="Picture Placeholder 2" descr="Partner logo.">
            <a:extLst>
              <a:ext uri="{FF2B5EF4-FFF2-40B4-BE49-F238E27FC236}">
                <a16:creationId xmlns:a16="http://schemas.microsoft.com/office/drawing/2014/main" id="{D29B8919-ECAB-740A-54B2-F6ADBF999ED0}"/>
              </a:ext>
            </a:extLst>
          </p:cNvPr>
          <p:cNvSpPr>
            <a:spLocks noGrp="1"/>
          </p:cNvSpPr>
          <p:nvPr>
            <p:ph type="pic" sz="quarter" idx="12" hasCustomPrompt="1"/>
          </p:nvPr>
        </p:nvSpPr>
        <p:spPr>
          <a:xfrm>
            <a:off x="9557363" y="5499101"/>
            <a:ext cx="1800000" cy="900112"/>
          </a:xfrm>
          <a:prstGeom prst="rect">
            <a:avLst/>
          </a:prstGeom>
          <a:solidFill>
            <a:schemeClr val="bg1"/>
          </a:solidFill>
        </p:spPr>
        <p:txBody>
          <a:bodyPr lIns="180000" rIns="180000" anchor="ctr">
            <a:normAutofit/>
          </a:bodyPr>
          <a:lstStyle>
            <a:lvl1pPr marL="0" indent="0" algn="ctr">
              <a:buNone/>
              <a:defRPr sz="1200"/>
            </a:lvl1pPr>
          </a:lstStyle>
          <a:p>
            <a:r>
              <a:rPr lang="en-US"/>
              <a:t>Insert a partner logo here or remove this box if not needed</a:t>
            </a:r>
          </a:p>
        </p:txBody>
      </p:sp>
      <p:sp>
        <p:nvSpPr>
          <p:cNvPr id="5" name="Rectangle 4">
            <a:extLst>
              <a:ext uri="{FF2B5EF4-FFF2-40B4-BE49-F238E27FC236}">
                <a16:creationId xmlns:a16="http://schemas.microsoft.com/office/drawing/2014/main" id="{83F5C707-8C61-7BF9-EF26-9346A3915584}"/>
              </a:ext>
              <a:ext uri="{C183D7F6-B498-43B3-948B-1728B52AA6E4}">
                <adec:decorative xmlns:adec="http://schemas.microsoft.com/office/drawing/2017/decorative" val="1"/>
              </a:ext>
            </a:extLst>
          </p:cNvPr>
          <p:cNvSpPr/>
          <p:nvPr userDrawn="1"/>
        </p:nvSpPr>
        <p:spPr>
          <a:xfrm>
            <a:off x="11766550" y="0"/>
            <a:ext cx="425450" cy="6858000"/>
          </a:xfrm>
          <a:prstGeom prst="rect">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49895809"/>
      </p:ext>
    </p:extLst>
  </p:cSld>
  <p:clrMapOvr>
    <a:masterClrMapping/>
  </p:clrMapOvr>
  <p:extLst>
    <p:ext uri="{DCECCB84-F9BA-43D5-87BE-67443E8EF086}">
      <p15:sldGuideLst xmlns:p15="http://schemas.microsoft.com/office/powerpoint/2012/main">
        <p15:guide id="1" orient="horz" pos="1139">
          <p15:clr>
            <a:srgbClr val="FBAE40"/>
          </p15:clr>
        </p15:guide>
      </p15:sldGuideLst>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Divider_blue_1">
    <p:bg>
      <p:bgPr>
        <a:solidFill>
          <a:schemeClr val="tx1"/>
        </a:solidFill>
        <a:effectLst/>
      </p:bgPr>
    </p:bg>
    <p:spTree>
      <p:nvGrpSpPr>
        <p:cNvPr id="1" name=""/>
        <p:cNvGrpSpPr/>
        <p:nvPr/>
      </p:nvGrpSpPr>
      <p:grpSpPr>
        <a:xfrm>
          <a:off x="0" y="0"/>
          <a:ext cx="0" cy="0"/>
          <a:chOff x="0" y="0"/>
          <a:chExt cx="0" cy="0"/>
        </a:xfrm>
      </p:grpSpPr>
      <p:pic>
        <p:nvPicPr>
          <p:cNvPr id="3" name="Picture 2" descr="University of Nottingham castle icon">
            <a:extLst>
              <a:ext uri="{FF2B5EF4-FFF2-40B4-BE49-F238E27FC236}">
                <a16:creationId xmlns:a16="http://schemas.microsoft.com/office/drawing/2014/main" id="{ABE46430-C869-FB5B-1543-5658FF4DB28D}"/>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900113" cy="900112"/>
          </a:xfrm>
          <a:prstGeom prst="rect">
            <a:avLst/>
          </a:prstGeom>
        </p:spPr>
      </p:pic>
      <p:sp>
        <p:nvSpPr>
          <p:cNvPr id="6" name="Title 1">
            <a:extLst>
              <a:ext uri="{FF2B5EF4-FFF2-40B4-BE49-F238E27FC236}">
                <a16:creationId xmlns:a16="http://schemas.microsoft.com/office/drawing/2014/main" id="{9D22ABA4-3700-BF47-C5C3-AD2A7C00FBAE}"/>
              </a:ext>
            </a:extLst>
          </p:cNvPr>
          <p:cNvSpPr>
            <a:spLocks noGrp="1"/>
          </p:cNvSpPr>
          <p:nvPr>
            <p:ph type="ctrTitle" hasCustomPrompt="1"/>
          </p:nvPr>
        </p:nvSpPr>
        <p:spPr>
          <a:xfrm>
            <a:off x="427089" y="1808163"/>
            <a:ext cx="9269952" cy="1796732"/>
          </a:xfrm>
          <a:prstGeom prst="rect">
            <a:avLst/>
          </a:prstGeom>
        </p:spPr>
        <p:txBody>
          <a:bodyPr anchor="ctr"/>
          <a:lstStyle>
            <a:lvl1pPr algn="l">
              <a:lnSpc>
                <a:spcPts val="6000"/>
              </a:lnSpc>
              <a:defRPr sz="6000">
                <a:solidFill>
                  <a:schemeClr val="bg1"/>
                </a:solidFill>
              </a:defRPr>
            </a:lvl1pPr>
          </a:lstStyle>
          <a:p>
            <a:r>
              <a:rPr lang="en-GB"/>
              <a:t>Section title</a:t>
            </a:r>
            <a:endParaRPr lang="en-US"/>
          </a:p>
        </p:txBody>
      </p:sp>
      <p:sp>
        <p:nvSpPr>
          <p:cNvPr id="7" name="Subtitle 2">
            <a:extLst>
              <a:ext uri="{FF2B5EF4-FFF2-40B4-BE49-F238E27FC236}">
                <a16:creationId xmlns:a16="http://schemas.microsoft.com/office/drawing/2014/main" id="{491764B8-A98D-B024-D18E-427B6AC849E5}"/>
              </a:ext>
            </a:extLst>
          </p:cNvPr>
          <p:cNvSpPr>
            <a:spLocks noGrp="1"/>
          </p:cNvSpPr>
          <p:nvPr>
            <p:ph type="subTitle" idx="1" hasCustomPrompt="1"/>
          </p:nvPr>
        </p:nvSpPr>
        <p:spPr>
          <a:xfrm>
            <a:off x="427089" y="3969375"/>
            <a:ext cx="9269952" cy="720096"/>
          </a:xfrm>
          <a:prstGeom prst="rect">
            <a:avLst/>
          </a:prstGeom>
        </p:spPr>
        <p:txBody>
          <a:bodyPr>
            <a:normAutofit/>
          </a:bodyPr>
          <a:lstStyle>
            <a:lvl1pPr marL="0" indent="0" algn="l">
              <a:buNone/>
              <a:defRPr sz="320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Your subheading goes here</a:t>
            </a:r>
            <a:endParaRPr lang="en-US"/>
          </a:p>
        </p:txBody>
      </p:sp>
      <p:sp>
        <p:nvSpPr>
          <p:cNvPr id="5" name="Rectangle 4">
            <a:extLst>
              <a:ext uri="{FF2B5EF4-FFF2-40B4-BE49-F238E27FC236}">
                <a16:creationId xmlns:a16="http://schemas.microsoft.com/office/drawing/2014/main" id="{83F5C707-8C61-7BF9-EF26-9346A3915584}"/>
              </a:ext>
              <a:ext uri="{C183D7F6-B498-43B3-948B-1728B52AA6E4}">
                <adec:decorative xmlns:adec="http://schemas.microsoft.com/office/drawing/2017/decorative" val="1"/>
              </a:ext>
            </a:extLst>
          </p:cNvPr>
          <p:cNvSpPr/>
          <p:nvPr userDrawn="1"/>
        </p:nvSpPr>
        <p:spPr>
          <a:xfrm>
            <a:off x="11766550" y="0"/>
            <a:ext cx="425450" cy="6858000"/>
          </a:xfrm>
          <a:prstGeom prst="rect">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59369648"/>
      </p:ext>
    </p:extLst>
  </p:cSld>
  <p:clrMapOvr>
    <a:masterClrMapping/>
  </p:clrMapOvr>
  <p:extLst>
    <p:ext uri="{DCECCB84-F9BA-43D5-87BE-67443E8EF086}">
      <p15:sldGuideLst xmlns:p15="http://schemas.microsoft.com/office/powerpoint/2012/main">
        <p15:guide id="1" orient="horz" pos="1139">
          <p15:clr>
            <a:srgbClr val="FBAE40"/>
          </p15:clr>
        </p15:guide>
      </p15:sldGuideLst>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Divider_blue_2">
    <p:bg>
      <p:bgPr>
        <a:solidFill>
          <a:schemeClr val="tx1"/>
        </a:solidFill>
        <a:effectLst/>
      </p:bgPr>
    </p:bg>
    <p:spTree>
      <p:nvGrpSpPr>
        <p:cNvPr id="1" name=""/>
        <p:cNvGrpSpPr/>
        <p:nvPr/>
      </p:nvGrpSpPr>
      <p:grpSpPr>
        <a:xfrm>
          <a:off x="0" y="0"/>
          <a:ext cx="0" cy="0"/>
          <a:chOff x="0" y="0"/>
          <a:chExt cx="0" cy="0"/>
        </a:xfrm>
      </p:grpSpPr>
      <p:pic>
        <p:nvPicPr>
          <p:cNvPr id="6" name="Picture 5" descr="University of Nottingham castle icon">
            <a:extLst>
              <a:ext uri="{FF2B5EF4-FFF2-40B4-BE49-F238E27FC236}">
                <a16:creationId xmlns:a16="http://schemas.microsoft.com/office/drawing/2014/main" id="{0F4B7E7B-C184-0FD6-967A-1495A016AA9E}"/>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900113" cy="900112"/>
          </a:xfrm>
          <a:prstGeom prst="rect">
            <a:avLst/>
          </a:prstGeom>
        </p:spPr>
      </p:pic>
      <p:sp>
        <p:nvSpPr>
          <p:cNvPr id="2" name="Title 1">
            <a:extLst>
              <a:ext uri="{FF2B5EF4-FFF2-40B4-BE49-F238E27FC236}">
                <a16:creationId xmlns:a16="http://schemas.microsoft.com/office/drawing/2014/main" id="{9C167CB6-25ED-5142-E060-0D1155D6892C}"/>
              </a:ext>
            </a:extLst>
          </p:cNvPr>
          <p:cNvSpPr>
            <a:spLocks noGrp="1"/>
          </p:cNvSpPr>
          <p:nvPr>
            <p:ph type="ctrTitle" hasCustomPrompt="1"/>
          </p:nvPr>
        </p:nvSpPr>
        <p:spPr>
          <a:xfrm>
            <a:off x="427089" y="1808163"/>
            <a:ext cx="9269952" cy="1796732"/>
          </a:xfrm>
          <a:prstGeom prst="rect">
            <a:avLst/>
          </a:prstGeom>
        </p:spPr>
        <p:txBody>
          <a:bodyPr anchor="ctr"/>
          <a:lstStyle>
            <a:lvl1pPr algn="l">
              <a:lnSpc>
                <a:spcPts val="6000"/>
              </a:lnSpc>
              <a:defRPr sz="6000">
                <a:solidFill>
                  <a:schemeClr val="bg1"/>
                </a:solidFill>
              </a:defRPr>
            </a:lvl1pPr>
          </a:lstStyle>
          <a:p>
            <a:r>
              <a:rPr lang="en-GB"/>
              <a:t>Section title</a:t>
            </a:r>
            <a:endParaRPr lang="en-US"/>
          </a:p>
        </p:txBody>
      </p:sp>
      <p:sp>
        <p:nvSpPr>
          <p:cNvPr id="3" name="Subtitle 2">
            <a:extLst>
              <a:ext uri="{FF2B5EF4-FFF2-40B4-BE49-F238E27FC236}">
                <a16:creationId xmlns:a16="http://schemas.microsoft.com/office/drawing/2014/main" id="{C0ED93F1-6799-698D-3691-2B55FC98EC6A}"/>
              </a:ext>
            </a:extLst>
          </p:cNvPr>
          <p:cNvSpPr>
            <a:spLocks noGrp="1"/>
          </p:cNvSpPr>
          <p:nvPr>
            <p:ph type="subTitle" idx="1" hasCustomPrompt="1"/>
          </p:nvPr>
        </p:nvSpPr>
        <p:spPr>
          <a:xfrm>
            <a:off x="427089" y="3969375"/>
            <a:ext cx="9269952" cy="720096"/>
          </a:xfrm>
          <a:prstGeom prst="rect">
            <a:avLst/>
          </a:prstGeom>
        </p:spPr>
        <p:txBody>
          <a:bodyPr>
            <a:normAutofit/>
          </a:bodyPr>
          <a:lstStyle>
            <a:lvl1pPr marL="0" indent="0" algn="l">
              <a:buNone/>
              <a:defRPr sz="320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Your subheading goes here</a:t>
            </a:r>
            <a:endParaRPr lang="en-US"/>
          </a:p>
        </p:txBody>
      </p:sp>
      <p:sp>
        <p:nvSpPr>
          <p:cNvPr id="5" name="Rectangle 4">
            <a:extLst>
              <a:ext uri="{FF2B5EF4-FFF2-40B4-BE49-F238E27FC236}">
                <a16:creationId xmlns:a16="http://schemas.microsoft.com/office/drawing/2014/main" id="{83F5C707-8C61-7BF9-EF26-9346A3915584}"/>
              </a:ext>
              <a:ext uri="{C183D7F6-B498-43B3-948B-1728B52AA6E4}">
                <adec:decorative xmlns:adec="http://schemas.microsoft.com/office/drawing/2017/decorative" val="1"/>
              </a:ext>
            </a:extLst>
          </p:cNvPr>
          <p:cNvSpPr/>
          <p:nvPr userDrawn="1"/>
        </p:nvSpPr>
        <p:spPr>
          <a:xfrm>
            <a:off x="11766550" y="0"/>
            <a:ext cx="425450" cy="6858000"/>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35535909"/>
      </p:ext>
    </p:extLst>
  </p:cSld>
  <p:clrMapOvr>
    <a:masterClrMapping/>
  </p:clrMapOvr>
  <p:extLst>
    <p:ext uri="{DCECCB84-F9BA-43D5-87BE-67443E8EF086}">
      <p15:sldGuideLst xmlns:p15="http://schemas.microsoft.com/office/powerpoint/2012/main">
        <p15:guide id="1" orient="horz" pos="1139">
          <p15:clr>
            <a:srgbClr val="FBAE40"/>
          </p15:clr>
        </p15:guide>
      </p15:sldGuideLst>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Divider_blue_3">
    <p:bg>
      <p:bgPr>
        <a:solidFill>
          <a:schemeClr val="tx1"/>
        </a:solidFill>
        <a:effectLst/>
      </p:bgPr>
    </p:bg>
    <p:spTree>
      <p:nvGrpSpPr>
        <p:cNvPr id="1" name=""/>
        <p:cNvGrpSpPr/>
        <p:nvPr/>
      </p:nvGrpSpPr>
      <p:grpSpPr>
        <a:xfrm>
          <a:off x="0" y="0"/>
          <a:ext cx="0" cy="0"/>
          <a:chOff x="0" y="0"/>
          <a:chExt cx="0" cy="0"/>
        </a:xfrm>
      </p:grpSpPr>
      <p:pic>
        <p:nvPicPr>
          <p:cNvPr id="6" name="Picture 5" descr="University of Nottingham castle icon">
            <a:extLst>
              <a:ext uri="{FF2B5EF4-FFF2-40B4-BE49-F238E27FC236}">
                <a16:creationId xmlns:a16="http://schemas.microsoft.com/office/drawing/2014/main" id="{4674787E-5F7F-8AEF-E91C-2886513254B3}"/>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900113" cy="900112"/>
          </a:xfrm>
          <a:prstGeom prst="rect">
            <a:avLst/>
          </a:prstGeom>
        </p:spPr>
      </p:pic>
      <p:sp>
        <p:nvSpPr>
          <p:cNvPr id="2" name="Title 1">
            <a:extLst>
              <a:ext uri="{FF2B5EF4-FFF2-40B4-BE49-F238E27FC236}">
                <a16:creationId xmlns:a16="http://schemas.microsoft.com/office/drawing/2014/main" id="{3C312E4A-B2A7-E044-D5F9-97AD9A7D5544}"/>
              </a:ext>
            </a:extLst>
          </p:cNvPr>
          <p:cNvSpPr>
            <a:spLocks noGrp="1"/>
          </p:cNvSpPr>
          <p:nvPr>
            <p:ph type="ctrTitle" hasCustomPrompt="1"/>
          </p:nvPr>
        </p:nvSpPr>
        <p:spPr>
          <a:xfrm>
            <a:off x="427089" y="1808163"/>
            <a:ext cx="9269952" cy="1796732"/>
          </a:xfrm>
          <a:prstGeom prst="rect">
            <a:avLst/>
          </a:prstGeom>
        </p:spPr>
        <p:txBody>
          <a:bodyPr anchor="ctr"/>
          <a:lstStyle>
            <a:lvl1pPr algn="l">
              <a:lnSpc>
                <a:spcPts val="6000"/>
              </a:lnSpc>
              <a:defRPr sz="6000">
                <a:solidFill>
                  <a:schemeClr val="bg1"/>
                </a:solidFill>
              </a:defRPr>
            </a:lvl1pPr>
          </a:lstStyle>
          <a:p>
            <a:r>
              <a:rPr lang="en-GB"/>
              <a:t>Section title</a:t>
            </a:r>
            <a:endParaRPr lang="en-US"/>
          </a:p>
        </p:txBody>
      </p:sp>
      <p:sp>
        <p:nvSpPr>
          <p:cNvPr id="3" name="Subtitle 2">
            <a:extLst>
              <a:ext uri="{FF2B5EF4-FFF2-40B4-BE49-F238E27FC236}">
                <a16:creationId xmlns:a16="http://schemas.microsoft.com/office/drawing/2014/main" id="{AAE034DB-22D0-BF2A-EC1A-44865177D672}"/>
              </a:ext>
            </a:extLst>
          </p:cNvPr>
          <p:cNvSpPr>
            <a:spLocks noGrp="1"/>
          </p:cNvSpPr>
          <p:nvPr>
            <p:ph type="subTitle" idx="1" hasCustomPrompt="1"/>
          </p:nvPr>
        </p:nvSpPr>
        <p:spPr>
          <a:xfrm>
            <a:off x="427089" y="3969375"/>
            <a:ext cx="9269952" cy="720096"/>
          </a:xfrm>
          <a:prstGeom prst="rect">
            <a:avLst/>
          </a:prstGeom>
        </p:spPr>
        <p:txBody>
          <a:bodyPr>
            <a:normAutofit/>
          </a:bodyPr>
          <a:lstStyle>
            <a:lvl1pPr marL="0" indent="0" algn="l">
              <a:buNone/>
              <a:defRPr sz="320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Your subheading goes here</a:t>
            </a:r>
            <a:endParaRPr lang="en-US"/>
          </a:p>
        </p:txBody>
      </p:sp>
      <p:sp>
        <p:nvSpPr>
          <p:cNvPr id="5" name="Rectangle 4">
            <a:extLst>
              <a:ext uri="{FF2B5EF4-FFF2-40B4-BE49-F238E27FC236}">
                <a16:creationId xmlns:a16="http://schemas.microsoft.com/office/drawing/2014/main" id="{83F5C707-8C61-7BF9-EF26-9346A3915584}"/>
              </a:ext>
              <a:ext uri="{C183D7F6-B498-43B3-948B-1728B52AA6E4}">
                <adec:decorative xmlns:adec="http://schemas.microsoft.com/office/drawing/2017/decorative" val="1"/>
              </a:ext>
            </a:extLst>
          </p:cNvPr>
          <p:cNvSpPr/>
          <p:nvPr userDrawn="1"/>
        </p:nvSpPr>
        <p:spPr>
          <a:xfrm>
            <a:off x="11766550" y="0"/>
            <a:ext cx="425450" cy="6858000"/>
          </a:xfrm>
          <a:prstGeom prst="rect">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6666049"/>
      </p:ext>
    </p:extLst>
  </p:cSld>
  <p:clrMapOvr>
    <a:masterClrMapping/>
  </p:clrMapOvr>
  <p:extLst>
    <p:ext uri="{DCECCB84-F9BA-43D5-87BE-67443E8EF086}">
      <p15:sldGuideLst xmlns:p15="http://schemas.microsoft.com/office/powerpoint/2012/main">
        <p15:guide id="1" orient="horz" pos="1139">
          <p15:clr>
            <a:srgbClr val="FBAE40"/>
          </p15:clr>
        </p15:guide>
      </p15:sldGuideLst>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Divider_blue_4">
    <p:bg>
      <p:bgPr>
        <a:solidFill>
          <a:schemeClr val="tx1"/>
        </a:solidFill>
        <a:effectLst/>
      </p:bgPr>
    </p:bg>
    <p:spTree>
      <p:nvGrpSpPr>
        <p:cNvPr id="1" name=""/>
        <p:cNvGrpSpPr/>
        <p:nvPr/>
      </p:nvGrpSpPr>
      <p:grpSpPr>
        <a:xfrm>
          <a:off x="0" y="0"/>
          <a:ext cx="0" cy="0"/>
          <a:chOff x="0" y="0"/>
          <a:chExt cx="0" cy="0"/>
        </a:xfrm>
      </p:grpSpPr>
      <p:pic>
        <p:nvPicPr>
          <p:cNvPr id="6" name="Picture 5" descr="University of Nottingham castle icon">
            <a:extLst>
              <a:ext uri="{FF2B5EF4-FFF2-40B4-BE49-F238E27FC236}">
                <a16:creationId xmlns:a16="http://schemas.microsoft.com/office/drawing/2014/main" id="{EE74AC68-18AF-B6C5-ADFC-35E4DB4B9269}"/>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900113" cy="900112"/>
          </a:xfrm>
          <a:prstGeom prst="rect">
            <a:avLst/>
          </a:prstGeom>
        </p:spPr>
      </p:pic>
      <p:sp>
        <p:nvSpPr>
          <p:cNvPr id="2" name="Title 1">
            <a:extLst>
              <a:ext uri="{FF2B5EF4-FFF2-40B4-BE49-F238E27FC236}">
                <a16:creationId xmlns:a16="http://schemas.microsoft.com/office/drawing/2014/main" id="{391B7C56-46BC-877A-A8BB-101B90BFD2BB}"/>
              </a:ext>
            </a:extLst>
          </p:cNvPr>
          <p:cNvSpPr>
            <a:spLocks noGrp="1"/>
          </p:cNvSpPr>
          <p:nvPr>
            <p:ph type="ctrTitle" hasCustomPrompt="1"/>
          </p:nvPr>
        </p:nvSpPr>
        <p:spPr>
          <a:xfrm>
            <a:off x="427089" y="1808163"/>
            <a:ext cx="9269952" cy="1796732"/>
          </a:xfrm>
          <a:prstGeom prst="rect">
            <a:avLst/>
          </a:prstGeom>
        </p:spPr>
        <p:txBody>
          <a:bodyPr anchor="ctr"/>
          <a:lstStyle>
            <a:lvl1pPr algn="l">
              <a:lnSpc>
                <a:spcPts val="6000"/>
              </a:lnSpc>
              <a:defRPr sz="6000">
                <a:solidFill>
                  <a:schemeClr val="bg1"/>
                </a:solidFill>
              </a:defRPr>
            </a:lvl1pPr>
          </a:lstStyle>
          <a:p>
            <a:r>
              <a:rPr lang="en-GB"/>
              <a:t>Section title</a:t>
            </a:r>
            <a:endParaRPr lang="en-US"/>
          </a:p>
        </p:txBody>
      </p:sp>
      <p:sp>
        <p:nvSpPr>
          <p:cNvPr id="3" name="Subtitle 2">
            <a:extLst>
              <a:ext uri="{FF2B5EF4-FFF2-40B4-BE49-F238E27FC236}">
                <a16:creationId xmlns:a16="http://schemas.microsoft.com/office/drawing/2014/main" id="{7C2F8BB8-6D58-2478-03AA-191002128E55}"/>
              </a:ext>
            </a:extLst>
          </p:cNvPr>
          <p:cNvSpPr>
            <a:spLocks noGrp="1"/>
          </p:cNvSpPr>
          <p:nvPr>
            <p:ph type="subTitle" idx="1" hasCustomPrompt="1"/>
          </p:nvPr>
        </p:nvSpPr>
        <p:spPr>
          <a:xfrm>
            <a:off x="427089" y="3969375"/>
            <a:ext cx="9269952" cy="720096"/>
          </a:xfrm>
          <a:prstGeom prst="rect">
            <a:avLst/>
          </a:prstGeom>
        </p:spPr>
        <p:txBody>
          <a:bodyPr>
            <a:normAutofit/>
          </a:bodyPr>
          <a:lstStyle>
            <a:lvl1pPr marL="0" indent="0" algn="l">
              <a:buNone/>
              <a:defRPr sz="320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Your subheading goes here</a:t>
            </a:r>
            <a:endParaRPr lang="en-US"/>
          </a:p>
        </p:txBody>
      </p:sp>
      <p:sp>
        <p:nvSpPr>
          <p:cNvPr id="5" name="Rectangle 4">
            <a:extLst>
              <a:ext uri="{FF2B5EF4-FFF2-40B4-BE49-F238E27FC236}">
                <a16:creationId xmlns:a16="http://schemas.microsoft.com/office/drawing/2014/main" id="{83F5C707-8C61-7BF9-EF26-9346A3915584}"/>
              </a:ext>
              <a:ext uri="{C183D7F6-B498-43B3-948B-1728B52AA6E4}">
                <adec:decorative xmlns:adec="http://schemas.microsoft.com/office/drawing/2017/decorative" val="1"/>
              </a:ext>
            </a:extLst>
          </p:cNvPr>
          <p:cNvSpPr/>
          <p:nvPr userDrawn="1"/>
        </p:nvSpPr>
        <p:spPr>
          <a:xfrm>
            <a:off x="11766550" y="0"/>
            <a:ext cx="425450" cy="6858000"/>
          </a:xfrm>
          <a:prstGeom prst="rect">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42696935"/>
      </p:ext>
    </p:extLst>
  </p:cSld>
  <p:clrMapOvr>
    <a:masterClrMapping/>
  </p:clrMapOvr>
  <p:extLst>
    <p:ext uri="{DCECCB84-F9BA-43D5-87BE-67443E8EF086}">
      <p15:sldGuideLst xmlns:p15="http://schemas.microsoft.com/office/powerpoint/2012/main">
        <p15:guide id="1" orient="horz" pos="1139">
          <p15:clr>
            <a:srgbClr val="FBAE40"/>
          </p15:clr>
        </p15:guide>
      </p15:sldGuideLst>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Content_subtitle">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1FBF756-7938-DF8A-6396-399256C9906D}"/>
              </a:ext>
            </a:extLst>
          </p:cNvPr>
          <p:cNvSpPr/>
          <p:nvPr userDrawn="1"/>
        </p:nvSpPr>
        <p:spPr>
          <a:xfrm>
            <a:off x="-1315704" y="900000"/>
            <a:ext cx="1284984" cy="719250"/>
          </a:xfrm>
          <a:prstGeom prst="rect">
            <a:avLst/>
          </a:prstGeom>
          <a:solidFill>
            <a:srgbClr val="D1E1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a:solidFill>
                  <a:srgbClr val="334A00"/>
                </a:solidFill>
              </a:rPr>
              <a:t>Move your text box to this guide if your title goes over two lines</a:t>
            </a:r>
          </a:p>
        </p:txBody>
      </p:sp>
      <p:sp>
        <p:nvSpPr>
          <p:cNvPr id="6" name="Title Placeholder 1">
            <a:extLst>
              <a:ext uri="{FF2B5EF4-FFF2-40B4-BE49-F238E27FC236}">
                <a16:creationId xmlns:a16="http://schemas.microsoft.com/office/drawing/2014/main" id="{E7C0ADF4-0D4B-B1BD-FF64-E8E537692D8A}"/>
              </a:ext>
            </a:extLst>
          </p:cNvPr>
          <p:cNvSpPr>
            <a:spLocks noGrp="1"/>
          </p:cNvSpPr>
          <p:nvPr>
            <p:ph type="title" hasCustomPrompt="1"/>
          </p:nvPr>
        </p:nvSpPr>
        <p:spPr>
          <a:xfrm>
            <a:off x="1325563" y="0"/>
            <a:ext cx="10440987" cy="900000"/>
          </a:xfrm>
          <a:prstGeom prst="rect">
            <a:avLst/>
          </a:prstGeom>
        </p:spPr>
        <p:txBody>
          <a:bodyPr vert="horz" lIns="0" tIns="216000" rIns="0" bIns="144000" rtlCol="0" anchor="t" anchorCtr="0">
            <a:normAutofit/>
          </a:bodyPr>
          <a:lstStyle>
            <a:lvl1pPr>
              <a:defRPr>
                <a:latin typeface="+mj-lt"/>
                <a:cs typeface="Arial" panose="020B0604020202020204" pitchFamily="34" charset="0"/>
              </a:defRPr>
            </a:lvl1pPr>
          </a:lstStyle>
          <a:p>
            <a:r>
              <a:rPr lang="en-GB"/>
              <a:t>Your title goes here</a:t>
            </a:r>
            <a:endParaRPr lang="en-US"/>
          </a:p>
        </p:txBody>
      </p:sp>
      <p:sp>
        <p:nvSpPr>
          <p:cNvPr id="2" name="Text Placeholder 2">
            <a:extLst>
              <a:ext uri="{FF2B5EF4-FFF2-40B4-BE49-F238E27FC236}">
                <a16:creationId xmlns:a16="http://schemas.microsoft.com/office/drawing/2014/main" id="{2F1BA355-872A-DEBD-83F0-DEB26F407380}"/>
              </a:ext>
            </a:extLst>
          </p:cNvPr>
          <p:cNvSpPr>
            <a:spLocks noGrp="1"/>
          </p:cNvSpPr>
          <p:nvPr>
            <p:ph type="body" idx="15" hasCustomPrompt="1"/>
          </p:nvPr>
        </p:nvSpPr>
        <p:spPr>
          <a:xfrm>
            <a:off x="433472" y="1358900"/>
            <a:ext cx="11333076" cy="450367"/>
          </a:xfrm>
          <a:prstGeom prst="rect">
            <a:avLst/>
          </a:prstGeom>
        </p:spPr>
        <p:txBody>
          <a:bodyPr anchor="b">
            <a:noAutofit/>
          </a:bodyPr>
          <a:lstStyle>
            <a:lvl1pPr marL="0" indent="0">
              <a:buNone/>
              <a:defRPr sz="3200" b="1">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Subheading goes here</a:t>
            </a:r>
          </a:p>
        </p:txBody>
      </p:sp>
      <p:sp>
        <p:nvSpPr>
          <p:cNvPr id="3" name="Content Placeholder 2">
            <a:extLst>
              <a:ext uri="{FF2B5EF4-FFF2-40B4-BE49-F238E27FC236}">
                <a16:creationId xmlns:a16="http://schemas.microsoft.com/office/drawing/2014/main" id="{97ECA4DB-7437-56B6-3837-AC3C5EEB09F8}"/>
              </a:ext>
            </a:extLst>
          </p:cNvPr>
          <p:cNvSpPr>
            <a:spLocks noGrp="1"/>
          </p:cNvSpPr>
          <p:nvPr>
            <p:ph idx="1"/>
          </p:nvPr>
        </p:nvSpPr>
        <p:spPr>
          <a:xfrm>
            <a:off x="425450" y="2158669"/>
            <a:ext cx="11341100" cy="3777961"/>
          </a:xfrm>
          <a:prstGeom prst="rect">
            <a:avLst/>
          </a:prstGeo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Slide Number Placeholder 5">
            <a:extLst>
              <a:ext uri="{FF2B5EF4-FFF2-40B4-BE49-F238E27FC236}">
                <a16:creationId xmlns:a16="http://schemas.microsoft.com/office/drawing/2014/main" id="{6933EE2B-307D-7AE4-C35B-9A718BF02841}"/>
              </a:ext>
            </a:extLst>
          </p:cNvPr>
          <p:cNvSpPr>
            <a:spLocks noGrp="1"/>
          </p:cNvSpPr>
          <p:nvPr>
            <p:ph type="sldNum" sz="quarter" idx="4"/>
          </p:nvPr>
        </p:nvSpPr>
        <p:spPr>
          <a:xfrm>
            <a:off x="11046660" y="6399212"/>
            <a:ext cx="719890" cy="197810"/>
          </a:xfrm>
          <a:prstGeom prst="rect">
            <a:avLst/>
          </a:prstGeom>
        </p:spPr>
        <p:txBody>
          <a:bodyPr lIns="0" tIns="0" rIns="0" bIns="0"/>
          <a:lstStyle>
            <a:lvl1pPr algn="r">
              <a:defRPr sz="1200">
                <a:solidFill>
                  <a:schemeClr val="accent1"/>
                </a:solidFill>
              </a:defRPr>
            </a:lvl1pPr>
          </a:lstStyle>
          <a:p>
            <a:fld id="{820EACED-CA5D-B048-836B-BF30EF0E914A}" type="slidenum">
              <a:rPr lang="en-US" smtClean="0"/>
              <a:pPr/>
              <a:t>‹#›</a:t>
            </a:fld>
            <a:endParaRPr lang="en-US"/>
          </a:p>
        </p:txBody>
      </p:sp>
    </p:spTree>
    <p:extLst>
      <p:ext uri="{BB962C8B-B14F-4D97-AF65-F5344CB8AC3E}">
        <p14:creationId xmlns:p14="http://schemas.microsoft.com/office/powerpoint/2010/main" val="1751026920"/>
      </p:ext>
    </p:extLst>
  </p:cSld>
  <p:clrMapOvr>
    <a:masterClrMapping/>
  </p:clrMapOvr>
  <p:extLst>
    <p:ext uri="{DCECCB84-F9BA-43D5-87BE-67443E8EF086}">
      <p15:sldGuideLst xmlns:p15="http://schemas.microsoft.com/office/powerpoint/2012/main">
        <p15:guide id="1" orient="horz" pos="1026">
          <p15:clr>
            <a:srgbClr val="9FCC3B"/>
          </p15:clr>
        </p15:guide>
      </p15:sldGuideLst>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Content_half">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D9B2B3E-7582-7286-13C3-D6FB10512B05}"/>
              </a:ext>
            </a:extLst>
          </p:cNvPr>
          <p:cNvSpPr/>
          <p:nvPr userDrawn="1"/>
        </p:nvSpPr>
        <p:spPr>
          <a:xfrm>
            <a:off x="-1315704" y="2258900"/>
            <a:ext cx="1284984" cy="719250"/>
          </a:xfrm>
          <a:prstGeom prst="rect">
            <a:avLst/>
          </a:prstGeom>
          <a:solidFill>
            <a:srgbClr val="D1E1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a:solidFill>
                  <a:srgbClr val="334A00"/>
                </a:solidFill>
              </a:rPr>
              <a:t>Move your text box to this guide if your title goes over two lines</a:t>
            </a:r>
          </a:p>
        </p:txBody>
      </p:sp>
      <p:sp>
        <p:nvSpPr>
          <p:cNvPr id="8" name="Title Placeholder 1">
            <a:extLst>
              <a:ext uri="{FF2B5EF4-FFF2-40B4-BE49-F238E27FC236}">
                <a16:creationId xmlns:a16="http://schemas.microsoft.com/office/drawing/2014/main" id="{C7E7DBA9-86CE-B2F4-C934-CC6EEA02C1EF}"/>
              </a:ext>
            </a:extLst>
          </p:cNvPr>
          <p:cNvSpPr>
            <a:spLocks noGrp="1"/>
          </p:cNvSpPr>
          <p:nvPr>
            <p:ph type="title" hasCustomPrompt="1"/>
          </p:nvPr>
        </p:nvSpPr>
        <p:spPr>
          <a:xfrm>
            <a:off x="433473" y="1358900"/>
            <a:ext cx="5211677" cy="900000"/>
          </a:xfrm>
          <a:prstGeom prst="rect">
            <a:avLst/>
          </a:prstGeom>
        </p:spPr>
        <p:txBody>
          <a:bodyPr vert="horz" lIns="0" tIns="216000" rIns="0" bIns="144000" rtlCol="0" anchor="t" anchorCtr="0">
            <a:normAutofit/>
          </a:bodyPr>
          <a:lstStyle>
            <a:lvl1pPr>
              <a:defRPr>
                <a:latin typeface="+mj-lt"/>
              </a:defRPr>
            </a:lvl1pPr>
          </a:lstStyle>
          <a:p>
            <a:r>
              <a:rPr lang="en-GB"/>
              <a:t>Your title goes here</a:t>
            </a:r>
            <a:endParaRPr lang="en-US"/>
          </a:p>
        </p:txBody>
      </p:sp>
      <p:sp>
        <p:nvSpPr>
          <p:cNvPr id="3" name="Content Placeholder 2">
            <a:extLst>
              <a:ext uri="{FF2B5EF4-FFF2-40B4-BE49-F238E27FC236}">
                <a16:creationId xmlns:a16="http://schemas.microsoft.com/office/drawing/2014/main" id="{97ECA4DB-7437-56B6-3837-AC3C5EEB09F8}"/>
              </a:ext>
            </a:extLst>
          </p:cNvPr>
          <p:cNvSpPr>
            <a:spLocks noGrp="1"/>
          </p:cNvSpPr>
          <p:nvPr>
            <p:ph idx="1" hasCustomPrompt="1"/>
          </p:nvPr>
        </p:nvSpPr>
        <p:spPr>
          <a:xfrm>
            <a:off x="433473" y="2708904"/>
            <a:ext cx="5219518" cy="3510921"/>
          </a:xfrm>
          <a:prstGeom prst="rect">
            <a:avLst/>
          </a:prstGeom>
        </p:spPr>
        <p:txBody>
          <a:bodyPr bIns="0"/>
          <a:lstStyle/>
          <a:p>
            <a:pPr lvl="0"/>
            <a:r>
              <a:rPr lang="en-GB"/>
              <a:t>Text goes here</a:t>
            </a:r>
            <a:endParaRPr lang="en-US"/>
          </a:p>
        </p:txBody>
      </p:sp>
      <p:sp>
        <p:nvSpPr>
          <p:cNvPr id="7" name="Rectangle 6">
            <a:extLst>
              <a:ext uri="{FF2B5EF4-FFF2-40B4-BE49-F238E27FC236}">
                <a16:creationId xmlns:a16="http://schemas.microsoft.com/office/drawing/2014/main" id="{C791FD6D-ACBB-795F-A648-16926841CC51}"/>
              </a:ext>
              <a:ext uri="{C183D7F6-B498-43B3-948B-1728B52AA6E4}">
                <adec:decorative xmlns:adec="http://schemas.microsoft.com/office/drawing/2017/decorative" val="1"/>
              </a:ext>
            </a:extLst>
          </p:cNvPr>
          <p:cNvSpPr/>
          <p:nvPr userDrawn="1"/>
        </p:nvSpPr>
        <p:spPr>
          <a:xfrm>
            <a:off x="6096000" y="0"/>
            <a:ext cx="6096000" cy="6858000"/>
          </a:xfrm>
          <a:prstGeom prst="rect">
            <a:avLst/>
          </a:prstGeom>
          <a:solidFill>
            <a:srgbClr val="CFD4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Content Placeholder 2">
            <a:extLst>
              <a:ext uri="{FF2B5EF4-FFF2-40B4-BE49-F238E27FC236}">
                <a16:creationId xmlns:a16="http://schemas.microsoft.com/office/drawing/2014/main" id="{BEB655E7-91E1-1C07-7B06-2DA668B7F525}"/>
              </a:ext>
            </a:extLst>
          </p:cNvPr>
          <p:cNvSpPr>
            <a:spLocks noGrp="1"/>
          </p:cNvSpPr>
          <p:nvPr>
            <p:ph idx="14"/>
          </p:nvPr>
        </p:nvSpPr>
        <p:spPr>
          <a:xfrm>
            <a:off x="6554756" y="458788"/>
            <a:ext cx="5211794" cy="5761037"/>
          </a:xfrm>
          <a:prstGeom prst="rect">
            <a:avLst/>
          </a:prstGeom>
        </p:spPr>
        <p:txBody>
          <a:bodyPr bIns="0"/>
          <a:lstStyle/>
          <a:p>
            <a:pPr lvl="0"/>
            <a:r>
              <a:rPr lang="en-GB"/>
              <a:t>Click to edit Master text styles</a:t>
            </a:r>
          </a:p>
        </p:txBody>
      </p:sp>
      <p:sp>
        <p:nvSpPr>
          <p:cNvPr id="13" name="Slide Number Placeholder 5">
            <a:extLst>
              <a:ext uri="{FF2B5EF4-FFF2-40B4-BE49-F238E27FC236}">
                <a16:creationId xmlns:a16="http://schemas.microsoft.com/office/drawing/2014/main" id="{81B6B00A-DA58-B7AA-2824-078C084AEA87}"/>
              </a:ext>
            </a:extLst>
          </p:cNvPr>
          <p:cNvSpPr>
            <a:spLocks noGrp="1"/>
          </p:cNvSpPr>
          <p:nvPr>
            <p:ph type="sldNum" sz="quarter" idx="4"/>
          </p:nvPr>
        </p:nvSpPr>
        <p:spPr>
          <a:xfrm>
            <a:off x="11046660" y="6399212"/>
            <a:ext cx="719890" cy="197810"/>
          </a:xfrm>
          <a:prstGeom prst="rect">
            <a:avLst/>
          </a:prstGeom>
        </p:spPr>
        <p:txBody>
          <a:bodyPr lIns="0" tIns="0" rIns="0" bIns="0"/>
          <a:lstStyle>
            <a:lvl1pPr algn="r">
              <a:defRPr sz="1200">
                <a:solidFill>
                  <a:schemeClr val="accent1"/>
                </a:solidFill>
              </a:defRPr>
            </a:lvl1pPr>
          </a:lstStyle>
          <a:p>
            <a:fld id="{820EACED-CA5D-B048-836B-BF30EF0E914A}" type="slidenum">
              <a:rPr lang="en-US" smtClean="0"/>
              <a:pPr/>
              <a:t>‹#›</a:t>
            </a:fld>
            <a:endParaRPr lang="en-US"/>
          </a:p>
        </p:txBody>
      </p:sp>
    </p:spTree>
    <p:extLst>
      <p:ext uri="{BB962C8B-B14F-4D97-AF65-F5344CB8AC3E}">
        <p14:creationId xmlns:p14="http://schemas.microsoft.com/office/powerpoint/2010/main" val="3570903176"/>
      </p:ext>
    </p:extLst>
  </p:cSld>
  <p:clrMapOvr>
    <a:masterClrMapping/>
  </p:clrMapOvr>
  <p:extLst>
    <p:ext uri="{DCECCB84-F9BA-43D5-87BE-67443E8EF086}">
      <p15:sldGuideLst xmlns:p15="http://schemas.microsoft.com/office/powerpoint/2012/main">
        <p15:guide id="1" pos="3556">
          <p15:clr>
            <a:srgbClr val="FBAE40"/>
          </p15:clr>
        </p15:guide>
        <p15:guide id="2" pos="3840">
          <p15:clr>
            <a:srgbClr val="FBAE40"/>
          </p15:clr>
        </p15:guide>
        <p15:guide id="3" pos="4124">
          <p15:clr>
            <a:srgbClr val="FBAE40"/>
          </p15:clr>
        </p15:guide>
        <p15:guide id="4" orient="horz" pos="1876">
          <p15:clr>
            <a:srgbClr val="9FCC3B"/>
          </p15:clr>
        </p15:guide>
      </p15:sldGuideLst>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Content_half_subtitle">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0181FBF-FF29-7EEB-B956-87316803BB80}"/>
              </a:ext>
            </a:extLst>
          </p:cNvPr>
          <p:cNvSpPr/>
          <p:nvPr userDrawn="1"/>
        </p:nvSpPr>
        <p:spPr>
          <a:xfrm>
            <a:off x="-1315704" y="2258900"/>
            <a:ext cx="1284984" cy="719250"/>
          </a:xfrm>
          <a:prstGeom prst="rect">
            <a:avLst/>
          </a:prstGeom>
          <a:solidFill>
            <a:srgbClr val="D1E1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a:solidFill>
                  <a:srgbClr val="334A00"/>
                </a:solidFill>
              </a:rPr>
              <a:t>Move your text box to this guide if your title goes over two lines</a:t>
            </a:r>
          </a:p>
        </p:txBody>
      </p:sp>
      <p:sp>
        <p:nvSpPr>
          <p:cNvPr id="2" name="Title Placeholder 1">
            <a:extLst>
              <a:ext uri="{FF2B5EF4-FFF2-40B4-BE49-F238E27FC236}">
                <a16:creationId xmlns:a16="http://schemas.microsoft.com/office/drawing/2014/main" id="{F534CF4F-FADD-27CF-D87D-D9D07A4A137B}"/>
              </a:ext>
            </a:extLst>
          </p:cNvPr>
          <p:cNvSpPr>
            <a:spLocks noGrp="1"/>
          </p:cNvSpPr>
          <p:nvPr>
            <p:ph type="title" hasCustomPrompt="1"/>
          </p:nvPr>
        </p:nvSpPr>
        <p:spPr>
          <a:xfrm>
            <a:off x="433473" y="1358900"/>
            <a:ext cx="5211677" cy="900000"/>
          </a:xfrm>
          <a:prstGeom prst="rect">
            <a:avLst/>
          </a:prstGeom>
        </p:spPr>
        <p:txBody>
          <a:bodyPr vert="horz" lIns="0" tIns="216000" rIns="0" bIns="144000" rtlCol="0" anchor="t" anchorCtr="0">
            <a:normAutofit/>
          </a:bodyPr>
          <a:lstStyle>
            <a:lvl1pPr>
              <a:defRPr>
                <a:latin typeface="+mj-lt"/>
              </a:defRPr>
            </a:lvl1pPr>
          </a:lstStyle>
          <a:p>
            <a:r>
              <a:rPr lang="en-GB"/>
              <a:t>Your title goes here</a:t>
            </a:r>
            <a:endParaRPr lang="en-US"/>
          </a:p>
        </p:txBody>
      </p:sp>
      <p:sp>
        <p:nvSpPr>
          <p:cNvPr id="11" name="Text Placeholder 2">
            <a:extLst>
              <a:ext uri="{FF2B5EF4-FFF2-40B4-BE49-F238E27FC236}">
                <a16:creationId xmlns:a16="http://schemas.microsoft.com/office/drawing/2014/main" id="{087C9B7B-EA93-3AB0-06E0-7F98E483636F}"/>
              </a:ext>
            </a:extLst>
          </p:cNvPr>
          <p:cNvSpPr>
            <a:spLocks noGrp="1"/>
          </p:cNvSpPr>
          <p:nvPr>
            <p:ph type="body" idx="15" hasCustomPrompt="1"/>
          </p:nvPr>
        </p:nvSpPr>
        <p:spPr>
          <a:xfrm>
            <a:off x="433473" y="2707856"/>
            <a:ext cx="5211677" cy="450367"/>
          </a:xfrm>
          <a:prstGeom prst="rect">
            <a:avLst/>
          </a:prstGeom>
        </p:spPr>
        <p:txBody>
          <a:bodyPr anchor="b">
            <a:noAutofit/>
          </a:bodyPr>
          <a:lstStyle>
            <a:lvl1pPr marL="0" indent="0">
              <a:buNone/>
              <a:defRPr sz="3200" b="1">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Subheading goes here</a:t>
            </a:r>
          </a:p>
        </p:txBody>
      </p:sp>
      <p:sp>
        <p:nvSpPr>
          <p:cNvPr id="4" name="Content Placeholder 2">
            <a:extLst>
              <a:ext uri="{FF2B5EF4-FFF2-40B4-BE49-F238E27FC236}">
                <a16:creationId xmlns:a16="http://schemas.microsoft.com/office/drawing/2014/main" id="{4DEDEE7F-F97B-7B97-02BF-AF74423C78AE}"/>
              </a:ext>
            </a:extLst>
          </p:cNvPr>
          <p:cNvSpPr>
            <a:spLocks noGrp="1"/>
          </p:cNvSpPr>
          <p:nvPr>
            <p:ph idx="1" hasCustomPrompt="1"/>
          </p:nvPr>
        </p:nvSpPr>
        <p:spPr>
          <a:xfrm>
            <a:off x="433473" y="3519012"/>
            <a:ext cx="5211677" cy="2700813"/>
          </a:xfrm>
          <a:prstGeom prst="rect">
            <a:avLst/>
          </a:prstGeom>
        </p:spPr>
        <p:txBody>
          <a:bodyPr bIns="0"/>
          <a:lstStyle/>
          <a:p>
            <a:pPr lvl="0"/>
            <a:r>
              <a:rPr lang="en-GB"/>
              <a:t>Text goes here</a:t>
            </a:r>
            <a:endParaRPr lang="en-US"/>
          </a:p>
        </p:txBody>
      </p:sp>
      <p:sp>
        <p:nvSpPr>
          <p:cNvPr id="7" name="Rectangle 6">
            <a:extLst>
              <a:ext uri="{FF2B5EF4-FFF2-40B4-BE49-F238E27FC236}">
                <a16:creationId xmlns:a16="http://schemas.microsoft.com/office/drawing/2014/main" id="{C791FD6D-ACBB-795F-A648-16926841CC51}"/>
              </a:ext>
              <a:ext uri="{C183D7F6-B498-43B3-948B-1728B52AA6E4}">
                <adec:decorative xmlns:adec="http://schemas.microsoft.com/office/drawing/2017/decorative" val="1"/>
              </a:ext>
            </a:extLst>
          </p:cNvPr>
          <p:cNvSpPr/>
          <p:nvPr userDrawn="1"/>
        </p:nvSpPr>
        <p:spPr>
          <a:xfrm>
            <a:off x="6096000" y="0"/>
            <a:ext cx="6096000" cy="6858000"/>
          </a:xfrm>
          <a:prstGeom prst="rect">
            <a:avLst/>
          </a:prstGeom>
          <a:solidFill>
            <a:srgbClr val="CFD4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Content Placeholder 2">
            <a:extLst>
              <a:ext uri="{FF2B5EF4-FFF2-40B4-BE49-F238E27FC236}">
                <a16:creationId xmlns:a16="http://schemas.microsoft.com/office/drawing/2014/main" id="{BEB655E7-91E1-1C07-7B06-2DA668B7F525}"/>
              </a:ext>
            </a:extLst>
          </p:cNvPr>
          <p:cNvSpPr>
            <a:spLocks noGrp="1"/>
          </p:cNvSpPr>
          <p:nvPr>
            <p:ph idx="14"/>
          </p:nvPr>
        </p:nvSpPr>
        <p:spPr>
          <a:xfrm>
            <a:off x="6554756" y="458788"/>
            <a:ext cx="5211794" cy="5761037"/>
          </a:xfrm>
          <a:prstGeom prst="rect">
            <a:avLst/>
          </a:prstGeom>
        </p:spPr>
        <p:txBody>
          <a:bodyPr bIns="0"/>
          <a:lstStyle/>
          <a:p>
            <a:pPr lvl="0"/>
            <a:r>
              <a:rPr lang="en-GB"/>
              <a:t>Click to edit Master text styles</a:t>
            </a:r>
          </a:p>
        </p:txBody>
      </p:sp>
      <p:sp>
        <p:nvSpPr>
          <p:cNvPr id="14" name="Slide Number Placeholder 5">
            <a:extLst>
              <a:ext uri="{FF2B5EF4-FFF2-40B4-BE49-F238E27FC236}">
                <a16:creationId xmlns:a16="http://schemas.microsoft.com/office/drawing/2014/main" id="{BCB23B47-37ED-75C0-0F34-9D3C03F7930F}"/>
              </a:ext>
            </a:extLst>
          </p:cNvPr>
          <p:cNvSpPr>
            <a:spLocks noGrp="1"/>
          </p:cNvSpPr>
          <p:nvPr>
            <p:ph type="sldNum" sz="quarter" idx="4"/>
          </p:nvPr>
        </p:nvSpPr>
        <p:spPr>
          <a:xfrm>
            <a:off x="11046660" y="6399212"/>
            <a:ext cx="719890" cy="197810"/>
          </a:xfrm>
          <a:prstGeom prst="rect">
            <a:avLst/>
          </a:prstGeom>
        </p:spPr>
        <p:txBody>
          <a:bodyPr lIns="0" tIns="0" rIns="0" bIns="0"/>
          <a:lstStyle>
            <a:lvl1pPr algn="r">
              <a:defRPr sz="1200">
                <a:solidFill>
                  <a:schemeClr val="accent1"/>
                </a:solidFill>
              </a:defRPr>
            </a:lvl1pPr>
          </a:lstStyle>
          <a:p>
            <a:fld id="{820EACED-CA5D-B048-836B-BF30EF0E914A}" type="slidenum">
              <a:rPr lang="en-US" smtClean="0"/>
              <a:pPr/>
              <a:t>‹#›</a:t>
            </a:fld>
            <a:endParaRPr lang="en-US"/>
          </a:p>
        </p:txBody>
      </p:sp>
    </p:spTree>
    <p:extLst>
      <p:ext uri="{BB962C8B-B14F-4D97-AF65-F5344CB8AC3E}">
        <p14:creationId xmlns:p14="http://schemas.microsoft.com/office/powerpoint/2010/main" val="2709080025"/>
      </p:ext>
    </p:extLst>
  </p:cSld>
  <p:clrMapOvr>
    <a:masterClrMapping/>
  </p:clrMapOvr>
  <p:extLst>
    <p:ext uri="{DCECCB84-F9BA-43D5-87BE-67443E8EF086}">
      <p15:sldGuideLst xmlns:p15="http://schemas.microsoft.com/office/powerpoint/2012/main">
        <p15:guide id="1" pos="3556">
          <p15:clr>
            <a:srgbClr val="FBAE40"/>
          </p15:clr>
        </p15:guide>
        <p15:guide id="2" pos="3840">
          <p15:clr>
            <a:srgbClr val="FBAE40"/>
          </p15:clr>
        </p15:guide>
        <p15:guide id="3" pos="4124">
          <p15:clr>
            <a:srgbClr val="FBAE40"/>
          </p15:clr>
        </p15:guide>
        <p15:guide id="4" orient="horz" pos="1876">
          <p15:clr>
            <a:srgbClr val="9FCC3B"/>
          </p15:clr>
        </p15:guide>
      </p15:sldGuideLst>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Content_half_header_subtitle">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791FD6D-ACBB-795F-A648-16926841CC51}"/>
              </a:ext>
              <a:ext uri="{C183D7F6-B498-43B3-948B-1728B52AA6E4}">
                <adec:decorative xmlns:adec="http://schemas.microsoft.com/office/drawing/2017/decorative" val="1"/>
              </a:ext>
            </a:extLst>
          </p:cNvPr>
          <p:cNvSpPr/>
          <p:nvPr userDrawn="1"/>
        </p:nvSpPr>
        <p:spPr>
          <a:xfrm>
            <a:off x="6096000" y="1358900"/>
            <a:ext cx="6096000" cy="5499100"/>
          </a:xfrm>
          <a:prstGeom prst="rect">
            <a:avLst/>
          </a:prstGeom>
          <a:solidFill>
            <a:srgbClr val="CFD4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D774E01E-D3F9-8614-6E3C-62268CBD2CB4}"/>
              </a:ext>
              <a:ext uri="{C183D7F6-B498-43B3-948B-1728B52AA6E4}">
                <adec:decorative xmlns:adec="http://schemas.microsoft.com/office/drawing/2017/decorative" val="1"/>
              </a:ext>
            </a:extLst>
          </p:cNvPr>
          <p:cNvSpPr/>
          <p:nvPr userDrawn="1"/>
        </p:nvSpPr>
        <p:spPr>
          <a:xfrm>
            <a:off x="0" y="-1"/>
            <a:ext cx="12192000" cy="1358901"/>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University of Nottingham castle icon">
            <a:extLst>
              <a:ext uri="{FF2B5EF4-FFF2-40B4-BE49-F238E27FC236}">
                <a16:creationId xmlns:a16="http://schemas.microsoft.com/office/drawing/2014/main" id="{D7395279-FD9F-F3B7-B55E-F407BE7B3E76}"/>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900113" cy="900112"/>
          </a:xfrm>
          <a:prstGeom prst="rect">
            <a:avLst/>
          </a:prstGeom>
        </p:spPr>
      </p:pic>
      <p:sp>
        <p:nvSpPr>
          <p:cNvPr id="6" name="Title Placeholder 1">
            <a:extLst>
              <a:ext uri="{FF2B5EF4-FFF2-40B4-BE49-F238E27FC236}">
                <a16:creationId xmlns:a16="http://schemas.microsoft.com/office/drawing/2014/main" id="{F91BDDD1-ABB8-5513-0EBE-12EB29040A15}"/>
              </a:ext>
            </a:extLst>
          </p:cNvPr>
          <p:cNvSpPr>
            <a:spLocks noGrp="1"/>
          </p:cNvSpPr>
          <p:nvPr>
            <p:ph type="title" hasCustomPrompt="1"/>
          </p:nvPr>
        </p:nvSpPr>
        <p:spPr>
          <a:xfrm>
            <a:off x="1325563" y="5386"/>
            <a:ext cx="10440987" cy="900000"/>
          </a:xfrm>
          <a:prstGeom prst="rect">
            <a:avLst/>
          </a:prstGeom>
        </p:spPr>
        <p:txBody>
          <a:bodyPr vert="horz" lIns="0" tIns="216000" rIns="0" bIns="144000" rtlCol="0" anchor="t" anchorCtr="0">
            <a:normAutofit/>
          </a:bodyPr>
          <a:lstStyle>
            <a:lvl1pPr>
              <a:defRPr>
                <a:solidFill>
                  <a:schemeClr val="bg1"/>
                </a:solidFill>
                <a:latin typeface="+mj-lt"/>
              </a:defRPr>
            </a:lvl1pPr>
          </a:lstStyle>
          <a:p>
            <a:r>
              <a:rPr lang="en-GB"/>
              <a:t>Your title goes here</a:t>
            </a:r>
            <a:endParaRPr lang="en-US"/>
          </a:p>
        </p:txBody>
      </p:sp>
      <p:sp>
        <p:nvSpPr>
          <p:cNvPr id="9" name="Text Placeholder 2">
            <a:extLst>
              <a:ext uri="{FF2B5EF4-FFF2-40B4-BE49-F238E27FC236}">
                <a16:creationId xmlns:a16="http://schemas.microsoft.com/office/drawing/2014/main" id="{A116A886-E557-330B-11EE-42F5D3EE412A}"/>
              </a:ext>
            </a:extLst>
          </p:cNvPr>
          <p:cNvSpPr>
            <a:spLocks noGrp="1"/>
          </p:cNvSpPr>
          <p:nvPr>
            <p:ph type="body" idx="16" hasCustomPrompt="1"/>
          </p:nvPr>
        </p:nvSpPr>
        <p:spPr>
          <a:xfrm>
            <a:off x="433473" y="1812413"/>
            <a:ext cx="5211677" cy="450367"/>
          </a:xfrm>
          <a:prstGeom prst="rect">
            <a:avLst/>
          </a:prstGeom>
        </p:spPr>
        <p:txBody>
          <a:bodyPr anchor="b">
            <a:noAutofit/>
          </a:bodyPr>
          <a:lstStyle>
            <a:lvl1pPr marL="0" indent="0">
              <a:buNone/>
              <a:defRPr sz="3200" b="1">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Subheading goes here</a:t>
            </a:r>
          </a:p>
        </p:txBody>
      </p:sp>
      <p:sp>
        <p:nvSpPr>
          <p:cNvPr id="8" name="Content Placeholder 2">
            <a:extLst>
              <a:ext uri="{FF2B5EF4-FFF2-40B4-BE49-F238E27FC236}">
                <a16:creationId xmlns:a16="http://schemas.microsoft.com/office/drawing/2014/main" id="{09079674-2601-E1DB-B666-2D0B774D04F2}"/>
              </a:ext>
            </a:extLst>
          </p:cNvPr>
          <p:cNvSpPr>
            <a:spLocks noGrp="1"/>
          </p:cNvSpPr>
          <p:nvPr>
            <p:ph idx="15" hasCustomPrompt="1"/>
          </p:nvPr>
        </p:nvSpPr>
        <p:spPr>
          <a:xfrm>
            <a:off x="433473" y="2623569"/>
            <a:ext cx="5211677" cy="3596255"/>
          </a:xfrm>
          <a:prstGeom prst="rect">
            <a:avLst/>
          </a:prstGeom>
        </p:spPr>
        <p:txBody>
          <a:bodyPr bIns="0"/>
          <a:lstStyle/>
          <a:p>
            <a:pPr lvl="0"/>
            <a:r>
              <a:rPr lang="en-GB"/>
              <a:t>Text goes here</a:t>
            </a:r>
            <a:endParaRPr lang="en-US"/>
          </a:p>
        </p:txBody>
      </p:sp>
      <p:sp>
        <p:nvSpPr>
          <p:cNvPr id="10" name="Content Placeholder 2">
            <a:extLst>
              <a:ext uri="{FF2B5EF4-FFF2-40B4-BE49-F238E27FC236}">
                <a16:creationId xmlns:a16="http://schemas.microsoft.com/office/drawing/2014/main" id="{BEB655E7-91E1-1C07-7B06-2DA668B7F525}"/>
              </a:ext>
            </a:extLst>
          </p:cNvPr>
          <p:cNvSpPr>
            <a:spLocks noGrp="1"/>
          </p:cNvSpPr>
          <p:nvPr>
            <p:ph idx="14"/>
          </p:nvPr>
        </p:nvSpPr>
        <p:spPr>
          <a:xfrm>
            <a:off x="6554756" y="1812413"/>
            <a:ext cx="5211794" cy="4407411"/>
          </a:xfrm>
          <a:prstGeom prst="rect">
            <a:avLst/>
          </a:prstGeom>
        </p:spPr>
        <p:txBody>
          <a:bodyPr bIns="0"/>
          <a:lstStyle/>
          <a:p>
            <a:pPr lvl="0"/>
            <a:r>
              <a:rPr lang="en-GB"/>
              <a:t>Click to edit Master text styles</a:t>
            </a:r>
          </a:p>
        </p:txBody>
      </p:sp>
      <p:sp>
        <p:nvSpPr>
          <p:cNvPr id="13" name="Slide Number Placeholder 5">
            <a:extLst>
              <a:ext uri="{FF2B5EF4-FFF2-40B4-BE49-F238E27FC236}">
                <a16:creationId xmlns:a16="http://schemas.microsoft.com/office/drawing/2014/main" id="{81B6B00A-DA58-B7AA-2824-078C084AEA87}"/>
              </a:ext>
            </a:extLst>
          </p:cNvPr>
          <p:cNvSpPr>
            <a:spLocks noGrp="1"/>
          </p:cNvSpPr>
          <p:nvPr>
            <p:ph type="sldNum" sz="quarter" idx="4"/>
          </p:nvPr>
        </p:nvSpPr>
        <p:spPr>
          <a:xfrm>
            <a:off x="11046660" y="6399212"/>
            <a:ext cx="719890" cy="197810"/>
          </a:xfrm>
          <a:prstGeom prst="rect">
            <a:avLst/>
          </a:prstGeom>
        </p:spPr>
        <p:txBody>
          <a:bodyPr lIns="0" tIns="0" rIns="0" bIns="0"/>
          <a:lstStyle>
            <a:lvl1pPr algn="r">
              <a:defRPr sz="1200">
                <a:solidFill>
                  <a:schemeClr val="accent1"/>
                </a:solidFill>
              </a:defRPr>
            </a:lvl1pPr>
          </a:lstStyle>
          <a:p>
            <a:fld id="{820EACED-CA5D-B048-836B-BF30EF0E914A}" type="slidenum">
              <a:rPr lang="en-US" smtClean="0"/>
              <a:pPr/>
              <a:t>‹#›</a:t>
            </a:fld>
            <a:endParaRPr lang="en-US"/>
          </a:p>
        </p:txBody>
      </p:sp>
    </p:spTree>
    <p:extLst>
      <p:ext uri="{BB962C8B-B14F-4D97-AF65-F5344CB8AC3E}">
        <p14:creationId xmlns:p14="http://schemas.microsoft.com/office/powerpoint/2010/main" val="2707873341"/>
      </p:ext>
    </p:extLst>
  </p:cSld>
  <p:clrMapOvr>
    <a:masterClrMapping/>
  </p:clrMapOvr>
  <p:extLst>
    <p:ext uri="{DCECCB84-F9BA-43D5-87BE-67443E8EF086}">
      <p15:sldGuideLst xmlns:p15="http://schemas.microsoft.com/office/powerpoint/2012/main">
        <p15:guide id="1" pos="3556">
          <p15:clr>
            <a:srgbClr val="FBAE40"/>
          </p15:clr>
        </p15:guide>
        <p15:guide id="2" pos="3840">
          <p15:clr>
            <a:srgbClr val="FBAE40"/>
          </p15:clr>
        </p15:guide>
        <p15:guide id="3" pos="4124">
          <p15:clr>
            <a:srgbClr val="FBAE40"/>
          </p15:clr>
        </p15:guide>
      </p15:sldGuideLst>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Content_thir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B3C1180-494D-3A45-3D53-7113F7295561}"/>
              </a:ext>
            </a:extLst>
          </p:cNvPr>
          <p:cNvSpPr/>
          <p:nvPr userDrawn="1"/>
        </p:nvSpPr>
        <p:spPr>
          <a:xfrm>
            <a:off x="-1315704" y="2258900"/>
            <a:ext cx="1284984" cy="719250"/>
          </a:xfrm>
          <a:prstGeom prst="rect">
            <a:avLst/>
          </a:prstGeom>
          <a:solidFill>
            <a:srgbClr val="D1E1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a:solidFill>
                  <a:srgbClr val="334A00"/>
                </a:solidFill>
              </a:rPr>
              <a:t>Move your text box to this guide if your title goes over two lines</a:t>
            </a:r>
          </a:p>
        </p:txBody>
      </p:sp>
      <p:sp>
        <p:nvSpPr>
          <p:cNvPr id="2" name="Title Placeholder 1">
            <a:extLst>
              <a:ext uri="{FF2B5EF4-FFF2-40B4-BE49-F238E27FC236}">
                <a16:creationId xmlns:a16="http://schemas.microsoft.com/office/drawing/2014/main" id="{0DCDDB14-B4F8-AF81-C172-8590ED48C960}"/>
              </a:ext>
            </a:extLst>
          </p:cNvPr>
          <p:cNvSpPr>
            <a:spLocks noGrp="1"/>
          </p:cNvSpPr>
          <p:nvPr>
            <p:ph type="title" hasCustomPrompt="1"/>
          </p:nvPr>
        </p:nvSpPr>
        <p:spPr>
          <a:xfrm>
            <a:off x="433473" y="1358900"/>
            <a:ext cx="7192876" cy="900000"/>
          </a:xfrm>
          <a:prstGeom prst="rect">
            <a:avLst/>
          </a:prstGeom>
        </p:spPr>
        <p:txBody>
          <a:bodyPr vert="horz" lIns="0" tIns="216000" rIns="0" bIns="144000" rtlCol="0" anchor="t" anchorCtr="0">
            <a:normAutofit/>
          </a:bodyPr>
          <a:lstStyle>
            <a:lvl1pPr>
              <a:defRPr>
                <a:latin typeface="+mj-lt"/>
              </a:defRPr>
            </a:lvl1pPr>
          </a:lstStyle>
          <a:p>
            <a:r>
              <a:rPr lang="en-GB"/>
              <a:t>Your title goes here</a:t>
            </a:r>
            <a:endParaRPr lang="en-US"/>
          </a:p>
        </p:txBody>
      </p:sp>
      <p:sp>
        <p:nvSpPr>
          <p:cNvPr id="4" name="Content Placeholder 2">
            <a:extLst>
              <a:ext uri="{FF2B5EF4-FFF2-40B4-BE49-F238E27FC236}">
                <a16:creationId xmlns:a16="http://schemas.microsoft.com/office/drawing/2014/main" id="{02E2F637-A3FE-B82F-49CB-F653C711B928}"/>
              </a:ext>
            </a:extLst>
          </p:cNvPr>
          <p:cNvSpPr>
            <a:spLocks noGrp="1"/>
          </p:cNvSpPr>
          <p:nvPr>
            <p:ph idx="1" hasCustomPrompt="1"/>
          </p:nvPr>
        </p:nvSpPr>
        <p:spPr>
          <a:xfrm>
            <a:off x="433472" y="2708904"/>
            <a:ext cx="7192877" cy="3510921"/>
          </a:xfrm>
          <a:prstGeom prst="rect">
            <a:avLst/>
          </a:prstGeom>
        </p:spPr>
        <p:txBody>
          <a:bodyPr bIns="0"/>
          <a:lstStyle/>
          <a:p>
            <a:pPr lvl="0"/>
            <a:r>
              <a:rPr lang="en-GB"/>
              <a:t>Text goes here</a:t>
            </a:r>
            <a:endParaRPr lang="en-US"/>
          </a:p>
        </p:txBody>
      </p:sp>
      <p:sp>
        <p:nvSpPr>
          <p:cNvPr id="7" name="Rectangle 6">
            <a:extLst>
              <a:ext uri="{FF2B5EF4-FFF2-40B4-BE49-F238E27FC236}">
                <a16:creationId xmlns:a16="http://schemas.microsoft.com/office/drawing/2014/main" id="{C791FD6D-ACBB-795F-A648-16926841CC51}"/>
              </a:ext>
              <a:ext uri="{C183D7F6-B498-43B3-948B-1728B52AA6E4}">
                <adec:decorative xmlns:adec="http://schemas.microsoft.com/office/drawing/2017/decorative" val="1"/>
              </a:ext>
            </a:extLst>
          </p:cNvPr>
          <p:cNvSpPr/>
          <p:nvPr userDrawn="1"/>
        </p:nvSpPr>
        <p:spPr>
          <a:xfrm>
            <a:off x="8075613" y="0"/>
            <a:ext cx="4116387" cy="6858000"/>
          </a:xfrm>
          <a:prstGeom prst="rect">
            <a:avLst/>
          </a:prstGeom>
          <a:solidFill>
            <a:srgbClr val="CFD4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Content Placeholder 2">
            <a:extLst>
              <a:ext uri="{FF2B5EF4-FFF2-40B4-BE49-F238E27FC236}">
                <a16:creationId xmlns:a16="http://schemas.microsoft.com/office/drawing/2014/main" id="{BEB655E7-91E1-1C07-7B06-2DA668B7F525}"/>
              </a:ext>
            </a:extLst>
          </p:cNvPr>
          <p:cNvSpPr>
            <a:spLocks noGrp="1"/>
          </p:cNvSpPr>
          <p:nvPr>
            <p:ph idx="14"/>
          </p:nvPr>
        </p:nvSpPr>
        <p:spPr>
          <a:xfrm>
            <a:off x="8526463" y="458788"/>
            <a:ext cx="3240087" cy="5761037"/>
          </a:xfrm>
          <a:prstGeom prst="rect">
            <a:avLst/>
          </a:prstGeom>
        </p:spPr>
        <p:txBody>
          <a:bodyPr bIns="0"/>
          <a:lstStyle/>
          <a:p>
            <a:pPr lvl="0"/>
            <a:r>
              <a:rPr lang="en-GB"/>
              <a:t>Click to edit Master text styles</a:t>
            </a:r>
          </a:p>
        </p:txBody>
      </p:sp>
      <p:sp>
        <p:nvSpPr>
          <p:cNvPr id="14" name="Slide Number Placeholder 5">
            <a:extLst>
              <a:ext uri="{FF2B5EF4-FFF2-40B4-BE49-F238E27FC236}">
                <a16:creationId xmlns:a16="http://schemas.microsoft.com/office/drawing/2014/main" id="{275EE26C-6F7A-8BE8-0244-7469236EB141}"/>
              </a:ext>
            </a:extLst>
          </p:cNvPr>
          <p:cNvSpPr>
            <a:spLocks noGrp="1"/>
          </p:cNvSpPr>
          <p:nvPr>
            <p:ph type="sldNum" sz="quarter" idx="4"/>
          </p:nvPr>
        </p:nvSpPr>
        <p:spPr>
          <a:xfrm>
            <a:off x="11046660" y="6399212"/>
            <a:ext cx="719890" cy="197810"/>
          </a:xfrm>
          <a:prstGeom prst="rect">
            <a:avLst/>
          </a:prstGeom>
        </p:spPr>
        <p:txBody>
          <a:bodyPr lIns="0" tIns="0" rIns="0" bIns="0"/>
          <a:lstStyle>
            <a:lvl1pPr algn="r">
              <a:defRPr sz="1200">
                <a:solidFill>
                  <a:schemeClr val="accent1"/>
                </a:solidFill>
              </a:defRPr>
            </a:lvl1pPr>
          </a:lstStyle>
          <a:p>
            <a:fld id="{820EACED-CA5D-B048-836B-BF30EF0E914A}" type="slidenum">
              <a:rPr lang="en-US" smtClean="0"/>
              <a:pPr/>
              <a:t>‹#›</a:t>
            </a:fld>
            <a:endParaRPr lang="en-US"/>
          </a:p>
        </p:txBody>
      </p:sp>
    </p:spTree>
    <p:extLst>
      <p:ext uri="{BB962C8B-B14F-4D97-AF65-F5344CB8AC3E}">
        <p14:creationId xmlns:p14="http://schemas.microsoft.com/office/powerpoint/2010/main" val="571514296"/>
      </p:ext>
    </p:extLst>
  </p:cSld>
  <p:clrMapOvr>
    <a:masterClrMapping/>
  </p:clrMapOvr>
  <p:extLst>
    <p:ext uri="{DCECCB84-F9BA-43D5-87BE-67443E8EF086}">
      <p15:sldGuideLst xmlns:p15="http://schemas.microsoft.com/office/powerpoint/2012/main">
        <p15:guide id="1" pos="4804">
          <p15:clr>
            <a:srgbClr val="FBAE40"/>
          </p15:clr>
        </p15:guide>
        <p15:guide id="2" pos="5087">
          <p15:clr>
            <a:srgbClr val="FBAE40"/>
          </p15:clr>
        </p15:guide>
        <p15:guide id="3" pos="5371">
          <p15:clr>
            <a:srgbClr val="FBAE40"/>
          </p15:clr>
        </p15:guide>
        <p15:guide id="4" orient="horz" pos="1865">
          <p15:clr>
            <a:srgbClr val="9FCC3B"/>
          </p15:clr>
        </p15:guide>
      </p15:sldGuideLst>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Content_third_NB">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B3C1180-494D-3A45-3D53-7113F7295561}"/>
              </a:ext>
            </a:extLst>
          </p:cNvPr>
          <p:cNvSpPr/>
          <p:nvPr userDrawn="1"/>
        </p:nvSpPr>
        <p:spPr>
          <a:xfrm>
            <a:off x="-1315704" y="2258900"/>
            <a:ext cx="1284984" cy="719250"/>
          </a:xfrm>
          <a:prstGeom prst="rect">
            <a:avLst/>
          </a:prstGeom>
          <a:solidFill>
            <a:srgbClr val="D1E1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a:solidFill>
                  <a:srgbClr val="334A00"/>
                </a:solidFill>
              </a:rPr>
              <a:t>Move your text box to this guide if your title goes over two lines</a:t>
            </a:r>
          </a:p>
        </p:txBody>
      </p:sp>
      <p:sp>
        <p:nvSpPr>
          <p:cNvPr id="2" name="Title Placeholder 1">
            <a:extLst>
              <a:ext uri="{FF2B5EF4-FFF2-40B4-BE49-F238E27FC236}">
                <a16:creationId xmlns:a16="http://schemas.microsoft.com/office/drawing/2014/main" id="{0DCDDB14-B4F8-AF81-C172-8590ED48C960}"/>
              </a:ext>
            </a:extLst>
          </p:cNvPr>
          <p:cNvSpPr>
            <a:spLocks noGrp="1"/>
          </p:cNvSpPr>
          <p:nvPr>
            <p:ph type="title" hasCustomPrompt="1"/>
          </p:nvPr>
        </p:nvSpPr>
        <p:spPr>
          <a:xfrm>
            <a:off x="433473" y="1358900"/>
            <a:ext cx="7192876" cy="900000"/>
          </a:xfrm>
          <a:prstGeom prst="rect">
            <a:avLst/>
          </a:prstGeom>
        </p:spPr>
        <p:txBody>
          <a:bodyPr vert="horz" lIns="0" tIns="216000" rIns="0" bIns="144000" rtlCol="0" anchor="t" anchorCtr="0">
            <a:normAutofit/>
          </a:bodyPr>
          <a:lstStyle>
            <a:lvl1pPr>
              <a:defRPr>
                <a:latin typeface="+mj-lt"/>
              </a:defRPr>
            </a:lvl1pPr>
          </a:lstStyle>
          <a:p>
            <a:r>
              <a:rPr lang="en-GB"/>
              <a:t>Your title goes here</a:t>
            </a:r>
            <a:endParaRPr lang="en-US"/>
          </a:p>
        </p:txBody>
      </p:sp>
      <p:sp>
        <p:nvSpPr>
          <p:cNvPr id="4" name="Content Placeholder 2">
            <a:extLst>
              <a:ext uri="{FF2B5EF4-FFF2-40B4-BE49-F238E27FC236}">
                <a16:creationId xmlns:a16="http://schemas.microsoft.com/office/drawing/2014/main" id="{02E2F637-A3FE-B82F-49CB-F653C711B928}"/>
              </a:ext>
            </a:extLst>
          </p:cNvPr>
          <p:cNvSpPr>
            <a:spLocks noGrp="1"/>
          </p:cNvSpPr>
          <p:nvPr>
            <p:ph idx="1" hasCustomPrompt="1"/>
          </p:nvPr>
        </p:nvSpPr>
        <p:spPr>
          <a:xfrm>
            <a:off x="433472" y="2708904"/>
            <a:ext cx="7192877" cy="3510921"/>
          </a:xfrm>
          <a:prstGeom prst="rect">
            <a:avLst/>
          </a:prstGeom>
        </p:spPr>
        <p:txBody>
          <a:bodyPr bIns="0"/>
          <a:lstStyle/>
          <a:p>
            <a:pPr lvl="0"/>
            <a:r>
              <a:rPr lang="en-GB"/>
              <a:t>Text goes here</a:t>
            </a:r>
            <a:endParaRPr lang="en-US"/>
          </a:p>
        </p:txBody>
      </p:sp>
      <p:sp>
        <p:nvSpPr>
          <p:cNvPr id="7" name="Rectangle 6">
            <a:extLst>
              <a:ext uri="{FF2B5EF4-FFF2-40B4-BE49-F238E27FC236}">
                <a16:creationId xmlns:a16="http://schemas.microsoft.com/office/drawing/2014/main" id="{C791FD6D-ACBB-795F-A648-16926841CC51}"/>
              </a:ext>
              <a:ext uri="{C183D7F6-B498-43B3-948B-1728B52AA6E4}">
                <adec:decorative xmlns:adec="http://schemas.microsoft.com/office/drawing/2017/decorative" val="1"/>
              </a:ext>
            </a:extLst>
          </p:cNvPr>
          <p:cNvSpPr/>
          <p:nvPr userDrawn="1"/>
        </p:nvSpPr>
        <p:spPr>
          <a:xfrm>
            <a:off x="8075613" y="0"/>
            <a:ext cx="4116387" cy="6858000"/>
          </a:xfrm>
          <a:prstGeom prst="rect">
            <a:avLst/>
          </a:prstGeom>
          <a:solidFill>
            <a:srgbClr val="1127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Content Placeholder 2">
            <a:extLst>
              <a:ext uri="{FF2B5EF4-FFF2-40B4-BE49-F238E27FC236}">
                <a16:creationId xmlns:a16="http://schemas.microsoft.com/office/drawing/2014/main" id="{BEB655E7-91E1-1C07-7B06-2DA668B7F525}"/>
              </a:ext>
            </a:extLst>
          </p:cNvPr>
          <p:cNvSpPr>
            <a:spLocks noGrp="1"/>
          </p:cNvSpPr>
          <p:nvPr>
            <p:ph idx="14"/>
          </p:nvPr>
        </p:nvSpPr>
        <p:spPr>
          <a:xfrm>
            <a:off x="8526463" y="458788"/>
            <a:ext cx="3240087" cy="5761037"/>
          </a:xfrm>
          <a:prstGeom prst="rect">
            <a:avLst/>
          </a:prstGeom>
        </p:spPr>
        <p:txBody>
          <a:bodyPr bIns="0"/>
          <a:lstStyle>
            <a:lvl1pPr>
              <a:defRPr>
                <a:solidFill>
                  <a:srgbClr val="FAF6EF"/>
                </a:solidFill>
              </a:defRPr>
            </a:lvl1pPr>
          </a:lstStyle>
          <a:p>
            <a:pPr lvl="0"/>
            <a:r>
              <a:rPr lang="en-GB"/>
              <a:t>Click to edit Master text styles</a:t>
            </a:r>
          </a:p>
        </p:txBody>
      </p:sp>
      <p:sp>
        <p:nvSpPr>
          <p:cNvPr id="14" name="Slide Number Placeholder 5">
            <a:extLst>
              <a:ext uri="{FF2B5EF4-FFF2-40B4-BE49-F238E27FC236}">
                <a16:creationId xmlns:a16="http://schemas.microsoft.com/office/drawing/2014/main" id="{275EE26C-6F7A-8BE8-0244-7469236EB141}"/>
              </a:ext>
            </a:extLst>
          </p:cNvPr>
          <p:cNvSpPr>
            <a:spLocks noGrp="1"/>
          </p:cNvSpPr>
          <p:nvPr>
            <p:ph type="sldNum" sz="quarter" idx="4"/>
          </p:nvPr>
        </p:nvSpPr>
        <p:spPr>
          <a:xfrm>
            <a:off x="11046660" y="6399212"/>
            <a:ext cx="719890" cy="197810"/>
          </a:xfrm>
          <a:prstGeom prst="rect">
            <a:avLst/>
          </a:prstGeom>
        </p:spPr>
        <p:txBody>
          <a:bodyPr lIns="0" tIns="0" rIns="0" bIns="0"/>
          <a:lstStyle>
            <a:lvl1pPr algn="r">
              <a:defRPr sz="1200">
                <a:solidFill>
                  <a:schemeClr val="accent1"/>
                </a:solidFill>
              </a:defRPr>
            </a:lvl1pPr>
          </a:lstStyle>
          <a:p>
            <a:fld id="{820EACED-CA5D-B048-836B-BF30EF0E914A}" type="slidenum">
              <a:rPr lang="en-US" smtClean="0"/>
              <a:pPr/>
              <a:t>‹#›</a:t>
            </a:fld>
            <a:endParaRPr lang="en-US"/>
          </a:p>
        </p:txBody>
      </p:sp>
    </p:spTree>
    <p:extLst>
      <p:ext uri="{BB962C8B-B14F-4D97-AF65-F5344CB8AC3E}">
        <p14:creationId xmlns:p14="http://schemas.microsoft.com/office/powerpoint/2010/main" val="1963250856"/>
      </p:ext>
    </p:extLst>
  </p:cSld>
  <p:clrMapOvr>
    <a:masterClrMapping/>
  </p:clrMapOvr>
  <p:extLst>
    <p:ext uri="{DCECCB84-F9BA-43D5-87BE-67443E8EF086}">
      <p15:sldGuideLst xmlns:p15="http://schemas.microsoft.com/office/powerpoint/2012/main">
        <p15:guide id="1" pos="4804">
          <p15:clr>
            <a:srgbClr val="FBAE40"/>
          </p15:clr>
        </p15:guide>
        <p15:guide id="2" pos="5087">
          <p15:clr>
            <a:srgbClr val="FBAE40"/>
          </p15:clr>
        </p15:guide>
        <p15:guide id="3" pos="5371">
          <p15:clr>
            <a:srgbClr val="FBAE40"/>
          </p15:clr>
        </p15:guide>
        <p15:guide id="4" orient="horz" pos="1865">
          <p15:clr>
            <a:srgbClr val="9FCC3B"/>
          </p15:clr>
        </p15:guide>
      </p15:sldGuideLst>
    </p:ext>
  </p:extLs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Content_third_subtitle">
    <p:bg>
      <p:bgPr>
        <a:solidFill>
          <a:schemeClr val="bg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6BBED16-29E0-32E0-53EF-E6BDB0D777AB}"/>
              </a:ext>
            </a:extLst>
          </p:cNvPr>
          <p:cNvSpPr/>
          <p:nvPr userDrawn="1"/>
        </p:nvSpPr>
        <p:spPr>
          <a:xfrm>
            <a:off x="-1315704" y="2258900"/>
            <a:ext cx="1284984" cy="719250"/>
          </a:xfrm>
          <a:prstGeom prst="rect">
            <a:avLst/>
          </a:prstGeom>
          <a:solidFill>
            <a:schemeClr val="accent4">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a:solidFill>
                  <a:srgbClr val="334A00"/>
                </a:solidFill>
              </a:rPr>
              <a:t>Move your text box to this guide if your title goes over two lines</a:t>
            </a:r>
          </a:p>
        </p:txBody>
      </p:sp>
      <p:sp>
        <p:nvSpPr>
          <p:cNvPr id="3" name="Title Placeholder 1">
            <a:extLst>
              <a:ext uri="{FF2B5EF4-FFF2-40B4-BE49-F238E27FC236}">
                <a16:creationId xmlns:a16="http://schemas.microsoft.com/office/drawing/2014/main" id="{EE7D4E18-50DC-7E45-B2D8-00BB10340B44}"/>
              </a:ext>
            </a:extLst>
          </p:cNvPr>
          <p:cNvSpPr>
            <a:spLocks noGrp="1"/>
          </p:cNvSpPr>
          <p:nvPr>
            <p:ph type="title" hasCustomPrompt="1"/>
          </p:nvPr>
        </p:nvSpPr>
        <p:spPr>
          <a:xfrm>
            <a:off x="433473" y="1358900"/>
            <a:ext cx="7192876" cy="900000"/>
          </a:xfrm>
          <a:prstGeom prst="rect">
            <a:avLst/>
          </a:prstGeom>
        </p:spPr>
        <p:txBody>
          <a:bodyPr vert="horz" lIns="0" tIns="216000" rIns="0" bIns="144000" rtlCol="0" anchor="t" anchorCtr="0">
            <a:normAutofit/>
          </a:bodyPr>
          <a:lstStyle>
            <a:lvl1pPr>
              <a:defRPr>
                <a:latin typeface="+mj-lt"/>
              </a:defRPr>
            </a:lvl1pPr>
          </a:lstStyle>
          <a:p>
            <a:r>
              <a:rPr lang="en-GB"/>
              <a:t>Your title goes here</a:t>
            </a:r>
            <a:endParaRPr lang="en-US"/>
          </a:p>
        </p:txBody>
      </p:sp>
      <p:sp>
        <p:nvSpPr>
          <p:cNvPr id="5" name="Text Placeholder 2">
            <a:extLst>
              <a:ext uri="{FF2B5EF4-FFF2-40B4-BE49-F238E27FC236}">
                <a16:creationId xmlns:a16="http://schemas.microsoft.com/office/drawing/2014/main" id="{0E56A981-CD9B-8BA7-562F-FBFBA8722568}"/>
              </a:ext>
            </a:extLst>
          </p:cNvPr>
          <p:cNvSpPr>
            <a:spLocks noGrp="1"/>
          </p:cNvSpPr>
          <p:nvPr>
            <p:ph type="body" idx="15" hasCustomPrompt="1"/>
          </p:nvPr>
        </p:nvSpPr>
        <p:spPr>
          <a:xfrm>
            <a:off x="433473" y="2708904"/>
            <a:ext cx="7192877" cy="450367"/>
          </a:xfrm>
          <a:prstGeom prst="rect">
            <a:avLst/>
          </a:prstGeom>
        </p:spPr>
        <p:txBody>
          <a:bodyPr anchor="b">
            <a:noAutofit/>
          </a:bodyPr>
          <a:lstStyle>
            <a:lvl1pPr marL="0" indent="0">
              <a:buNone/>
              <a:defRPr sz="3200" b="1">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Subheading goes here</a:t>
            </a:r>
          </a:p>
        </p:txBody>
      </p:sp>
      <p:sp>
        <p:nvSpPr>
          <p:cNvPr id="6" name="Content Placeholder 2">
            <a:extLst>
              <a:ext uri="{FF2B5EF4-FFF2-40B4-BE49-F238E27FC236}">
                <a16:creationId xmlns:a16="http://schemas.microsoft.com/office/drawing/2014/main" id="{0D55CA27-D589-3763-3734-33D517728468}"/>
              </a:ext>
            </a:extLst>
          </p:cNvPr>
          <p:cNvSpPr>
            <a:spLocks noGrp="1"/>
          </p:cNvSpPr>
          <p:nvPr>
            <p:ph idx="1" hasCustomPrompt="1"/>
          </p:nvPr>
        </p:nvSpPr>
        <p:spPr>
          <a:xfrm>
            <a:off x="433473" y="3520060"/>
            <a:ext cx="7192877" cy="2699765"/>
          </a:xfrm>
          <a:prstGeom prst="rect">
            <a:avLst/>
          </a:prstGeom>
        </p:spPr>
        <p:txBody>
          <a:bodyPr bIns="0"/>
          <a:lstStyle/>
          <a:p>
            <a:pPr lvl="0"/>
            <a:r>
              <a:rPr lang="en-GB"/>
              <a:t>Text goes here</a:t>
            </a:r>
            <a:endParaRPr lang="en-US"/>
          </a:p>
        </p:txBody>
      </p:sp>
      <p:sp>
        <p:nvSpPr>
          <p:cNvPr id="7" name="Rectangle 6">
            <a:extLst>
              <a:ext uri="{FF2B5EF4-FFF2-40B4-BE49-F238E27FC236}">
                <a16:creationId xmlns:a16="http://schemas.microsoft.com/office/drawing/2014/main" id="{C791FD6D-ACBB-795F-A648-16926841CC51}"/>
              </a:ext>
              <a:ext uri="{C183D7F6-B498-43B3-948B-1728B52AA6E4}">
                <adec:decorative xmlns:adec="http://schemas.microsoft.com/office/drawing/2017/decorative" val="1"/>
              </a:ext>
            </a:extLst>
          </p:cNvPr>
          <p:cNvSpPr/>
          <p:nvPr userDrawn="1"/>
        </p:nvSpPr>
        <p:spPr>
          <a:xfrm>
            <a:off x="8075613" y="0"/>
            <a:ext cx="4116387" cy="6858000"/>
          </a:xfrm>
          <a:prstGeom prst="rect">
            <a:avLst/>
          </a:prstGeom>
          <a:solidFill>
            <a:srgbClr val="CFD4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Content Placeholder 2">
            <a:extLst>
              <a:ext uri="{FF2B5EF4-FFF2-40B4-BE49-F238E27FC236}">
                <a16:creationId xmlns:a16="http://schemas.microsoft.com/office/drawing/2014/main" id="{BEB655E7-91E1-1C07-7B06-2DA668B7F525}"/>
              </a:ext>
            </a:extLst>
          </p:cNvPr>
          <p:cNvSpPr>
            <a:spLocks noGrp="1"/>
          </p:cNvSpPr>
          <p:nvPr>
            <p:ph idx="14"/>
          </p:nvPr>
        </p:nvSpPr>
        <p:spPr>
          <a:xfrm>
            <a:off x="8526463" y="458788"/>
            <a:ext cx="3240087" cy="5761037"/>
          </a:xfrm>
          <a:prstGeom prst="rect">
            <a:avLst/>
          </a:prstGeom>
        </p:spPr>
        <p:txBody>
          <a:bodyPr bIns="0"/>
          <a:lstStyle/>
          <a:p>
            <a:pPr lvl="0"/>
            <a:r>
              <a:rPr lang="en-GB"/>
              <a:t>Click to edit Master text styles</a:t>
            </a:r>
          </a:p>
        </p:txBody>
      </p:sp>
      <p:sp>
        <p:nvSpPr>
          <p:cNvPr id="14" name="Slide Number Placeholder 5">
            <a:extLst>
              <a:ext uri="{FF2B5EF4-FFF2-40B4-BE49-F238E27FC236}">
                <a16:creationId xmlns:a16="http://schemas.microsoft.com/office/drawing/2014/main" id="{246B96E7-E547-78AA-C543-83A207229589}"/>
              </a:ext>
            </a:extLst>
          </p:cNvPr>
          <p:cNvSpPr>
            <a:spLocks noGrp="1"/>
          </p:cNvSpPr>
          <p:nvPr>
            <p:ph type="sldNum" sz="quarter" idx="4"/>
          </p:nvPr>
        </p:nvSpPr>
        <p:spPr>
          <a:xfrm>
            <a:off x="11046660" y="6399212"/>
            <a:ext cx="719890" cy="197810"/>
          </a:xfrm>
          <a:prstGeom prst="rect">
            <a:avLst/>
          </a:prstGeom>
        </p:spPr>
        <p:txBody>
          <a:bodyPr lIns="0" tIns="0" rIns="0" bIns="0"/>
          <a:lstStyle>
            <a:lvl1pPr algn="r">
              <a:defRPr sz="1200">
                <a:solidFill>
                  <a:schemeClr val="accent1"/>
                </a:solidFill>
              </a:defRPr>
            </a:lvl1pPr>
          </a:lstStyle>
          <a:p>
            <a:fld id="{820EACED-CA5D-B048-836B-BF30EF0E914A}" type="slidenum">
              <a:rPr lang="en-US" smtClean="0"/>
              <a:pPr/>
              <a:t>‹#›</a:t>
            </a:fld>
            <a:endParaRPr lang="en-US"/>
          </a:p>
        </p:txBody>
      </p:sp>
    </p:spTree>
    <p:extLst>
      <p:ext uri="{BB962C8B-B14F-4D97-AF65-F5344CB8AC3E}">
        <p14:creationId xmlns:p14="http://schemas.microsoft.com/office/powerpoint/2010/main" val="686553084"/>
      </p:ext>
    </p:extLst>
  </p:cSld>
  <p:clrMapOvr>
    <a:masterClrMapping/>
  </p:clrMapOvr>
  <p:extLst>
    <p:ext uri="{DCECCB84-F9BA-43D5-87BE-67443E8EF086}">
      <p15:sldGuideLst xmlns:p15="http://schemas.microsoft.com/office/powerpoint/2012/main">
        <p15:guide id="1" pos="4804">
          <p15:clr>
            <a:srgbClr val="FBAE40"/>
          </p15:clr>
        </p15:guide>
        <p15:guide id="2" pos="5087">
          <p15:clr>
            <a:srgbClr val="FBAE40"/>
          </p15:clr>
        </p15:guide>
        <p15:guide id="3" pos="5371">
          <p15:clr>
            <a:srgbClr val="FBAE40"/>
          </p15:clr>
        </p15:guide>
        <p15:guide id="4" orient="horz" pos="1876">
          <p15:clr>
            <a:srgbClr val="9FCC3B"/>
          </p15:clr>
        </p15:guide>
      </p15:sldGuideLst>
    </p:ext>
  </p:extLs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Content_third_subtitle_NB">
    <p:bg>
      <p:bgPr>
        <a:solidFill>
          <a:schemeClr val="bg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6BBED16-29E0-32E0-53EF-E6BDB0D777AB}"/>
              </a:ext>
            </a:extLst>
          </p:cNvPr>
          <p:cNvSpPr/>
          <p:nvPr userDrawn="1"/>
        </p:nvSpPr>
        <p:spPr>
          <a:xfrm>
            <a:off x="-1315704" y="2258900"/>
            <a:ext cx="1284984" cy="719250"/>
          </a:xfrm>
          <a:prstGeom prst="rect">
            <a:avLst/>
          </a:prstGeom>
          <a:solidFill>
            <a:schemeClr val="accent4">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a:solidFill>
                  <a:srgbClr val="334A00"/>
                </a:solidFill>
              </a:rPr>
              <a:t>Move your text box to this guide if your title goes over two lines</a:t>
            </a:r>
          </a:p>
        </p:txBody>
      </p:sp>
      <p:sp>
        <p:nvSpPr>
          <p:cNvPr id="3" name="Title Placeholder 1">
            <a:extLst>
              <a:ext uri="{FF2B5EF4-FFF2-40B4-BE49-F238E27FC236}">
                <a16:creationId xmlns:a16="http://schemas.microsoft.com/office/drawing/2014/main" id="{EE7D4E18-50DC-7E45-B2D8-00BB10340B44}"/>
              </a:ext>
            </a:extLst>
          </p:cNvPr>
          <p:cNvSpPr>
            <a:spLocks noGrp="1"/>
          </p:cNvSpPr>
          <p:nvPr>
            <p:ph type="title" hasCustomPrompt="1"/>
          </p:nvPr>
        </p:nvSpPr>
        <p:spPr>
          <a:xfrm>
            <a:off x="433473" y="1358900"/>
            <a:ext cx="7192876" cy="900000"/>
          </a:xfrm>
          <a:prstGeom prst="rect">
            <a:avLst/>
          </a:prstGeom>
        </p:spPr>
        <p:txBody>
          <a:bodyPr vert="horz" lIns="0" tIns="216000" rIns="0" bIns="144000" rtlCol="0" anchor="t" anchorCtr="0">
            <a:normAutofit/>
          </a:bodyPr>
          <a:lstStyle>
            <a:lvl1pPr>
              <a:defRPr>
                <a:latin typeface="+mj-lt"/>
              </a:defRPr>
            </a:lvl1pPr>
          </a:lstStyle>
          <a:p>
            <a:r>
              <a:rPr lang="en-GB"/>
              <a:t>Your title goes here</a:t>
            </a:r>
            <a:endParaRPr lang="en-US"/>
          </a:p>
        </p:txBody>
      </p:sp>
      <p:sp>
        <p:nvSpPr>
          <p:cNvPr id="5" name="Text Placeholder 2">
            <a:extLst>
              <a:ext uri="{FF2B5EF4-FFF2-40B4-BE49-F238E27FC236}">
                <a16:creationId xmlns:a16="http://schemas.microsoft.com/office/drawing/2014/main" id="{0E56A981-CD9B-8BA7-562F-FBFBA8722568}"/>
              </a:ext>
            </a:extLst>
          </p:cNvPr>
          <p:cNvSpPr>
            <a:spLocks noGrp="1"/>
          </p:cNvSpPr>
          <p:nvPr>
            <p:ph type="body" idx="15" hasCustomPrompt="1"/>
          </p:nvPr>
        </p:nvSpPr>
        <p:spPr>
          <a:xfrm>
            <a:off x="433473" y="2708904"/>
            <a:ext cx="7192877" cy="450367"/>
          </a:xfrm>
          <a:prstGeom prst="rect">
            <a:avLst/>
          </a:prstGeom>
        </p:spPr>
        <p:txBody>
          <a:bodyPr anchor="b">
            <a:noAutofit/>
          </a:bodyPr>
          <a:lstStyle>
            <a:lvl1pPr marL="0" indent="0">
              <a:buNone/>
              <a:defRPr sz="3200" b="1">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Subheading goes here</a:t>
            </a:r>
          </a:p>
        </p:txBody>
      </p:sp>
      <p:sp>
        <p:nvSpPr>
          <p:cNvPr id="6" name="Content Placeholder 2">
            <a:extLst>
              <a:ext uri="{FF2B5EF4-FFF2-40B4-BE49-F238E27FC236}">
                <a16:creationId xmlns:a16="http://schemas.microsoft.com/office/drawing/2014/main" id="{0D55CA27-D589-3763-3734-33D517728468}"/>
              </a:ext>
            </a:extLst>
          </p:cNvPr>
          <p:cNvSpPr>
            <a:spLocks noGrp="1"/>
          </p:cNvSpPr>
          <p:nvPr>
            <p:ph idx="1" hasCustomPrompt="1"/>
          </p:nvPr>
        </p:nvSpPr>
        <p:spPr>
          <a:xfrm>
            <a:off x="433473" y="3520060"/>
            <a:ext cx="7192877" cy="2699765"/>
          </a:xfrm>
          <a:prstGeom prst="rect">
            <a:avLst/>
          </a:prstGeom>
        </p:spPr>
        <p:txBody>
          <a:bodyPr bIns="0"/>
          <a:lstStyle/>
          <a:p>
            <a:pPr lvl="0"/>
            <a:r>
              <a:rPr lang="en-GB"/>
              <a:t>Text goes here</a:t>
            </a:r>
            <a:endParaRPr lang="en-US"/>
          </a:p>
        </p:txBody>
      </p:sp>
      <p:sp>
        <p:nvSpPr>
          <p:cNvPr id="7" name="Rectangle 6">
            <a:extLst>
              <a:ext uri="{FF2B5EF4-FFF2-40B4-BE49-F238E27FC236}">
                <a16:creationId xmlns:a16="http://schemas.microsoft.com/office/drawing/2014/main" id="{C791FD6D-ACBB-795F-A648-16926841CC51}"/>
              </a:ext>
              <a:ext uri="{C183D7F6-B498-43B3-948B-1728B52AA6E4}">
                <adec:decorative xmlns:adec="http://schemas.microsoft.com/office/drawing/2017/decorative" val="1"/>
              </a:ext>
            </a:extLst>
          </p:cNvPr>
          <p:cNvSpPr/>
          <p:nvPr userDrawn="1"/>
        </p:nvSpPr>
        <p:spPr>
          <a:xfrm>
            <a:off x="8075613" y="0"/>
            <a:ext cx="4116387" cy="6858000"/>
          </a:xfrm>
          <a:prstGeom prst="rect">
            <a:avLst/>
          </a:prstGeom>
          <a:solidFill>
            <a:srgbClr val="1127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Content Placeholder 2">
            <a:extLst>
              <a:ext uri="{FF2B5EF4-FFF2-40B4-BE49-F238E27FC236}">
                <a16:creationId xmlns:a16="http://schemas.microsoft.com/office/drawing/2014/main" id="{BEB655E7-91E1-1C07-7B06-2DA668B7F525}"/>
              </a:ext>
            </a:extLst>
          </p:cNvPr>
          <p:cNvSpPr>
            <a:spLocks noGrp="1"/>
          </p:cNvSpPr>
          <p:nvPr>
            <p:ph idx="14"/>
          </p:nvPr>
        </p:nvSpPr>
        <p:spPr>
          <a:xfrm>
            <a:off x="8526463" y="440315"/>
            <a:ext cx="3240087" cy="5761037"/>
          </a:xfrm>
          <a:prstGeom prst="rect">
            <a:avLst/>
          </a:prstGeom>
        </p:spPr>
        <p:txBody>
          <a:bodyPr bIns="0"/>
          <a:lstStyle>
            <a:lvl1pPr>
              <a:defRPr>
                <a:solidFill>
                  <a:srgbClr val="FAF6EF"/>
                </a:solidFill>
              </a:defRPr>
            </a:lvl1pPr>
          </a:lstStyle>
          <a:p>
            <a:pPr lvl="0"/>
            <a:r>
              <a:rPr lang="en-GB"/>
              <a:t>Click to edit Master text styles</a:t>
            </a:r>
          </a:p>
        </p:txBody>
      </p:sp>
      <p:sp>
        <p:nvSpPr>
          <p:cNvPr id="14" name="Slide Number Placeholder 5">
            <a:extLst>
              <a:ext uri="{FF2B5EF4-FFF2-40B4-BE49-F238E27FC236}">
                <a16:creationId xmlns:a16="http://schemas.microsoft.com/office/drawing/2014/main" id="{246B96E7-E547-78AA-C543-83A207229589}"/>
              </a:ext>
            </a:extLst>
          </p:cNvPr>
          <p:cNvSpPr>
            <a:spLocks noGrp="1"/>
          </p:cNvSpPr>
          <p:nvPr>
            <p:ph type="sldNum" sz="quarter" idx="4"/>
          </p:nvPr>
        </p:nvSpPr>
        <p:spPr>
          <a:xfrm>
            <a:off x="11046660" y="6399212"/>
            <a:ext cx="719890" cy="197810"/>
          </a:xfrm>
          <a:prstGeom prst="rect">
            <a:avLst/>
          </a:prstGeom>
        </p:spPr>
        <p:txBody>
          <a:bodyPr lIns="0" tIns="0" rIns="0" bIns="0"/>
          <a:lstStyle>
            <a:lvl1pPr algn="r">
              <a:defRPr sz="1200">
                <a:solidFill>
                  <a:schemeClr val="accent1"/>
                </a:solidFill>
              </a:defRPr>
            </a:lvl1pPr>
          </a:lstStyle>
          <a:p>
            <a:fld id="{820EACED-CA5D-B048-836B-BF30EF0E914A}" type="slidenum">
              <a:rPr lang="en-US" smtClean="0"/>
              <a:pPr/>
              <a:t>‹#›</a:t>
            </a:fld>
            <a:endParaRPr lang="en-US"/>
          </a:p>
        </p:txBody>
      </p:sp>
    </p:spTree>
    <p:extLst>
      <p:ext uri="{BB962C8B-B14F-4D97-AF65-F5344CB8AC3E}">
        <p14:creationId xmlns:p14="http://schemas.microsoft.com/office/powerpoint/2010/main" val="3566339301"/>
      </p:ext>
    </p:extLst>
  </p:cSld>
  <p:clrMapOvr>
    <a:masterClrMapping/>
  </p:clrMapOvr>
  <p:extLst>
    <p:ext uri="{DCECCB84-F9BA-43D5-87BE-67443E8EF086}">
      <p15:sldGuideLst xmlns:p15="http://schemas.microsoft.com/office/powerpoint/2012/main">
        <p15:guide id="1" pos="4804">
          <p15:clr>
            <a:srgbClr val="FBAE40"/>
          </p15:clr>
        </p15:guide>
        <p15:guide id="2" pos="5087">
          <p15:clr>
            <a:srgbClr val="FBAE40"/>
          </p15:clr>
        </p15:guide>
        <p15:guide id="3" pos="5371">
          <p15:clr>
            <a:srgbClr val="FBAE40"/>
          </p15:clr>
        </p15:guide>
        <p15:guide id="4" orient="horz" pos="1876">
          <p15:clr>
            <a:srgbClr val="9FCC3B"/>
          </p15:clr>
        </p15:guide>
      </p15:sldGuideLst>
    </p:ext>
  </p:extLs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Three_column_1">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B5AA1B0-C99D-5E34-36D6-FAE430BD23A4}"/>
              </a:ext>
            </a:extLst>
          </p:cNvPr>
          <p:cNvSpPr>
            <a:spLocks noGrp="1"/>
          </p:cNvSpPr>
          <p:nvPr>
            <p:ph type="title" hasCustomPrompt="1"/>
          </p:nvPr>
        </p:nvSpPr>
        <p:spPr>
          <a:xfrm>
            <a:off x="1325563" y="5386"/>
            <a:ext cx="10440987" cy="900000"/>
          </a:xfrm>
          <a:prstGeom prst="rect">
            <a:avLst/>
          </a:prstGeom>
        </p:spPr>
        <p:txBody>
          <a:bodyPr vert="horz" lIns="0" tIns="216000" rIns="0" bIns="144000" rtlCol="0" anchor="t" anchorCtr="0">
            <a:normAutofit/>
          </a:bodyPr>
          <a:lstStyle>
            <a:lvl1pPr>
              <a:defRPr>
                <a:latin typeface="+mj-lt"/>
              </a:defRPr>
            </a:lvl1pPr>
          </a:lstStyle>
          <a:p>
            <a:r>
              <a:rPr lang="en-GB"/>
              <a:t>Your title goes here</a:t>
            </a:r>
            <a:endParaRPr lang="en-US"/>
          </a:p>
        </p:txBody>
      </p:sp>
      <p:sp>
        <p:nvSpPr>
          <p:cNvPr id="6" name="TextBox 5">
            <a:extLst>
              <a:ext uri="{FF2B5EF4-FFF2-40B4-BE49-F238E27FC236}">
                <a16:creationId xmlns:a16="http://schemas.microsoft.com/office/drawing/2014/main" id="{5F355204-F707-A2D7-9431-4397130C1DC7}"/>
              </a:ext>
            </a:extLst>
          </p:cNvPr>
          <p:cNvSpPr txBox="1"/>
          <p:nvPr userDrawn="1"/>
        </p:nvSpPr>
        <p:spPr>
          <a:xfrm>
            <a:off x="343005" y="1593063"/>
            <a:ext cx="1448319" cy="1323439"/>
          </a:xfrm>
          <a:prstGeom prst="rect">
            <a:avLst/>
          </a:prstGeom>
          <a:noFill/>
        </p:spPr>
        <p:txBody>
          <a:bodyPr wrap="square">
            <a:spAutoFit/>
          </a:bodyPr>
          <a:lstStyle/>
          <a:p>
            <a:pPr lvl="0"/>
            <a:r>
              <a:rPr lang="en-GB" sz="8000" b="1">
                <a:solidFill>
                  <a:srgbClr val="009BC1"/>
                </a:solidFill>
              </a:rPr>
              <a:t>01</a:t>
            </a:r>
          </a:p>
        </p:txBody>
      </p:sp>
      <p:sp>
        <p:nvSpPr>
          <p:cNvPr id="3" name="Content Placeholder 2">
            <a:extLst>
              <a:ext uri="{FF2B5EF4-FFF2-40B4-BE49-F238E27FC236}">
                <a16:creationId xmlns:a16="http://schemas.microsoft.com/office/drawing/2014/main" id="{97ECA4DB-7437-56B6-3837-AC3C5EEB09F8}"/>
              </a:ext>
            </a:extLst>
          </p:cNvPr>
          <p:cNvSpPr>
            <a:spLocks noGrp="1"/>
          </p:cNvSpPr>
          <p:nvPr>
            <p:ph idx="1" hasCustomPrompt="1"/>
          </p:nvPr>
        </p:nvSpPr>
        <p:spPr>
          <a:xfrm>
            <a:off x="425451" y="3159585"/>
            <a:ext cx="3345691" cy="2790204"/>
          </a:xfrm>
          <a:prstGeom prst="rect">
            <a:avLst/>
          </a:prstGeo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GB"/>
              <a:t>Your text goes here</a:t>
            </a:r>
            <a:endParaRPr lang="en-US"/>
          </a:p>
        </p:txBody>
      </p:sp>
      <p:sp>
        <p:nvSpPr>
          <p:cNvPr id="7" name="TextBox 6">
            <a:extLst>
              <a:ext uri="{FF2B5EF4-FFF2-40B4-BE49-F238E27FC236}">
                <a16:creationId xmlns:a16="http://schemas.microsoft.com/office/drawing/2014/main" id="{669B91C6-3DB9-F614-38EC-2285A437201C}"/>
              </a:ext>
            </a:extLst>
          </p:cNvPr>
          <p:cNvSpPr txBox="1"/>
          <p:nvPr userDrawn="1"/>
        </p:nvSpPr>
        <p:spPr>
          <a:xfrm>
            <a:off x="4294951" y="1593063"/>
            <a:ext cx="1448319" cy="1323439"/>
          </a:xfrm>
          <a:prstGeom prst="rect">
            <a:avLst/>
          </a:prstGeom>
          <a:noFill/>
        </p:spPr>
        <p:txBody>
          <a:bodyPr wrap="square">
            <a:spAutoFit/>
          </a:bodyPr>
          <a:lstStyle/>
          <a:p>
            <a:pPr lvl="0"/>
            <a:r>
              <a:rPr lang="en-GB" sz="8000" b="1">
                <a:solidFill>
                  <a:srgbClr val="009BC1"/>
                </a:solidFill>
              </a:rPr>
              <a:t>02</a:t>
            </a:r>
          </a:p>
        </p:txBody>
      </p:sp>
      <p:sp>
        <p:nvSpPr>
          <p:cNvPr id="8" name="Content Placeholder 2">
            <a:extLst>
              <a:ext uri="{FF2B5EF4-FFF2-40B4-BE49-F238E27FC236}">
                <a16:creationId xmlns:a16="http://schemas.microsoft.com/office/drawing/2014/main" id="{E5178B68-4973-59C0-D306-617FE8FC88C2}"/>
              </a:ext>
            </a:extLst>
          </p:cNvPr>
          <p:cNvSpPr>
            <a:spLocks noGrp="1"/>
          </p:cNvSpPr>
          <p:nvPr>
            <p:ph idx="16" hasCustomPrompt="1"/>
          </p:nvPr>
        </p:nvSpPr>
        <p:spPr>
          <a:xfrm>
            <a:off x="4385772" y="3159585"/>
            <a:ext cx="3345691" cy="2790204"/>
          </a:xfrm>
          <a:prstGeom prst="rect">
            <a:avLst/>
          </a:prstGeo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GB"/>
              <a:t>Your text goes here</a:t>
            </a:r>
            <a:endParaRPr lang="en-US"/>
          </a:p>
        </p:txBody>
      </p:sp>
      <p:sp>
        <p:nvSpPr>
          <p:cNvPr id="9" name="TextBox 8">
            <a:extLst>
              <a:ext uri="{FF2B5EF4-FFF2-40B4-BE49-F238E27FC236}">
                <a16:creationId xmlns:a16="http://schemas.microsoft.com/office/drawing/2014/main" id="{0AC90D3A-884C-1A78-8C9D-522CF00F72B3}"/>
              </a:ext>
            </a:extLst>
          </p:cNvPr>
          <p:cNvSpPr txBox="1"/>
          <p:nvPr userDrawn="1"/>
        </p:nvSpPr>
        <p:spPr>
          <a:xfrm>
            <a:off x="8246897" y="1572882"/>
            <a:ext cx="1448319" cy="1323439"/>
          </a:xfrm>
          <a:prstGeom prst="rect">
            <a:avLst/>
          </a:prstGeom>
          <a:noFill/>
        </p:spPr>
        <p:txBody>
          <a:bodyPr wrap="square">
            <a:spAutoFit/>
          </a:bodyPr>
          <a:lstStyle/>
          <a:p>
            <a:pPr lvl="0"/>
            <a:r>
              <a:rPr lang="en-GB" sz="8000" b="1">
                <a:solidFill>
                  <a:srgbClr val="009BC1"/>
                </a:solidFill>
              </a:rPr>
              <a:t>03</a:t>
            </a:r>
          </a:p>
        </p:txBody>
      </p:sp>
      <p:sp>
        <p:nvSpPr>
          <p:cNvPr id="10" name="Content Placeholder 2">
            <a:extLst>
              <a:ext uri="{FF2B5EF4-FFF2-40B4-BE49-F238E27FC236}">
                <a16:creationId xmlns:a16="http://schemas.microsoft.com/office/drawing/2014/main" id="{6988ED98-95EA-FDDD-D6DB-6552BA7D87B7}"/>
              </a:ext>
            </a:extLst>
          </p:cNvPr>
          <p:cNvSpPr>
            <a:spLocks noGrp="1"/>
          </p:cNvSpPr>
          <p:nvPr>
            <p:ph idx="18" hasCustomPrompt="1"/>
          </p:nvPr>
        </p:nvSpPr>
        <p:spPr>
          <a:xfrm>
            <a:off x="8346300" y="3159585"/>
            <a:ext cx="3345691" cy="2790204"/>
          </a:xfrm>
          <a:prstGeom prst="rect">
            <a:avLst/>
          </a:prstGeo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GB"/>
              <a:t>Your text goes here</a:t>
            </a:r>
            <a:endParaRPr lang="en-US"/>
          </a:p>
        </p:txBody>
      </p:sp>
      <p:sp>
        <p:nvSpPr>
          <p:cNvPr id="5" name="Slide Number Placeholder 5">
            <a:extLst>
              <a:ext uri="{FF2B5EF4-FFF2-40B4-BE49-F238E27FC236}">
                <a16:creationId xmlns:a16="http://schemas.microsoft.com/office/drawing/2014/main" id="{6933EE2B-307D-7AE4-C35B-9A718BF02841}"/>
              </a:ext>
            </a:extLst>
          </p:cNvPr>
          <p:cNvSpPr>
            <a:spLocks noGrp="1"/>
          </p:cNvSpPr>
          <p:nvPr>
            <p:ph type="sldNum" sz="quarter" idx="4"/>
          </p:nvPr>
        </p:nvSpPr>
        <p:spPr>
          <a:xfrm>
            <a:off x="11046660" y="6399212"/>
            <a:ext cx="719890" cy="197810"/>
          </a:xfrm>
          <a:prstGeom prst="rect">
            <a:avLst/>
          </a:prstGeom>
        </p:spPr>
        <p:txBody>
          <a:bodyPr lIns="0" tIns="0" rIns="0" bIns="0"/>
          <a:lstStyle>
            <a:lvl1pPr algn="r">
              <a:defRPr sz="1200">
                <a:solidFill>
                  <a:schemeClr val="accent1"/>
                </a:solidFill>
              </a:defRPr>
            </a:lvl1pPr>
          </a:lstStyle>
          <a:p>
            <a:fld id="{820EACED-CA5D-B048-836B-BF30EF0E914A}" type="slidenum">
              <a:rPr lang="en-US" smtClean="0"/>
              <a:pPr/>
              <a:t>‹#›</a:t>
            </a:fld>
            <a:endParaRPr lang="en-US"/>
          </a:p>
        </p:txBody>
      </p:sp>
    </p:spTree>
    <p:extLst>
      <p:ext uri="{BB962C8B-B14F-4D97-AF65-F5344CB8AC3E}">
        <p14:creationId xmlns:p14="http://schemas.microsoft.com/office/powerpoint/2010/main" val="2518182856"/>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Three_column_2">
    <p:bg>
      <p:bgPr>
        <a:solidFill>
          <a:schemeClr val="bg1"/>
        </a:solidFill>
        <a:effectLst/>
      </p:bgPr>
    </p:bg>
    <p:spTree>
      <p:nvGrpSpPr>
        <p:cNvPr id="1" name=""/>
        <p:cNvGrpSpPr/>
        <p:nvPr/>
      </p:nvGrpSpPr>
      <p:grpSpPr>
        <a:xfrm>
          <a:off x="0" y="0"/>
          <a:ext cx="0" cy="0"/>
          <a:chOff x="0" y="0"/>
          <a:chExt cx="0" cy="0"/>
        </a:xfrm>
      </p:grpSpPr>
      <p:sp>
        <p:nvSpPr>
          <p:cNvPr id="17" name="Title Placeholder 1">
            <a:extLst>
              <a:ext uri="{FF2B5EF4-FFF2-40B4-BE49-F238E27FC236}">
                <a16:creationId xmlns:a16="http://schemas.microsoft.com/office/drawing/2014/main" id="{BA62D1B7-1580-A1C2-197B-0F085CE1F293}"/>
              </a:ext>
            </a:extLst>
          </p:cNvPr>
          <p:cNvSpPr>
            <a:spLocks noGrp="1"/>
          </p:cNvSpPr>
          <p:nvPr>
            <p:ph type="title" hasCustomPrompt="1"/>
          </p:nvPr>
        </p:nvSpPr>
        <p:spPr>
          <a:xfrm>
            <a:off x="1325563" y="5386"/>
            <a:ext cx="10440987" cy="900000"/>
          </a:xfrm>
          <a:prstGeom prst="rect">
            <a:avLst/>
          </a:prstGeom>
        </p:spPr>
        <p:txBody>
          <a:bodyPr vert="horz" lIns="0" tIns="216000" rIns="0" bIns="144000" rtlCol="0" anchor="t" anchorCtr="0">
            <a:normAutofit/>
          </a:bodyPr>
          <a:lstStyle>
            <a:lvl1pPr>
              <a:defRPr>
                <a:latin typeface="+mj-lt"/>
              </a:defRPr>
            </a:lvl1pPr>
          </a:lstStyle>
          <a:p>
            <a:r>
              <a:rPr lang="en-GB"/>
              <a:t>Your title goes here</a:t>
            </a:r>
            <a:endParaRPr lang="en-US"/>
          </a:p>
        </p:txBody>
      </p:sp>
      <p:sp>
        <p:nvSpPr>
          <p:cNvPr id="2" name="TextBox 1">
            <a:extLst>
              <a:ext uri="{FF2B5EF4-FFF2-40B4-BE49-F238E27FC236}">
                <a16:creationId xmlns:a16="http://schemas.microsoft.com/office/drawing/2014/main" id="{C6B1A70D-F4F8-FBC6-92C6-09996629C5F8}"/>
              </a:ext>
            </a:extLst>
          </p:cNvPr>
          <p:cNvSpPr txBox="1"/>
          <p:nvPr userDrawn="1"/>
        </p:nvSpPr>
        <p:spPr>
          <a:xfrm>
            <a:off x="343005" y="1593063"/>
            <a:ext cx="1448319" cy="1323439"/>
          </a:xfrm>
          <a:prstGeom prst="rect">
            <a:avLst/>
          </a:prstGeom>
          <a:noFill/>
        </p:spPr>
        <p:txBody>
          <a:bodyPr wrap="square">
            <a:spAutoFit/>
          </a:bodyPr>
          <a:lstStyle/>
          <a:p>
            <a:pPr lvl="0"/>
            <a:r>
              <a:rPr lang="en-GB" sz="8000" b="1">
                <a:solidFill>
                  <a:srgbClr val="009BC1"/>
                </a:solidFill>
              </a:rPr>
              <a:t>04</a:t>
            </a:r>
          </a:p>
        </p:txBody>
      </p:sp>
      <p:sp>
        <p:nvSpPr>
          <p:cNvPr id="3" name="Content Placeholder 2">
            <a:extLst>
              <a:ext uri="{FF2B5EF4-FFF2-40B4-BE49-F238E27FC236}">
                <a16:creationId xmlns:a16="http://schemas.microsoft.com/office/drawing/2014/main" id="{97ECA4DB-7437-56B6-3837-AC3C5EEB09F8}"/>
              </a:ext>
            </a:extLst>
          </p:cNvPr>
          <p:cNvSpPr>
            <a:spLocks noGrp="1"/>
          </p:cNvSpPr>
          <p:nvPr>
            <p:ph idx="1" hasCustomPrompt="1"/>
          </p:nvPr>
        </p:nvSpPr>
        <p:spPr>
          <a:xfrm>
            <a:off x="425451" y="3159585"/>
            <a:ext cx="3345691" cy="2790204"/>
          </a:xfrm>
          <a:prstGeom prst="rect">
            <a:avLst/>
          </a:prstGeo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GB"/>
              <a:t>Your text goes here</a:t>
            </a:r>
            <a:endParaRPr lang="en-US"/>
          </a:p>
        </p:txBody>
      </p:sp>
      <p:sp>
        <p:nvSpPr>
          <p:cNvPr id="4" name="TextBox 3">
            <a:extLst>
              <a:ext uri="{FF2B5EF4-FFF2-40B4-BE49-F238E27FC236}">
                <a16:creationId xmlns:a16="http://schemas.microsoft.com/office/drawing/2014/main" id="{F738888D-3FC8-5D56-A009-4CF75EA4CDC4}"/>
              </a:ext>
            </a:extLst>
          </p:cNvPr>
          <p:cNvSpPr txBox="1"/>
          <p:nvPr userDrawn="1"/>
        </p:nvSpPr>
        <p:spPr>
          <a:xfrm>
            <a:off x="4294951" y="1593063"/>
            <a:ext cx="1448319" cy="1323439"/>
          </a:xfrm>
          <a:prstGeom prst="rect">
            <a:avLst/>
          </a:prstGeom>
          <a:noFill/>
        </p:spPr>
        <p:txBody>
          <a:bodyPr wrap="square">
            <a:spAutoFit/>
          </a:bodyPr>
          <a:lstStyle/>
          <a:p>
            <a:pPr lvl="0"/>
            <a:r>
              <a:rPr lang="en-GB" sz="8000" b="1">
                <a:solidFill>
                  <a:srgbClr val="009BC1"/>
                </a:solidFill>
              </a:rPr>
              <a:t>05</a:t>
            </a:r>
          </a:p>
        </p:txBody>
      </p:sp>
      <p:sp>
        <p:nvSpPr>
          <p:cNvPr id="8" name="Content Placeholder 2">
            <a:extLst>
              <a:ext uri="{FF2B5EF4-FFF2-40B4-BE49-F238E27FC236}">
                <a16:creationId xmlns:a16="http://schemas.microsoft.com/office/drawing/2014/main" id="{E5178B68-4973-59C0-D306-617FE8FC88C2}"/>
              </a:ext>
            </a:extLst>
          </p:cNvPr>
          <p:cNvSpPr>
            <a:spLocks noGrp="1"/>
          </p:cNvSpPr>
          <p:nvPr>
            <p:ph idx="16" hasCustomPrompt="1"/>
          </p:nvPr>
        </p:nvSpPr>
        <p:spPr>
          <a:xfrm>
            <a:off x="4385772" y="3159585"/>
            <a:ext cx="3345691" cy="2790204"/>
          </a:xfrm>
          <a:prstGeom prst="rect">
            <a:avLst/>
          </a:prstGeo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GB"/>
              <a:t>Your text goes here</a:t>
            </a:r>
            <a:endParaRPr lang="en-US"/>
          </a:p>
        </p:txBody>
      </p:sp>
      <p:sp>
        <p:nvSpPr>
          <p:cNvPr id="6" name="TextBox 5">
            <a:extLst>
              <a:ext uri="{FF2B5EF4-FFF2-40B4-BE49-F238E27FC236}">
                <a16:creationId xmlns:a16="http://schemas.microsoft.com/office/drawing/2014/main" id="{43DB0D2A-C2E3-F25D-53F4-CF13865C9109}"/>
              </a:ext>
            </a:extLst>
          </p:cNvPr>
          <p:cNvSpPr txBox="1"/>
          <p:nvPr userDrawn="1"/>
        </p:nvSpPr>
        <p:spPr>
          <a:xfrm>
            <a:off x="8246897" y="1572882"/>
            <a:ext cx="1448319" cy="1323439"/>
          </a:xfrm>
          <a:prstGeom prst="rect">
            <a:avLst/>
          </a:prstGeom>
          <a:noFill/>
        </p:spPr>
        <p:txBody>
          <a:bodyPr wrap="square">
            <a:spAutoFit/>
          </a:bodyPr>
          <a:lstStyle/>
          <a:p>
            <a:pPr lvl="0"/>
            <a:r>
              <a:rPr lang="en-GB" sz="8000" b="1">
                <a:solidFill>
                  <a:srgbClr val="009BC1"/>
                </a:solidFill>
              </a:rPr>
              <a:t>06</a:t>
            </a:r>
          </a:p>
        </p:txBody>
      </p:sp>
      <p:sp>
        <p:nvSpPr>
          <p:cNvPr id="10" name="Content Placeholder 2">
            <a:extLst>
              <a:ext uri="{FF2B5EF4-FFF2-40B4-BE49-F238E27FC236}">
                <a16:creationId xmlns:a16="http://schemas.microsoft.com/office/drawing/2014/main" id="{6988ED98-95EA-FDDD-D6DB-6552BA7D87B7}"/>
              </a:ext>
            </a:extLst>
          </p:cNvPr>
          <p:cNvSpPr>
            <a:spLocks noGrp="1"/>
          </p:cNvSpPr>
          <p:nvPr>
            <p:ph idx="18" hasCustomPrompt="1"/>
          </p:nvPr>
        </p:nvSpPr>
        <p:spPr>
          <a:xfrm>
            <a:off x="8346300" y="3159585"/>
            <a:ext cx="3345691" cy="2790204"/>
          </a:xfrm>
          <a:prstGeom prst="rect">
            <a:avLst/>
          </a:prstGeo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GB"/>
              <a:t>Your text goes here</a:t>
            </a:r>
            <a:endParaRPr lang="en-US"/>
          </a:p>
        </p:txBody>
      </p:sp>
      <p:sp>
        <p:nvSpPr>
          <p:cNvPr id="5" name="Slide Number Placeholder 5">
            <a:extLst>
              <a:ext uri="{FF2B5EF4-FFF2-40B4-BE49-F238E27FC236}">
                <a16:creationId xmlns:a16="http://schemas.microsoft.com/office/drawing/2014/main" id="{6933EE2B-307D-7AE4-C35B-9A718BF02841}"/>
              </a:ext>
            </a:extLst>
          </p:cNvPr>
          <p:cNvSpPr>
            <a:spLocks noGrp="1"/>
          </p:cNvSpPr>
          <p:nvPr>
            <p:ph type="sldNum" sz="quarter" idx="4"/>
          </p:nvPr>
        </p:nvSpPr>
        <p:spPr>
          <a:xfrm>
            <a:off x="11046660" y="6399212"/>
            <a:ext cx="719890" cy="197810"/>
          </a:xfrm>
          <a:prstGeom prst="rect">
            <a:avLst/>
          </a:prstGeom>
        </p:spPr>
        <p:txBody>
          <a:bodyPr lIns="0" tIns="0" rIns="0" bIns="0"/>
          <a:lstStyle>
            <a:lvl1pPr algn="r">
              <a:defRPr sz="1200">
                <a:solidFill>
                  <a:schemeClr val="accent1"/>
                </a:solidFill>
              </a:defRPr>
            </a:lvl1pPr>
          </a:lstStyle>
          <a:p>
            <a:fld id="{820EACED-CA5D-B048-836B-BF30EF0E914A}" type="slidenum">
              <a:rPr lang="en-US" smtClean="0"/>
              <a:pPr/>
              <a:t>‹#›</a:t>
            </a:fld>
            <a:endParaRPr lang="en-US"/>
          </a:p>
        </p:txBody>
      </p:sp>
    </p:spTree>
    <p:extLst>
      <p:ext uri="{BB962C8B-B14F-4D97-AF65-F5344CB8AC3E}">
        <p14:creationId xmlns:p14="http://schemas.microsoft.com/office/powerpoint/2010/main" val="46207131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Content_half_dark">
    <p:bg>
      <p:bgPr>
        <a:solidFill>
          <a:schemeClr val="bg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7DB74EC4-F077-7ACF-63E6-7A6072899E75}"/>
              </a:ext>
            </a:extLst>
          </p:cNvPr>
          <p:cNvSpPr/>
          <p:nvPr userDrawn="1"/>
        </p:nvSpPr>
        <p:spPr>
          <a:xfrm>
            <a:off x="-1315704" y="2258900"/>
            <a:ext cx="1284984" cy="719250"/>
          </a:xfrm>
          <a:prstGeom prst="rect">
            <a:avLst/>
          </a:prstGeom>
          <a:solidFill>
            <a:srgbClr val="D1E1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a:solidFill>
                  <a:srgbClr val="334A00"/>
                </a:solidFill>
              </a:rPr>
              <a:t>Move your text box to this guide if your title goes over two lines</a:t>
            </a:r>
          </a:p>
        </p:txBody>
      </p:sp>
      <p:sp>
        <p:nvSpPr>
          <p:cNvPr id="2" name="Title Placeholder 1">
            <a:extLst>
              <a:ext uri="{FF2B5EF4-FFF2-40B4-BE49-F238E27FC236}">
                <a16:creationId xmlns:a16="http://schemas.microsoft.com/office/drawing/2014/main" id="{FB144ED2-A07C-2BEB-4CC6-8EE32AF098D4}"/>
              </a:ext>
            </a:extLst>
          </p:cNvPr>
          <p:cNvSpPr>
            <a:spLocks noGrp="1"/>
          </p:cNvSpPr>
          <p:nvPr>
            <p:ph type="title" hasCustomPrompt="1"/>
          </p:nvPr>
        </p:nvSpPr>
        <p:spPr>
          <a:xfrm>
            <a:off x="433473" y="1358900"/>
            <a:ext cx="5211677" cy="900000"/>
          </a:xfrm>
          <a:prstGeom prst="rect">
            <a:avLst/>
          </a:prstGeom>
        </p:spPr>
        <p:txBody>
          <a:bodyPr vert="horz" lIns="0" tIns="216000" rIns="0" bIns="144000" rtlCol="0" anchor="t" anchorCtr="0">
            <a:normAutofit/>
          </a:bodyPr>
          <a:lstStyle>
            <a:lvl1pPr>
              <a:defRPr>
                <a:latin typeface="+mj-lt"/>
              </a:defRPr>
            </a:lvl1pPr>
          </a:lstStyle>
          <a:p>
            <a:r>
              <a:rPr lang="en-GB"/>
              <a:t>Your title goes here</a:t>
            </a:r>
            <a:endParaRPr lang="en-US"/>
          </a:p>
        </p:txBody>
      </p:sp>
      <p:sp>
        <p:nvSpPr>
          <p:cNvPr id="3" name="Content Placeholder 2">
            <a:extLst>
              <a:ext uri="{FF2B5EF4-FFF2-40B4-BE49-F238E27FC236}">
                <a16:creationId xmlns:a16="http://schemas.microsoft.com/office/drawing/2014/main" id="{5ED18B36-7136-2B46-5099-B25A0C21EFC4}"/>
              </a:ext>
            </a:extLst>
          </p:cNvPr>
          <p:cNvSpPr>
            <a:spLocks noGrp="1"/>
          </p:cNvSpPr>
          <p:nvPr>
            <p:ph idx="1" hasCustomPrompt="1"/>
          </p:nvPr>
        </p:nvSpPr>
        <p:spPr>
          <a:xfrm>
            <a:off x="433473" y="2708904"/>
            <a:ext cx="5219518" cy="3510921"/>
          </a:xfrm>
          <a:prstGeom prst="rect">
            <a:avLst/>
          </a:prstGeom>
        </p:spPr>
        <p:txBody>
          <a:bodyPr bIns="0"/>
          <a:lstStyle/>
          <a:p>
            <a:pPr lvl="0"/>
            <a:r>
              <a:rPr lang="en-GB"/>
              <a:t>Text goes here</a:t>
            </a:r>
            <a:endParaRPr lang="en-US"/>
          </a:p>
        </p:txBody>
      </p:sp>
      <p:sp>
        <p:nvSpPr>
          <p:cNvPr id="7" name="Rectangle 6">
            <a:extLst>
              <a:ext uri="{FF2B5EF4-FFF2-40B4-BE49-F238E27FC236}">
                <a16:creationId xmlns:a16="http://schemas.microsoft.com/office/drawing/2014/main" id="{C791FD6D-ACBB-795F-A648-16926841CC51}"/>
              </a:ext>
              <a:ext uri="{C183D7F6-B498-43B3-948B-1728B52AA6E4}">
                <adec:decorative xmlns:adec="http://schemas.microsoft.com/office/drawing/2017/decorative" val="1"/>
              </a:ext>
            </a:extLst>
          </p:cNvPr>
          <p:cNvSpPr/>
          <p:nvPr userDrawn="1"/>
        </p:nvSpPr>
        <p:spPr>
          <a:xfrm>
            <a:off x="6096000" y="0"/>
            <a:ext cx="6096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Content Placeholder 2">
            <a:extLst>
              <a:ext uri="{FF2B5EF4-FFF2-40B4-BE49-F238E27FC236}">
                <a16:creationId xmlns:a16="http://schemas.microsoft.com/office/drawing/2014/main" id="{BEB655E7-91E1-1C07-7B06-2DA668B7F525}"/>
              </a:ext>
            </a:extLst>
          </p:cNvPr>
          <p:cNvSpPr>
            <a:spLocks noGrp="1"/>
          </p:cNvSpPr>
          <p:nvPr>
            <p:ph idx="14"/>
          </p:nvPr>
        </p:nvSpPr>
        <p:spPr>
          <a:xfrm>
            <a:off x="6554756" y="458788"/>
            <a:ext cx="5211794" cy="5761037"/>
          </a:xfrm>
          <a:prstGeom prst="rect">
            <a:avLst/>
          </a:prstGeom>
        </p:spPr>
        <p:txBody>
          <a:bodyPr bIns="0"/>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Click to edit Master text style</a:t>
            </a:r>
          </a:p>
        </p:txBody>
      </p:sp>
      <p:sp>
        <p:nvSpPr>
          <p:cNvPr id="13" name="Slide Number Placeholder 5">
            <a:extLst>
              <a:ext uri="{FF2B5EF4-FFF2-40B4-BE49-F238E27FC236}">
                <a16:creationId xmlns:a16="http://schemas.microsoft.com/office/drawing/2014/main" id="{2513B074-6D4D-5E65-E763-4CBE80D66406}"/>
              </a:ext>
            </a:extLst>
          </p:cNvPr>
          <p:cNvSpPr>
            <a:spLocks noGrp="1"/>
          </p:cNvSpPr>
          <p:nvPr>
            <p:ph type="sldNum" sz="quarter" idx="4"/>
          </p:nvPr>
        </p:nvSpPr>
        <p:spPr>
          <a:xfrm>
            <a:off x="11046660" y="6399212"/>
            <a:ext cx="719890" cy="197810"/>
          </a:xfrm>
          <a:prstGeom prst="rect">
            <a:avLst/>
          </a:prstGeom>
        </p:spPr>
        <p:txBody>
          <a:bodyPr lIns="0" tIns="0" rIns="0" bIns="0"/>
          <a:lstStyle>
            <a:lvl1pPr algn="r">
              <a:defRPr sz="1200">
                <a:solidFill>
                  <a:schemeClr val="bg1"/>
                </a:solidFill>
              </a:defRPr>
            </a:lvl1pPr>
          </a:lstStyle>
          <a:p>
            <a:fld id="{820EACED-CA5D-B048-836B-BF30EF0E914A}" type="slidenum">
              <a:rPr lang="en-US" smtClean="0"/>
              <a:pPr/>
              <a:t>‹#›</a:t>
            </a:fld>
            <a:endParaRPr lang="en-US"/>
          </a:p>
        </p:txBody>
      </p:sp>
    </p:spTree>
    <p:extLst>
      <p:ext uri="{BB962C8B-B14F-4D97-AF65-F5344CB8AC3E}">
        <p14:creationId xmlns:p14="http://schemas.microsoft.com/office/powerpoint/2010/main" val="1737095826"/>
      </p:ext>
    </p:extLst>
  </p:cSld>
  <p:clrMapOvr>
    <a:masterClrMapping/>
  </p:clrMapOvr>
  <p:extLst>
    <p:ext uri="{DCECCB84-F9BA-43D5-87BE-67443E8EF086}">
      <p15:sldGuideLst xmlns:p15="http://schemas.microsoft.com/office/powerpoint/2012/main">
        <p15:guide id="1" pos="3556">
          <p15:clr>
            <a:srgbClr val="FBAE40"/>
          </p15:clr>
        </p15:guide>
        <p15:guide id="2" pos="3840">
          <p15:clr>
            <a:srgbClr val="FBAE40"/>
          </p15:clr>
        </p15:guide>
        <p15:guide id="3" pos="4124">
          <p15:clr>
            <a:srgbClr val="FBAE40"/>
          </p15:clr>
        </p15:guide>
        <p15:guide id="4" orient="horz" pos="1876">
          <p15:clr>
            <a:srgbClr val="9FCC3B"/>
          </p15:clr>
        </p15:guide>
      </p15:sldGuideLst>
    </p:ext>
  </p:extLs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Content_half_header_reverse">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8FCFD66-2782-25FD-4B6B-8E3FBA800BD4}"/>
              </a:ext>
              <a:ext uri="{C183D7F6-B498-43B3-948B-1728B52AA6E4}">
                <adec:decorative xmlns:adec="http://schemas.microsoft.com/office/drawing/2017/decorative" val="1"/>
              </a:ext>
            </a:extLst>
          </p:cNvPr>
          <p:cNvSpPr/>
          <p:nvPr userDrawn="1"/>
        </p:nvSpPr>
        <p:spPr>
          <a:xfrm>
            <a:off x="0" y="1358900"/>
            <a:ext cx="6096000" cy="5499100"/>
          </a:xfrm>
          <a:prstGeom prst="rect">
            <a:avLst/>
          </a:prstGeom>
          <a:solidFill>
            <a:srgbClr val="CFD4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Placeholder 1">
            <a:extLst>
              <a:ext uri="{FF2B5EF4-FFF2-40B4-BE49-F238E27FC236}">
                <a16:creationId xmlns:a16="http://schemas.microsoft.com/office/drawing/2014/main" id="{F91BDDD1-ABB8-5513-0EBE-12EB29040A15}"/>
              </a:ext>
            </a:extLst>
          </p:cNvPr>
          <p:cNvSpPr>
            <a:spLocks noGrp="1"/>
          </p:cNvSpPr>
          <p:nvPr>
            <p:ph type="title" hasCustomPrompt="1"/>
          </p:nvPr>
        </p:nvSpPr>
        <p:spPr>
          <a:xfrm>
            <a:off x="1325563" y="5386"/>
            <a:ext cx="10440987" cy="900000"/>
          </a:xfrm>
          <a:prstGeom prst="rect">
            <a:avLst/>
          </a:prstGeom>
        </p:spPr>
        <p:txBody>
          <a:bodyPr vert="horz" lIns="0" tIns="216000" rIns="0" bIns="144000" rtlCol="0" anchor="t" anchorCtr="0">
            <a:normAutofit/>
          </a:bodyPr>
          <a:lstStyle>
            <a:lvl1pPr>
              <a:defRPr>
                <a:solidFill>
                  <a:schemeClr val="tx1"/>
                </a:solidFill>
                <a:latin typeface="+mj-lt"/>
              </a:defRPr>
            </a:lvl1pPr>
          </a:lstStyle>
          <a:p>
            <a:r>
              <a:rPr lang="en-GB"/>
              <a:t>Your title goes here</a:t>
            </a:r>
            <a:endParaRPr lang="en-US"/>
          </a:p>
        </p:txBody>
      </p:sp>
      <p:sp>
        <p:nvSpPr>
          <p:cNvPr id="3" name="Content Placeholder 2">
            <a:extLst>
              <a:ext uri="{FF2B5EF4-FFF2-40B4-BE49-F238E27FC236}">
                <a16:creationId xmlns:a16="http://schemas.microsoft.com/office/drawing/2014/main" id="{97ECA4DB-7437-56B6-3837-AC3C5EEB09F8}"/>
              </a:ext>
            </a:extLst>
          </p:cNvPr>
          <p:cNvSpPr>
            <a:spLocks noGrp="1"/>
          </p:cNvSpPr>
          <p:nvPr>
            <p:ph idx="1" hasCustomPrompt="1"/>
          </p:nvPr>
        </p:nvSpPr>
        <p:spPr>
          <a:xfrm>
            <a:off x="433473" y="1817688"/>
            <a:ext cx="5219518" cy="4402138"/>
          </a:xfrm>
          <a:prstGeom prst="rect">
            <a:avLst/>
          </a:prstGeom>
        </p:spPr>
        <p:txBody>
          <a:bodyPr bIns="0"/>
          <a:lstStyle/>
          <a:p>
            <a:pPr lvl="0"/>
            <a:r>
              <a:rPr lang="en-GB"/>
              <a:t>Text goes here</a:t>
            </a:r>
            <a:endParaRPr lang="en-US"/>
          </a:p>
        </p:txBody>
      </p:sp>
      <p:sp>
        <p:nvSpPr>
          <p:cNvPr id="7" name="Rectangle 6">
            <a:extLst>
              <a:ext uri="{FF2B5EF4-FFF2-40B4-BE49-F238E27FC236}">
                <a16:creationId xmlns:a16="http://schemas.microsoft.com/office/drawing/2014/main" id="{C791FD6D-ACBB-795F-A648-16926841CC51}"/>
              </a:ext>
              <a:ext uri="{C183D7F6-B498-43B3-948B-1728B52AA6E4}">
                <adec:decorative xmlns:adec="http://schemas.microsoft.com/office/drawing/2017/decorative" val="1"/>
              </a:ext>
            </a:extLst>
          </p:cNvPr>
          <p:cNvSpPr/>
          <p:nvPr userDrawn="1"/>
        </p:nvSpPr>
        <p:spPr>
          <a:xfrm>
            <a:off x="6096000" y="1358900"/>
            <a:ext cx="6096000" cy="54991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Content Placeholder 2">
            <a:extLst>
              <a:ext uri="{FF2B5EF4-FFF2-40B4-BE49-F238E27FC236}">
                <a16:creationId xmlns:a16="http://schemas.microsoft.com/office/drawing/2014/main" id="{BEB655E7-91E1-1C07-7B06-2DA668B7F525}"/>
              </a:ext>
            </a:extLst>
          </p:cNvPr>
          <p:cNvSpPr>
            <a:spLocks noGrp="1"/>
          </p:cNvSpPr>
          <p:nvPr>
            <p:ph idx="14"/>
          </p:nvPr>
        </p:nvSpPr>
        <p:spPr>
          <a:xfrm>
            <a:off x="6554756" y="1812413"/>
            <a:ext cx="5211794" cy="4407411"/>
          </a:xfrm>
          <a:prstGeom prst="rect">
            <a:avLst/>
          </a:prstGeom>
        </p:spPr>
        <p:txBody>
          <a:bodyPr bIns="0"/>
          <a:lstStyle>
            <a:lvl1pPr>
              <a:defRPr>
                <a:solidFill>
                  <a:schemeClr val="bg1"/>
                </a:solidFill>
              </a:defRPr>
            </a:lvl1pPr>
          </a:lstStyle>
          <a:p>
            <a:pPr lvl="0"/>
            <a:r>
              <a:rPr lang="en-GB"/>
              <a:t>Click to edit Master text styles</a:t>
            </a:r>
          </a:p>
        </p:txBody>
      </p:sp>
      <p:sp>
        <p:nvSpPr>
          <p:cNvPr id="13" name="Slide Number Placeholder 5">
            <a:extLst>
              <a:ext uri="{FF2B5EF4-FFF2-40B4-BE49-F238E27FC236}">
                <a16:creationId xmlns:a16="http://schemas.microsoft.com/office/drawing/2014/main" id="{81B6B00A-DA58-B7AA-2824-078C084AEA87}"/>
              </a:ext>
            </a:extLst>
          </p:cNvPr>
          <p:cNvSpPr>
            <a:spLocks noGrp="1"/>
          </p:cNvSpPr>
          <p:nvPr>
            <p:ph type="sldNum" sz="quarter" idx="4"/>
          </p:nvPr>
        </p:nvSpPr>
        <p:spPr>
          <a:xfrm>
            <a:off x="11046660" y="6399212"/>
            <a:ext cx="719890" cy="197810"/>
          </a:xfrm>
          <a:prstGeom prst="rect">
            <a:avLst/>
          </a:prstGeom>
        </p:spPr>
        <p:txBody>
          <a:bodyPr lIns="0" tIns="0" rIns="0" bIns="0"/>
          <a:lstStyle>
            <a:lvl1pPr algn="r">
              <a:defRPr sz="1200">
                <a:solidFill>
                  <a:schemeClr val="accent1"/>
                </a:solidFill>
              </a:defRPr>
            </a:lvl1pPr>
          </a:lstStyle>
          <a:p>
            <a:fld id="{820EACED-CA5D-B048-836B-BF30EF0E914A}" type="slidenum">
              <a:rPr lang="en-US" smtClean="0"/>
              <a:pPr/>
              <a:t>‹#›</a:t>
            </a:fld>
            <a:endParaRPr lang="en-US"/>
          </a:p>
        </p:txBody>
      </p:sp>
    </p:spTree>
    <p:extLst>
      <p:ext uri="{BB962C8B-B14F-4D97-AF65-F5344CB8AC3E}">
        <p14:creationId xmlns:p14="http://schemas.microsoft.com/office/powerpoint/2010/main" val="1447983563"/>
      </p:ext>
    </p:extLst>
  </p:cSld>
  <p:clrMapOvr>
    <a:masterClrMapping/>
  </p:clrMapOvr>
  <p:extLst>
    <p:ext uri="{DCECCB84-F9BA-43D5-87BE-67443E8EF086}">
      <p15:sldGuideLst xmlns:p15="http://schemas.microsoft.com/office/powerpoint/2012/main">
        <p15:guide id="1" pos="3556">
          <p15:clr>
            <a:srgbClr val="FBAE40"/>
          </p15:clr>
        </p15:guide>
        <p15:guide id="2" pos="3840">
          <p15:clr>
            <a:srgbClr val="FBAE40"/>
          </p15:clr>
        </p15:guide>
        <p15:guide id="3" pos="4124">
          <p15:clr>
            <a:srgbClr val="FBAE40"/>
          </p15:clr>
        </p15:guide>
      </p15:sldGuideLst>
    </p:ext>
  </p:extLs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Content_grid_1">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A5E44EC-D851-12E4-A4FC-326A1D3AEFC7}"/>
              </a:ext>
            </a:extLst>
          </p:cNvPr>
          <p:cNvSpPr>
            <a:spLocks noGrp="1"/>
          </p:cNvSpPr>
          <p:nvPr>
            <p:ph type="title" hasCustomPrompt="1"/>
          </p:nvPr>
        </p:nvSpPr>
        <p:spPr>
          <a:xfrm>
            <a:off x="433473" y="1358900"/>
            <a:ext cx="5211677" cy="900000"/>
          </a:xfrm>
          <a:prstGeom prst="rect">
            <a:avLst/>
          </a:prstGeom>
        </p:spPr>
        <p:txBody>
          <a:bodyPr vert="horz" lIns="0" tIns="216000" rIns="0" bIns="144000" rtlCol="0" anchor="t" anchorCtr="0">
            <a:normAutofit/>
          </a:bodyPr>
          <a:lstStyle>
            <a:lvl1pPr>
              <a:defRPr>
                <a:latin typeface="+mj-lt"/>
              </a:defRPr>
            </a:lvl1pPr>
          </a:lstStyle>
          <a:p>
            <a:r>
              <a:rPr lang="en-GB"/>
              <a:t>Your title goes here</a:t>
            </a:r>
            <a:endParaRPr lang="en-US"/>
          </a:p>
        </p:txBody>
      </p:sp>
      <p:pic>
        <p:nvPicPr>
          <p:cNvPr id="27" name="Picture 26" descr="Image of the Trent Building through the trees">
            <a:extLst>
              <a:ext uri="{FF2B5EF4-FFF2-40B4-BE49-F238E27FC236}">
                <a16:creationId xmlns:a16="http://schemas.microsoft.com/office/drawing/2014/main" id="{9E54FF2A-2B74-5BA4-CF40-EC745ED38FA9}"/>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3429000"/>
            <a:ext cx="3035299" cy="3429000"/>
          </a:xfrm>
          <a:prstGeom prst="rect">
            <a:avLst/>
          </a:prstGeom>
        </p:spPr>
      </p:pic>
      <p:sp>
        <p:nvSpPr>
          <p:cNvPr id="13" name="Picture Placeholder 12">
            <a:extLst>
              <a:ext uri="{FF2B5EF4-FFF2-40B4-BE49-F238E27FC236}">
                <a16:creationId xmlns:a16="http://schemas.microsoft.com/office/drawing/2014/main" id="{EDCCA7DA-43AB-3A07-EF33-FACF17E6C0B3}"/>
              </a:ext>
            </a:extLst>
          </p:cNvPr>
          <p:cNvSpPr>
            <a:spLocks noGrp="1"/>
          </p:cNvSpPr>
          <p:nvPr>
            <p:ph type="pic" sz="quarter" idx="10" hasCustomPrompt="1"/>
          </p:nvPr>
        </p:nvSpPr>
        <p:spPr>
          <a:xfrm>
            <a:off x="0" y="3429000"/>
            <a:ext cx="3035300" cy="3429000"/>
          </a:xfrm>
          <a:prstGeom prst="rect">
            <a:avLst/>
          </a:prstGeom>
        </p:spPr>
        <p:txBody>
          <a:bodyPr anchor="ctr"/>
          <a:lstStyle>
            <a:lvl1pPr marL="0" indent="0" algn="ctr">
              <a:buNone/>
              <a:defRPr/>
            </a:lvl1pPr>
          </a:lstStyle>
          <a:p>
            <a:r>
              <a:rPr lang="en-US"/>
              <a:t>  </a:t>
            </a:r>
          </a:p>
        </p:txBody>
      </p:sp>
      <p:sp>
        <p:nvSpPr>
          <p:cNvPr id="4" name="Rectangle 3">
            <a:extLst>
              <a:ext uri="{FF2B5EF4-FFF2-40B4-BE49-F238E27FC236}">
                <a16:creationId xmlns:a16="http://schemas.microsoft.com/office/drawing/2014/main" id="{DD8AE549-3D8C-F8C5-5564-74DC0B0E758A}"/>
              </a:ext>
              <a:ext uri="{C183D7F6-B498-43B3-948B-1728B52AA6E4}">
                <adec:decorative xmlns:adec="http://schemas.microsoft.com/office/drawing/2017/decorative" val="1"/>
              </a:ext>
            </a:extLst>
          </p:cNvPr>
          <p:cNvSpPr/>
          <p:nvPr userDrawn="1"/>
        </p:nvSpPr>
        <p:spPr>
          <a:xfrm>
            <a:off x="3035592" y="3429000"/>
            <a:ext cx="3060408" cy="3429000"/>
          </a:xfrm>
          <a:prstGeom prst="rect">
            <a:avLst/>
          </a:prstGeom>
          <a:solidFill>
            <a:srgbClr val="66C3DA"/>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44000" rIns="180000" rtlCol="0" anchor="ctr"/>
          <a:lstStyle/>
          <a:p>
            <a:pPr algn="ctr"/>
            <a:endParaRPr lang="en-US"/>
          </a:p>
        </p:txBody>
      </p:sp>
      <p:sp>
        <p:nvSpPr>
          <p:cNvPr id="17" name="Text Placeholder 16">
            <a:extLst>
              <a:ext uri="{FF2B5EF4-FFF2-40B4-BE49-F238E27FC236}">
                <a16:creationId xmlns:a16="http://schemas.microsoft.com/office/drawing/2014/main" id="{EED4FDFF-01CC-7D91-5FE8-76C56AA43EA9}"/>
              </a:ext>
            </a:extLst>
          </p:cNvPr>
          <p:cNvSpPr>
            <a:spLocks noGrp="1"/>
          </p:cNvSpPr>
          <p:nvPr>
            <p:ph type="body" sz="quarter" idx="12" hasCustomPrompt="1"/>
          </p:nvPr>
        </p:nvSpPr>
        <p:spPr>
          <a:xfrm>
            <a:off x="3035300" y="3429000"/>
            <a:ext cx="3060700" cy="3429000"/>
          </a:xfrm>
          <a:prstGeom prst="rect">
            <a:avLst/>
          </a:prstGeom>
        </p:spPr>
        <p:txBody>
          <a:bodyPr lIns="360000" tIns="360000" rIns="360000" bIns="900000"/>
          <a:lstStyle>
            <a:lvl1pPr marL="0" indent="0">
              <a:buNone/>
              <a:defRPr sz="2800" b="1"/>
            </a:lvl1pPr>
            <a:lvl2pPr marL="0" indent="0">
              <a:buNone/>
              <a:defRPr sz="2400"/>
            </a:lvl2pPr>
          </a:lstStyle>
          <a:p>
            <a:pPr lvl="0"/>
            <a:r>
              <a:rPr lang="en-GB"/>
              <a:t>Text box 1</a:t>
            </a:r>
          </a:p>
          <a:p>
            <a:pPr lvl="1"/>
            <a:r>
              <a:rPr lang="en-GB"/>
              <a:t>Text goes here</a:t>
            </a:r>
            <a:endParaRPr lang="en-US"/>
          </a:p>
        </p:txBody>
      </p:sp>
      <p:sp>
        <p:nvSpPr>
          <p:cNvPr id="7" name="Rectangle 6">
            <a:extLst>
              <a:ext uri="{FF2B5EF4-FFF2-40B4-BE49-F238E27FC236}">
                <a16:creationId xmlns:a16="http://schemas.microsoft.com/office/drawing/2014/main" id="{C791FD6D-ACBB-795F-A648-16926841CC51}"/>
              </a:ext>
              <a:ext uri="{C183D7F6-B498-43B3-948B-1728B52AA6E4}">
                <adec:decorative xmlns:adec="http://schemas.microsoft.com/office/drawing/2017/decorative" val="1"/>
              </a:ext>
            </a:extLst>
          </p:cNvPr>
          <p:cNvSpPr/>
          <p:nvPr userDrawn="1"/>
        </p:nvSpPr>
        <p:spPr>
          <a:xfrm>
            <a:off x="6096000" y="0"/>
            <a:ext cx="3060408" cy="3429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Ins="360000" rtlCol="0" anchor="ctr"/>
          <a:lstStyle/>
          <a:p>
            <a:pPr algn="ctr"/>
            <a:endParaRPr lang="en-US"/>
          </a:p>
        </p:txBody>
      </p:sp>
      <p:sp>
        <p:nvSpPr>
          <p:cNvPr id="18" name="Text Placeholder 16">
            <a:extLst>
              <a:ext uri="{FF2B5EF4-FFF2-40B4-BE49-F238E27FC236}">
                <a16:creationId xmlns:a16="http://schemas.microsoft.com/office/drawing/2014/main" id="{CF8E0CD1-94EB-05D7-D056-7768B00D423C}"/>
              </a:ext>
            </a:extLst>
          </p:cNvPr>
          <p:cNvSpPr>
            <a:spLocks noGrp="1"/>
          </p:cNvSpPr>
          <p:nvPr>
            <p:ph type="body" sz="quarter" idx="13" hasCustomPrompt="1"/>
          </p:nvPr>
        </p:nvSpPr>
        <p:spPr>
          <a:xfrm>
            <a:off x="6109950" y="0"/>
            <a:ext cx="3046458" cy="3429000"/>
          </a:xfrm>
          <a:prstGeom prst="rect">
            <a:avLst/>
          </a:prstGeom>
        </p:spPr>
        <p:txBody>
          <a:bodyPr lIns="360000" tIns="432000" rIns="360000" bIns="360000"/>
          <a:lstStyle>
            <a:lvl1pPr marL="0" indent="0">
              <a:buNone/>
              <a:defRPr sz="2800" b="1"/>
            </a:lvl1pPr>
            <a:lvl2pPr marL="0" indent="0">
              <a:buNone/>
              <a:defRPr sz="2400"/>
            </a:lvl2pPr>
          </a:lstStyle>
          <a:p>
            <a:pPr lvl="0"/>
            <a:r>
              <a:rPr lang="en-GB"/>
              <a:t>Text box 2</a:t>
            </a:r>
          </a:p>
          <a:p>
            <a:pPr lvl="1"/>
            <a:r>
              <a:rPr lang="en-GB"/>
              <a:t>Text goes here</a:t>
            </a:r>
            <a:endParaRPr lang="en-US"/>
          </a:p>
        </p:txBody>
      </p:sp>
      <p:sp>
        <p:nvSpPr>
          <p:cNvPr id="6" name="Rectangle 5">
            <a:extLst>
              <a:ext uri="{FF2B5EF4-FFF2-40B4-BE49-F238E27FC236}">
                <a16:creationId xmlns:a16="http://schemas.microsoft.com/office/drawing/2014/main" id="{000767FC-B0EE-2180-5D56-1FD4F2E49ED5}"/>
              </a:ext>
              <a:ext uri="{C183D7F6-B498-43B3-948B-1728B52AA6E4}">
                <adec:decorative xmlns:adec="http://schemas.microsoft.com/office/drawing/2017/decorative" val="1"/>
              </a:ext>
            </a:extLst>
          </p:cNvPr>
          <p:cNvSpPr/>
          <p:nvPr userDrawn="1"/>
        </p:nvSpPr>
        <p:spPr>
          <a:xfrm>
            <a:off x="9156408" y="0"/>
            <a:ext cx="3035592" cy="3429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 Placeholder 16">
            <a:extLst>
              <a:ext uri="{FF2B5EF4-FFF2-40B4-BE49-F238E27FC236}">
                <a16:creationId xmlns:a16="http://schemas.microsoft.com/office/drawing/2014/main" id="{7D5F2ED6-EDF6-AE45-DB32-B0BFFD4C080C}"/>
              </a:ext>
            </a:extLst>
          </p:cNvPr>
          <p:cNvSpPr>
            <a:spLocks noGrp="1"/>
          </p:cNvSpPr>
          <p:nvPr>
            <p:ph type="body" sz="quarter" idx="14" hasCustomPrompt="1"/>
          </p:nvPr>
        </p:nvSpPr>
        <p:spPr>
          <a:xfrm>
            <a:off x="9170358" y="0"/>
            <a:ext cx="3021642" cy="3429000"/>
          </a:xfrm>
          <a:prstGeom prst="rect">
            <a:avLst/>
          </a:prstGeom>
        </p:spPr>
        <p:txBody>
          <a:bodyPr lIns="360000" tIns="432000" rIns="360000" bIns="360000"/>
          <a:lstStyle>
            <a:lvl1pPr marL="0" indent="0">
              <a:buNone/>
              <a:defRPr sz="2800" b="1">
                <a:solidFill>
                  <a:schemeClr val="bg1"/>
                </a:solidFill>
              </a:defRPr>
            </a:lvl1pPr>
            <a:lvl2pPr marL="0" indent="0">
              <a:buNone/>
              <a:defRPr sz="2400">
                <a:solidFill>
                  <a:schemeClr val="bg1"/>
                </a:solidFill>
              </a:defRPr>
            </a:lvl2pPr>
          </a:lstStyle>
          <a:p>
            <a:pPr lvl="0"/>
            <a:r>
              <a:rPr lang="en-GB"/>
              <a:t>Text box 3</a:t>
            </a:r>
          </a:p>
          <a:p>
            <a:pPr lvl="1"/>
            <a:r>
              <a:rPr lang="en-GB"/>
              <a:t>Text goes here</a:t>
            </a:r>
            <a:endParaRPr lang="en-US"/>
          </a:p>
        </p:txBody>
      </p:sp>
      <p:pic>
        <p:nvPicPr>
          <p:cNvPr id="5" name="Picture 4" descr="Two students looking at a computer together.">
            <a:extLst>
              <a:ext uri="{FF2B5EF4-FFF2-40B4-BE49-F238E27FC236}">
                <a16:creationId xmlns:a16="http://schemas.microsoft.com/office/drawing/2014/main" id="{E088E9FE-9D2F-707D-553D-DD7D8D0BF587}"/>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6075071" y="3429001"/>
            <a:ext cx="6116930" cy="3429000"/>
          </a:xfrm>
          <a:prstGeom prst="rect">
            <a:avLst/>
          </a:prstGeom>
        </p:spPr>
      </p:pic>
      <p:sp>
        <p:nvSpPr>
          <p:cNvPr id="14" name="Picture Placeholder 12">
            <a:extLst>
              <a:ext uri="{FF2B5EF4-FFF2-40B4-BE49-F238E27FC236}">
                <a16:creationId xmlns:a16="http://schemas.microsoft.com/office/drawing/2014/main" id="{15B60017-6E9F-37A8-BC85-B1B623D25C22}"/>
              </a:ext>
            </a:extLst>
          </p:cNvPr>
          <p:cNvSpPr>
            <a:spLocks noGrp="1"/>
          </p:cNvSpPr>
          <p:nvPr>
            <p:ph type="pic" sz="quarter" idx="11"/>
          </p:nvPr>
        </p:nvSpPr>
        <p:spPr>
          <a:xfrm>
            <a:off x="6109950" y="3429000"/>
            <a:ext cx="6082050" cy="3429000"/>
          </a:xfrm>
          <a:prstGeom prst="rect">
            <a:avLst/>
          </a:prstGeom>
        </p:spPr>
        <p:txBody>
          <a:bodyPr anchor="ctr"/>
          <a:lstStyle>
            <a:lvl1pPr marL="0" indent="0" algn="ctr">
              <a:buNone/>
              <a:defRPr>
                <a:solidFill>
                  <a:schemeClr val="bg1"/>
                </a:solidFill>
              </a:defRPr>
            </a:lvl1pPr>
          </a:lstStyle>
          <a:p>
            <a:endParaRPr lang="en-US"/>
          </a:p>
        </p:txBody>
      </p:sp>
      <p:sp>
        <p:nvSpPr>
          <p:cNvPr id="19" name="Slide Number Placeholder 5">
            <a:extLst>
              <a:ext uri="{FF2B5EF4-FFF2-40B4-BE49-F238E27FC236}">
                <a16:creationId xmlns:a16="http://schemas.microsoft.com/office/drawing/2014/main" id="{447ADA44-5ECF-D81F-2E99-B0A321C86A92}"/>
              </a:ext>
            </a:extLst>
          </p:cNvPr>
          <p:cNvSpPr>
            <a:spLocks noGrp="1"/>
          </p:cNvSpPr>
          <p:nvPr>
            <p:ph type="sldNum" sz="quarter" idx="4"/>
          </p:nvPr>
        </p:nvSpPr>
        <p:spPr>
          <a:xfrm>
            <a:off x="11046660" y="6399212"/>
            <a:ext cx="719890" cy="197810"/>
          </a:xfrm>
          <a:prstGeom prst="rect">
            <a:avLst/>
          </a:prstGeom>
        </p:spPr>
        <p:txBody>
          <a:bodyPr lIns="0" tIns="0" rIns="0" bIns="0"/>
          <a:lstStyle>
            <a:lvl1pPr algn="r">
              <a:defRPr sz="1200">
                <a:solidFill>
                  <a:schemeClr val="bg1"/>
                </a:solidFill>
              </a:defRPr>
            </a:lvl1pPr>
          </a:lstStyle>
          <a:p>
            <a:fld id="{820EACED-CA5D-B048-836B-BF30EF0E914A}" type="slidenum">
              <a:rPr lang="en-US" smtClean="0"/>
              <a:pPr/>
              <a:t>‹#›</a:t>
            </a:fld>
            <a:endParaRPr lang="en-US"/>
          </a:p>
        </p:txBody>
      </p:sp>
    </p:spTree>
    <p:extLst>
      <p:ext uri="{BB962C8B-B14F-4D97-AF65-F5344CB8AC3E}">
        <p14:creationId xmlns:p14="http://schemas.microsoft.com/office/powerpoint/2010/main" val="2152715701"/>
      </p:ext>
    </p:extLst>
  </p:cSld>
  <p:clrMapOvr>
    <a:masterClrMapping/>
  </p:clrMapOvr>
  <p:extLst>
    <p:ext uri="{DCECCB84-F9BA-43D5-87BE-67443E8EF086}">
      <p15:sldGuideLst xmlns:p15="http://schemas.microsoft.com/office/powerpoint/2012/main">
        <p15:guide id="1" pos="3556">
          <p15:clr>
            <a:srgbClr val="FBAE40"/>
          </p15:clr>
        </p15:guide>
        <p15:guide id="2" pos="3840">
          <p15:clr>
            <a:srgbClr val="FBAE40"/>
          </p15:clr>
        </p15:guide>
        <p15:guide id="3" pos="4124">
          <p15:clr>
            <a:srgbClr val="FBAE40"/>
          </p15:clr>
        </p15:guide>
      </p15:sldGuideLst>
    </p:ext>
  </p:extLs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Content_grid_2">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0BFA4EF-A742-5BA9-C34E-7BBDD53BD33E}"/>
              </a:ext>
            </a:extLst>
          </p:cNvPr>
          <p:cNvSpPr>
            <a:spLocks noGrp="1"/>
          </p:cNvSpPr>
          <p:nvPr>
            <p:ph type="title" hasCustomPrompt="1"/>
          </p:nvPr>
        </p:nvSpPr>
        <p:spPr>
          <a:xfrm>
            <a:off x="433473" y="1358900"/>
            <a:ext cx="5211677" cy="900000"/>
          </a:xfrm>
          <a:prstGeom prst="rect">
            <a:avLst/>
          </a:prstGeom>
        </p:spPr>
        <p:txBody>
          <a:bodyPr vert="horz" lIns="0" tIns="216000" rIns="0" bIns="144000" rtlCol="0" anchor="t" anchorCtr="0">
            <a:normAutofit/>
          </a:bodyPr>
          <a:lstStyle>
            <a:lvl1pPr>
              <a:defRPr>
                <a:latin typeface="+mj-lt"/>
              </a:defRPr>
            </a:lvl1pPr>
          </a:lstStyle>
          <a:p>
            <a:r>
              <a:rPr lang="en-GB"/>
              <a:t>Your title goes here</a:t>
            </a:r>
            <a:endParaRPr lang="en-US"/>
          </a:p>
        </p:txBody>
      </p:sp>
      <p:sp>
        <p:nvSpPr>
          <p:cNvPr id="4" name="Rectangle 3">
            <a:extLst>
              <a:ext uri="{FF2B5EF4-FFF2-40B4-BE49-F238E27FC236}">
                <a16:creationId xmlns:a16="http://schemas.microsoft.com/office/drawing/2014/main" id="{DD8AE549-3D8C-F8C5-5564-74DC0B0E758A}"/>
              </a:ext>
              <a:ext uri="{C183D7F6-B498-43B3-948B-1728B52AA6E4}">
                <adec:decorative xmlns:adec="http://schemas.microsoft.com/office/drawing/2017/decorative" val="1"/>
              </a:ext>
            </a:extLst>
          </p:cNvPr>
          <p:cNvSpPr/>
          <p:nvPr userDrawn="1"/>
        </p:nvSpPr>
        <p:spPr>
          <a:xfrm>
            <a:off x="0" y="3429000"/>
            <a:ext cx="6095998" cy="3429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 Placeholder 16">
            <a:extLst>
              <a:ext uri="{FF2B5EF4-FFF2-40B4-BE49-F238E27FC236}">
                <a16:creationId xmlns:a16="http://schemas.microsoft.com/office/drawing/2014/main" id="{13120BCC-8BEC-DF67-24F5-634A4A8C8B4C}"/>
              </a:ext>
            </a:extLst>
          </p:cNvPr>
          <p:cNvSpPr>
            <a:spLocks noGrp="1"/>
          </p:cNvSpPr>
          <p:nvPr>
            <p:ph type="body" sz="quarter" idx="12" hasCustomPrompt="1"/>
          </p:nvPr>
        </p:nvSpPr>
        <p:spPr>
          <a:xfrm>
            <a:off x="433473" y="3429000"/>
            <a:ext cx="5662527" cy="3429000"/>
          </a:xfrm>
          <a:prstGeom prst="rect">
            <a:avLst/>
          </a:prstGeom>
        </p:spPr>
        <p:txBody>
          <a:bodyPr lIns="0" tIns="360000" rIns="360000" bIns="900000"/>
          <a:lstStyle>
            <a:lvl1pPr marL="0" indent="0">
              <a:buNone/>
              <a:defRPr sz="2800" b="1">
                <a:solidFill>
                  <a:schemeClr val="tx1"/>
                </a:solidFill>
              </a:defRPr>
            </a:lvl1pPr>
            <a:lvl2pPr marL="0" indent="0">
              <a:buNone/>
              <a:defRPr sz="2400">
                <a:solidFill>
                  <a:schemeClr val="tx1"/>
                </a:solidFill>
              </a:defRPr>
            </a:lvl2pPr>
          </a:lstStyle>
          <a:p>
            <a:pPr lvl="0"/>
            <a:r>
              <a:rPr lang="en-GB"/>
              <a:t>Text box 1</a:t>
            </a:r>
          </a:p>
          <a:p>
            <a:pPr lvl="1"/>
            <a:r>
              <a:rPr lang="en-GB"/>
              <a:t>Text goes here</a:t>
            </a:r>
            <a:endParaRPr lang="en-US"/>
          </a:p>
        </p:txBody>
      </p:sp>
      <p:sp>
        <p:nvSpPr>
          <p:cNvPr id="6" name="Rectangle 5">
            <a:extLst>
              <a:ext uri="{FF2B5EF4-FFF2-40B4-BE49-F238E27FC236}">
                <a16:creationId xmlns:a16="http://schemas.microsoft.com/office/drawing/2014/main" id="{97B0674E-8EA7-AED4-D11A-4B5776ED278A}"/>
              </a:ext>
              <a:ext uri="{C183D7F6-B498-43B3-948B-1728B52AA6E4}">
                <adec:decorative xmlns:adec="http://schemas.microsoft.com/office/drawing/2017/decorative" val="1"/>
              </a:ext>
            </a:extLst>
          </p:cNvPr>
          <p:cNvSpPr/>
          <p:nvPr userDrawn="1"/>
        </p:nvSpPr>
        <p:spPr>
          <a:xfrm>
            <a:off x="6096000" y="0"/>
            <a:ext cx="6096000" cy="3429000"/>
          </a:xfrm>
          <a:prstGeom prst="rect">
            <a:avLst/>
          </a:prstGeom>
          <a:solidFill>
            <a:srgbClr val="10263B"/>
          </a:solidFill>
          <a:ln>
            <a:noFill/>
          </a:ln>
        </p:spPr>
        <p:style>
          <a:lnRef idx="2">
            <a:schemeClr val="accent1">
              <a:shade val="50000"/>
            </a:schemeClr>
          </a:lnRef>
          <a:fillRef idx="1">
            <a:schemeClr val="accent1"/>
          </a:fillRef>
          <a:effectRef idx="0">
            <a:schemeClr val="accent1"/>
          </a:effectRef>
          <a:fontRef idx="minor">
            <a:schemeClr val="lt1"/>
          </a:fontRef>
        </p:style>
        <p:txBody>
          <a:bodyPr rIns="360000" rtlCol="0" anchor="ctr"/>
          <a:lstStyle/>
          <a:p>
            <a:pPr algn="ctr"/>
            <a:endParaRPr lang="en-US"/>
          </a:p>
        </p:txBody>
      </p:sp>
      <p:sp>
        <p:nvSpPr>
          <p:cNvPr id="13" name="Text Placeholder 16">
            <a:extLst>
              <a:ext uri="{FF2B5EF4-FFF2-40B4-BE49-F238E27FC236}">
                <a16:creationId xmlns:a16="http://schemas.microsoft.com/office/drawing/2014/main" id="{CDB2B333-8E79-CCA2-11F6-ACE5708FCD46}"/>
              </a:ext>
            </a:extLst>
          </p:cNvPr>
          <p:cNvSpPr>
            <a:spLocks noGrp="1"/>
          </p:cNvSpPr>
          <p:nvPr>
            <p:ph type="body" sz="quarter" idx="13" hasCustomPrompt="1"/>
          </p:nvPr>
        </p:nvSpPr>
        <p:spPr>
          <a:xfrm>
            <a:off x="6109950" y="0"/>
            <a:ext cx="5656600" cy="3429000"/>
          </a:xfrm>
          <a:prstGeom prst="rect">
            <a:avLst/>
          </a:prstGeom>
        </p:spPr>
        <p:txBody>
          <a:bodyPr lIns="360000" tIns="432000" rIns="360000" bIns="360000"/>
          <a:lstStyle>
            <a:lvl1pPr marL="0" indent="0">
              <a:buNone/>
              <a:defRPr sz="2800" b="1">
                <a:solidFill>
                  <a:schemeClr val="bg1"/>
                </a:solidFill>
              </a:defRPr>
            </a:lvl1pPr>
            <a:lvl2pPr marL="0" indent="0">
              <a:buNone/>
              <a:defRPr sz="2400">
                <a:solidFill>
                  <a:schemeClr val="bg1"/>
                </a:solidFill>
              </a:defRPr>
            </a:lvl2pPr>
          </a:lstStyle>
          <a:p>
            <a:pPr lvl="0"/>
            <a:r>
              <a:rPr lang="en-GB"/>
              <a:t>Text box 2</a:t>
            </a:r>
          </a:p>
          <a:p>
            <a:pPr lvl="1"/>
            <a:r>
              <a:rPr lang="en-GB"/>
              <a:t>Text goes here</a:t>
            </a:r>
            <a:endParaRPr lang="en-US"/>
          </a:p>
        </p:txBody>
      </p:sp>
      <p:pic>
        <p:nvPicPr>
          <p:cNvPr id="7" name="Picture 6" descr="A group of students sitting at a table discussing their notes">
            <a:extLst>
              <a:ext uri="{FF2B5EF4-FFF2-40B4-BE49-F238E27FC236}">
                <a16:creationId xmlns:a16="http://schemas.microsoft.com/office/drawing/2014/main" id="{277CEDCB-2DF9-43E7-3E2C-8D6555253C59}"/>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6109950" y="3429000"/>
            <a:ext cx="6082050" cy="3429000"/>
          </a:xfrm>
          <a:prstGeom prst="rect">
            <a:avLst/>
          </a:prstGeom>
        </p:spPr>
      </p:pic>
      <p:sp>
        <p:nvSpPr>
          <p:cNvPr id="10" name="Picture Placeholder 12">
            <a:extLst>
              <a:ext uri="{FF2B5EF4-FFF2-40B4-BE49-F238E27FC236}">
                <a16:creationId xmlns:a16="http://schemas.microsoft.com/office/drawing/2014/main" id="{212BCA2A-7A54-C6A7-06AA-26279F9F3116}"/>
              </a:ext>
            </a:extLst>
          </p:cNvPr>
          <p:cNvSpPr>
            <a:spLocks noGrp="1"/>
          </p:cNvSpPr>
          <p:nvPr>
            <p:ph type="pic" sz="quarter" idx="11"/>
          </p:nvPr>
        </p:nvSpPr>
        <p:spPr>
          <a:xfrm>
            <a:off x="6109950" y="3429000"/>
            <a:ext cx="6082050" cy="3429000"/>
          </a:xfrm>
          <a:prstGeom prst="rect">
            <a:avLst/>
          </a:prstGeom>
        </p:spPr>
        <p:txBody>
          <a:bodyPr anchor="ctr"/>
          <a:lstStyle>
            <a:lvl1pPr marL="0" indent="0" algn="ctr">
              <a:buNone/>
              <a:defRPr>
                <a:solidFill>
                  <a:schemeClr val="bg1"/>
                </a:solidFill>
              </a:defRPr>
            </a:lvl1pPr>
          </a:lstStyle>
          <a:p>
            <a:endParaRPr lang="en-US"/>
          </a:p>
        </p:txBody>
      </p:sp>
      <p:sp>
        <p:nvSpPr>
          <p:cNvPr id="27" name="Slide Number Placeholder 5">
            <a:extLst>
              <a:ext uri="{FF2B5EF4-FFF2-40B4-BE49-F238E27FC236}">
                <a16:creationId xmlns:a16="http://schemas.microsoft.com/office/drawing/2014/main" id="{92DEC5A4-D2F7-DF4A-E9B6-9EEEB81A0D46}"/>
              </a:ext>
            </a:extLst>
          </p:cNvPr>
          <p:cNvSpPr txBox="1">
            <a:spLocks/>
          </p:cNvSpPr>
          <p:nvPr userDrawn="1"/>
        </p:nvSpPr>
        <p:spPr>
          <a:xfrm>
            <a:off x="11046660" y="6399212"/>
            <a:ext cx="719890" cy="197810"/>
          </a:xfrm>
          <a:prstGeom prst="rect">
            <a:avLst/>
          </a:prstGeom>
        </p:spPr>
        <p:txBody>
          <a:bodyPr lIns="0" tIns="0" rIns="0" bIns="0"/>
          <a:lstStyle>
            <a:defPPr>
              <a:defRPr lang="en-US"/>
            </a:defPPr>
            <a:lvl1pPr marL="0" algn="r" defTabSz="914400" rtl="0" eaLnBrk="1" latinLnBrk="0" hangingPunct="1">
              <a:defRPr sz="120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20EACED-CA5D-B048-836B-BF30EF0E914A}" type="slidenum">
              <a:rPr lang="en-US" smtClean="0">
                <a:solidFill>
                  <a:schemeClr val="bg1"/>
                </a:solidFill>
              </a:rPr>
              <a:pPr/>
              <a:t>‹#›</a:t>
            </a:fld>
            <a:endParaRPr lang="en-US">
              <a:solidFill>
                <a:schemeClr val="bg1"/>
              </a:solidFill>
            </a:endParaRPr>
          </a:p>
        </p:txBody>
      </p:sp>
    </p:spTree>
    <p:extLst>
      <p:ext uri="{BB962C8B-B14F-4D97-AF65-F5344CB8AC3E}">
        <p14:creationId xmlns:p14="http://schemas.microsoft.com/office/powerpoint/2010/main" val="3374174960"/>
      </p:ext>
    </p:extLst>
  </p:cSld>
  <p:clrMapOvr>
    <a:masterClrMapping/>
  </p:clrMapOvr>
  <p:extLst>
    <p:ext uri="{DCECCB84-F9BA-43D5-87BE-67443E8EF086}">
      <p15:sldGuideLst xmlns:p15="http://schemas.microsoft.com/office/powerpoint/2012/main">
        <p15:guide id="1" pos="3556">
          <p15:clr>
            <a:srgbClr val="FBAE40"/>
          </p15:clr>
        </p15:guide>
        <p15:guide id="2" pos="3840">
          <p15:clr>
            <a:srgbClr val="FBAE40"/>
          </p15:clr>
        </p15:guide>
        <p15:guide id="3" pos="4124">
          <p15:clr>
            <a:srgbClr val="FBAE40"/>
          </p15:clr>
        </p15:guide>
      </p15:sldGuideLst>
    </p:ext>
  </p:extLs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Content_half_image">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79C39AFA-7D75-A7A1-4DAF-0ABAD9DF1B34}"/>
              </a:ext>
            </a:extLst>
          </p:cNvPr>
          <p:cNvSpPr/>
          <p:nvPr userDrawn="1"/>
        </p:nvSpPr>
        <p:spPr>
          <a:xfrm>
            <a:off x="-1315704" y="2258900"/>
            <a:ext cx="1284984" cy="719250"/>
          </a:xfrm>
          <a:prstGeom prst="rect">
            <a:avLst/>
          </a:prstGeom>
          <a:solidFill>
            <a:srgbClr val="D1E1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a:solidFill>
                  <a:srgbClr val="334A00"/>
                </a:solidFill>
              </a:rPr>
              <a:t>Move your text box to this guide if your title goes over two lines</a:t>
            </a:r>
          </a:p>
        </p:txBody>
      </p:sp>
      <p:sp>
        <p:nvSpPr>
          <p:cNvPr id="2" name="Title Placeholder 1">
            <a:extLst>
              <a:ext uri="{FF2B5EF4-FFF2-40B4-BE49-F238E27FC236}">
                <a16:creationId xmlns:a16="http://schemas.microsoft.com/office/drawing/2014/main" id="{E647E610-1FA4-7CBB-1A5C-327EEBFC458C}"/>
              </a:ext>
            </a:extLst>
          </p:cNvPr>
          <p:cNvSpPr>
            <a:spLocks noGrp="1"/>
          </p:cNvSpPr>
          <p:nvPr>
            <p:ph type="title" hasCustomPrompt="1"/>
          </p:nvPr>
        </p:nvSpPr>
        <p:spPr>
          <a:xfrm>
            <a:off x="433473" y="1358900"/>
            <a:ext cx="5211677" cy="900000"/>
          </a:xfrm>
          <a:prstGeom prst="rect">
            <a:avLst/>
          </a:prstGeom>
        </p:spPr>
        <p:txBody>
          <a:bodyPr vert="horz" lIns="0" tIns="216000" rIns="0" bIns="144000" rtlCol="0" anchor="t" anchorCtr="0">
            <a:normAutofit/>
          </a:bodyPr>
          <a:lstStyle>
            <a:lvl1pPr>
              <a:defRPr>
                <a:latin typeface="+mj-lt"/>
              </a:defRPr>
            </a:lvl1pPr>
          </a:lstStyle>
          <a:p>
            <a:r>
              <a:rPr lang="en-GB"/>
              <a:t>Your title goes here</a:t>
            </a:r>
            <a:endParaRPr lang="en-US"/>
          </a:p>
        </p:txBody>
      </p:sp>
      <p:sp>
        <p:nvSpPr>
          <p:cNvPr id="5" name="Content Placeholder 2">
            <a:extLst>
              <a:ext uri="{FF2B5EF4-FFF2-40B4-BE49-F238E27FC236}">
                <a16:creationId xmlns:a16="http://schemas.microsoft.com/office/drawing/2014/main" id="{A1E3DEE5-A7EF-7B8E-B77B-FA9951B99AF2}"/>
              </a:ext>
            </a:extLst>
          </p:cNvPr>
          <p:cNvSpPr>
            <a:spLocks noGrp="1"/>
          </p:cNvSpPr>
          <p:nvPr>
            <p:ph idx="1" hasCustomPrompt="1"/>
          </p:nvPr>
        </p:nvSpPr>
        <p:spPr>
          <a:xfrm>
            <a:off x="433473" y="2708904"/>
            <a:ext cx="5219518" cy="3510921"/>
          </a:xfrm>
          <a:prstGeom prst="rect">
            <a:avLst/>
          </a:prstGeom>
        </p:spPr>
        <p:txBody>
          <a:bodyPr bIns="0"/>
          <a:lstStyle/>
          <a:p>
            <a:pPr lvl="0"/>
            <a:r>
              <a:rPr lang="en-GB"/>
              <a:t>Text goes here</a:t>
            </a:r>
            <a:endParaRPr lang="en-US"/>
          </a:p>
        </p:txBody>
      </p:sp>
      <p:pic>
        <p:nvPicPr>
          <p:cNvPr id="9" name="Picture 8" descr="Picture of a goose at the Jubilee campus surrounded by grass and yellow flowers.&#10;">
            <a:extLst>
              <a:ext uri="{FF2B5EF4-FFF2-40B4-BE49-F238E27FC236}">
                <a16:creationId xmlns:a16="http://schemas.microsoft.com/office/drawing/2014/main" id="{D44FE04A-D494-B805-4FFC-3E58CDD22894}"/>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6103840" y="0"/>
            <a:ext cx="6088160" cy="6858000"/>
          </a:xfrm>
          <a:prstGeom prst="rect">
            <a:avLst/>
          </a:prstGeom>
        </p:spPr>
      </p:pic>
      <p:sp>
        <p:nvSpPr>
          <p:cNvPr id="6" name="Picture Placeholder 4">
            <a:extLst>
              <a:ext uri="{FF2B5EF4-FFF2-40B4-BE49-F238E27FC236}">
                <a16:creationId xmlns:a16="http://schemas.microsoft.com/office/drawing/2014/main" id="{C3D460CB-C830-EC38-98D8-0FCA20D78F62}"/>
              </a:ext>
            </a:extLst>
          </p:cNvPr>
          <p:cNvSpPr>
            <a:spLocks noGrp="1"/>
          </p:cNvSpPr>
          <p:nvPr>
            <p:ph type="pic" sz="quarter" idx="11"/>
          </p:nvPr>
        </p:nvSpPr>
        <p:spPr>
          <a:xfrm>
            <a:off x="6096000" y="0"/>
            <a:ext cx="6096000" cy="6858000"/>
          </a:xfrm>
          <a:prstGeom prst="rect">
            <a:avLst/>
          </a:prstGeom>
        </p:spPr>
        <p:txBody>
          <a:bodyPr anchor="ctr"/>
          <a:lstStyle>
            <a:lvl1pPr marL="0" indent="0" algn="ctr">
              <a:buNone/>
              <a:defRPr>
                <a:solidFill>
                  <a:schemeClr val="bg1"/>
                </a:solidFill>
              </a:defRPr>
            </a:lvl1pPr>
          </a:lstStyle>
          <a:p>
            <a:endParaRPr lang="en-US"/>
          </a:p>
        </p:txBody>
      </p:sp>
      <p:sp>
        <p:nvSpPr>
          <p:cNvPr id="12" name="Slide Number Placeholder 5">
            <a:extLst>
              <a:ext uri="{FF2B5EF4-FFF2-40B4-BE49-F238E27FC236}">
                <a16:creationId xmlns:a16="http://schemas.microsoft.com/office/drawing/2014/main" id="{ECD0FB5E-1C0D-25FF-B88F-DE34AC42DB9C}"/>
              </a:ext>
            </a:extLst>
          </p:cNvPr>
          <p:cNvSpPr>
            <a:spLocks noGrp="1"/>
          </p:cNvSpPr>
          <p:nvPr>
            <p:ph type="sldNum" sz="quarter" idx="4"/>
          </p:nvPr>
        </p:nvSpPr>
        <p:spPr>
          <a:xfrm>
            <a:off x="11046660" y="6399213"/>
            <a:ext cx="719890" cy="197810"/>
          </a:xfrm>
          <a:prstGeom prst="rect">
            <a:avLst/>
          </a:prstGeom>
        </p:spPr>
        <p:txBody>
          <a:bodyPr lIns="0" tIns="0" rIns="0" bIns="0"/>
          <a:lstStyle>
            <a:lvl1pPr algn="r">
              <a:defRPr sz="1200">
                <a:solidFill>
                  <a:schemeClr val="accent1"/>
                </a:solidFill>
              </a:defRPr>
            </a:lvl1pPr>
          </a:lstStyle>
          <a:p>
            <a:fld id="{820EACED-CA5D-B048-836B-BF30EF0E914A}" type="slidenum">
              <a:rPr lang="en-US" smtClean="0"/>
              <a:pPr/>
              <a:t>‹#›</a:t>
            </a:fld>
            <a:endParaRPr lang="en-US"/>
          </a:p>
        </p:txBody>
      </p:sp>
    </p:spTree>
    <p:extLst>
      <p:ext uri="{BB962C8B-B14F-4D97-AF65-F5344CB8AC3E}">
        <p14:creationId xmlns:p14="http://schemas.microsoft.com/office/powerpoint/2010/main" val="2669705688"/>
      </p:ext>
    </p:extLst>
  </p:cSld>
  <p:clrMapOvr>
    <a:masterClrMapping/>
  </p:clrMapOvr>
  <p:extLst>
    <p:ext uri="{DCECCB84-F9BA-43D5-87BE-67443E8EF086}">
      <p15:sldGuideLst xmlns:p15="http://schemas.microsoft.com/office/powerpoint/2012/main">
        <p15:guide id="1" pos="3556">
          <p15:clr>
            <a:srgbClr val="FBAE40"/>
          </p15:clr>
        </p15:guide>
        <p15:guide id="2" pos="3840">
          <p15:clr>
            <a:srgbClr val="FBAE40"/>
          </p15:clr>
        </p15:guide>
        <p15:guide id="3" pos="4124">
          <p15:clr>
            <a:srgbClr val="FBAE40"/>
          </p15:clr>
        </p15:guide>
        <p15:guide id="4" orient="horz" pos="1876">
          <p15:clr>
            <a:srgbClr val="9FCC3B"/>
          </p15:clr>
        </p15:guide>
      </p15:sldGuideLst>
    </p:ext>
  </p:extLs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Content_third_image">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E1D539C-2810-8838-FCB1-661F2CC4B5E5}"/>
              </a:ext>
            </a:extLst>
          </p:cNvPr>
          <p:cNvSpPr/>
          <p:nvPr userDrawn="1"/>
        </p:nvSpPr>
        <p:spPr>
          <a:xfrm>
            <a:off x="-1315704" y="2258900"/>
            <a:ext cx="1284984" cy="719250"/>
          </a:xfrm>
          <a:prstGeom prst="rect">
            <a:avLst/>
          </a:prstGeom>
          <a:solidFill>
            <a:srgbClr val="D1E1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a:solidFill>
                  <a:srgbClr val="334A00"/>
                </a:solidFill>
              </a:rPr>
              <a:t>Move your text box to this guide if your title goes over two lines</a:t>
            </a:r>
          </a:p>
        </p:txBody>
      </p:sp>
      <p:sp>
        <p:nvSpPr>
          <p:cNvPr id="2" name="Title Placeholder 1">
            <a:extLst>
              <a:ext uri="{FF2B5EF4-FFF2-40B4-BE49-F238E27FC236}">
                <a16:creationId xmlns:a16="http://schemas.microsoft.com/office/drawing/2014/main" id="{2BD230BE-0CFA-E6A8-3D27-DD65772DDEF5}"/>
              </a:ext>
            </a:extLst>
          </p:cNvPr>
          <p:cNvSpPr>
            <a:spLocks noGrp="1"/>
          </p:cNvSpPr>
          <p:nvPr>
            <p:ph type="title" hasCustomPrompt="1"/>
          </p:nvPr>
        </p:nvSpPr>
        <p:spPr>
          <a:xfrm>
            <a:off x="433473" y="1358900"/>
            <a:ext cx="7192877" cy="900000"/>
          </a:xfrm>
          <a:prstGeom prst="rect">
            <a:avLst/>
          </a:prstGeom>
        </p:spPr>
        <p:txBody>
          <a:bodyPr vert="horz" lIns="0" tIns="216000" rIns="0" bIns="144000" rtlCol="0" anchor="t" anchorCtr="0">
            <a:normAutofit/>
          </a:bodyPr>
          <a:lstStyle>
            <a:lvl1pPr>
              <a:defRPr>
                <a:latin typeface="+mj-lt"/>
              </a:defRPr>
            </a:lvl1pPr>
          </a:lstStyle>
          <a:p>
            <a:r>
              <a:rPr lang="en-GB"/>
              <a:t>Your title goes here</a:t>
            </a:r>
            <a:endParaRPr lang="en-US"/>
          </a:p>
        </p:txBody>
      </p:sp>
      <p:sp>
        <p:nvSpPr>
          <p:cNvPr id="6" name="Content Placeholder 2">
            <a:extLst>
              <a:ext uri="{FF2B5EF4-FFF2-40B4-BE49-F238E27FC236}">
                <a16:creationId xmlns:a16="http://schemas.microsoft.com/office/drawing/2014/main" id="{3375DF16-3906-148C-E1CC-C228D62951A9}"/>
              </a:ext>
            </a:extLst>
          </p:cNvPr>
          <p:cNvSpPr>
            <a:spLocks noGrp="1"/>
          </p:cNvSpPr>
          <p:nvPr>
            <p:ph idx="1" hasCustomPrompt="1"/>
          </p:nvPr>
        </p:nvSpPr>
        <p:spPr>
          <a:xfrm>
            <a:off x="433472" y="2708904"/>
            <a:ext cx="7192877" cy="3510921"/>
          </a:xfrm>
          <a:prstGeom prst="rect">
            <a:avLst/>
          </a:prstGeom>
        </p:spPr>
        <p:txBody>
          <a:bodyPr bIns="0"/>
          <a:lstStyle/>
          <a:p>
            <a:pPr lvl="0"/>
            <a:r>
              <a:rPr lang="en-GB"/>
              <a:t>Text goes here</a:t>
            </a:r>
            <a:endParaRPr lang="en-US"/>
          </a:p>
        </p:txBody>
      </p:sp>
      <p:pic>
        <p:nvPicPr>
          <p:cNvPr id="4" name="Picture 3" descr="Student sitting at a table looking up in thought">
            <a:extLst>
              <a:ext uri="{FF2B5EF4-FFF2-40B4-BE49-F238E27FC236}">
                <a16:creationId xmlns:a16="http://schemas.microsoft.com/office/drawing/2014/main" id="{1CA42153-23F5-5B5B-930F-FC9F400FB5C8}"/>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8079197" y="0"/>
            <a:ext cx="4112804" cy="6858000"/>
          </a:xfrm>
          <a:prstGeom prst="rect">
            <a:avLst/>
          </a:prstGeom>
        </p:spPr>
      </p:pic>
      <p:sp>
        <p:nvSpPr>
          <p:cNvPr id="5" name="Picture Placeholder 4">
            <a:extLst>
              <a:ext uri="{FF2B5EF4-FFF2-40B4-BE49-F238E27FC236}">
                <a16:creationId xmlns:a16="http://schemas.microsoft.com/office/drawing/2014/main" id="{B6FF842C-0A1C-5BFB-750B-CF8A5DCA7216}"/>
              </a:ext>
            </a:extLst>
          </p:cNvPr>
          <p:cNvSpPr>
            <a:spLocks noGrp="1"/>
          </p:cNvSpPr>
          <p:nvPr>
            <p:ph type="pic" sz="quarter" idx="11"/>
          </p:nvPr>
        </p:nvSpPr>
        <p:spPr>
          <a:xfrm>
            <a:off x="8075613" y="0"/>
            <a:ext cx="4116387" cy="6858000"/>
          </a:xfrm>
          <a:prstGeom prst="rect">
            <a:avLst/>
          </a:prstGeom>
        </p:spPr>
        <p:txBody>
          <a:bodyPr anchor="ctr"/>
          <a:lstStyle>
            <a:lvl1pPr marL="0" indent="0" algn="ctr">
              <a:buNone/>
              <a:defRPr>
                <a:solidFill>
                  <a:schemeClr val="bg1"/>
                </a:solidFill>
              </a:defRPr>
            </a:lvl1pPr>
          </a:lstStyle>
          <a:p>
            <a:endParaRPr lang="en-US"/>
          </a:p>
        </p:txBody>
      </p:sp>
      <p:sp>
        <p:nvSpPr>
          <p:cNvPr id="14" name="Slide Number Placeholder 5">
            <a:extLst>
              <a:ext uri="{FF2B5EF4-FFF2-40B4-BE49-F238E27FC236}">
                <a16:creationId xmlns:a16="http://schemas.microsoft.com/office/drawing/2014/main" id="{275EE26C-6F7A-8BE8-0244-7469236EB141}"/>
              </a:ext>
            </a:extLst>
          </p:cNvPr>
          <p:cNvSpPr>
            <a:spLocks noGrp="1"/>
          </p:cNvSpPr>
          <p:nvPr>
            <p:ph type="sldNum" sz="quarter" idx="4"/>
          </p:nvPr>
        </p:nvSpPr>
        <p:spPr>
          <a:xfrm>
            <a:off x="11046660" y="6399212"/>
            <a:ext cx="719890" cy="197810"/>
          </a:xfrm>
          <a:prstGeom prst="rect">
            <a:avLst/>
          </a:prstGeom>
        </p:spPr>
        <p:txBody>
          <a:bodyPr lIns="0" tIns="0" rIns="0" bIns="0"/>
          <a:lstStyle>
            <a:lvl1pPr algn="r">
              <a:defRPr sz="1200">
                <a:solidFill>
                  <a:schemeClr val="accent1"/>
                </a:solidFill>
              </a:defRPr>
            </a:lvl1pPr>
          </a:lstStyle>
          <a:p>
            <a:fld id="{820EACED-CA5D-B048-836B-BF30EF0E914A}" type="slidenum">
              <a:rPr lang="en-US" smtClean="0"/>
              <a:pPr/>
              <a:t>‹#›</a:t>
            </a:fld>
            <a:endParaRPr lang="en-US"/>
          </a:p>
        </p:txBody>
      </p:sp>
    </p:spTree>
    <p:extLst>
      <p:ext uri="{BB962C8B-B14F-4D97-AF65-F5344CB8AC3E}">
        <p14:creationId xmlns:p14="http://schemas.microsoft.com/office/powerpoint/2010/main" val="2116937839"/>
      </p:ext>
    </p:extLst>
  </p:cSld>
  <p:clrMapOvr>
    <a:masterClrMapping/>
  </p:clrMapOvr>
  <p:extLst>
    <p:ext uri="{DCECCB84-F9BA-43D5-87BE-67443E8EF086}">
      <p15:sldGuideLst xmlns:p15="http://schemas.microsoft.com/office/powerpoint/2012/main">
        <p15:guide id="1" pos="4804">
          <p15:clr>
            <a:srgbClr val="FBAE40"/>
          </p15:clr>
        </p15:guide>
        <p15:guide id="2" pos="5087">
          <p15:clr>
            <a:srgbClr val="FBAE40"/>
          </p15:clr>
        </p15:guide>
        <p15:guide id="3" pos="5371">
          <p15:clr>
            <a:srgbClr val="FBAE40"/>
          </p15:clr>
        </p15:guide>
        <p15:guide id="4" orient="horz" pos="1876">
          <p15:clr>
            <a:srgbClr val="9FCC3B"/>
          </p15:clr>
        </p15:guide>
      </p15:sldGuideLst>
    </p:ext>
  </p:extLs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Facts_figures_1">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13D343D-58FF-90A8-CF12-B58A1EB3555B}"/>
              </a:ext>
            </a:extLst>
          </p:cNvPr>
          <p:cNvSpPr/>
          <p:nvPr userDrawn="1"/>
        </p:nvSpPr>
        <p:spPr>
          <a:xfrm>
            <a:off x="-1315704" y="2258900"/>
            <a:ext cx="1284984" cy="719250"/>
          </a:xfrm>
          <a:prstGeom prst="rect">
            <a:avLst/>
          </a:prstGeom>
          <a:solidFill>
            <a:srgbClr val="D1E1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a:solidFill>
                  <a:srgbClr val="334A00"/>
                </a:solidFill>
              </a:rPr>
              <a:t>Move your text box to this guide if your title goes over two lines</a:t>
            </a:r>
          </a:p>
        </p:txBody>
      </p:sp>
      <p:sp>
        <p:nvSpPr>
          <p:cNvPr id="2" name="Title Placeholder 1">
            <a:extLst>
              <a:ext uri="{FF2B5EF4-FFF2-40B4-BE49-F238E27FC236}">
                <a16:creationId xmlns:a16="http://schemas.microsoft.com/office/drawing/2014/main" id="{DAA4E089-8BEE-9B30-F0FF-FE3EA050FD8F}"/>
              </a:ext>
            </a:extLst>
          </p:cNvPr>
          <p:cNvSpPr>
            <a:spLocks noGrp="1"/>
          </p:cNvSpPr>
          <p:nvPr>
            <p:ph type="title" hasCustomPrompt="1"/>
          </p:nvPr>
        </p:nvSpPr>
        <p:spPr>
          <a:xfrm>
            <a:off x="433473" y="1358900"/>
            <a:ext cx="5211677" cy="900000"/>
          </a:xfrm>
          <a:prstGeom prst="rect">
            <a:avLst/>
          </a:prstGeom>
        </p:spPr>
        <p:txBody>
          <a:bodyPr vert="horz" lIns="0" tIns="216000" rIns="0" bIns="144000" rtlCol="0" anchor="t" anchorCtr="0">
            <a:normAutofit/>
          </a:bodyPr>
          <a:lstStyle>
            <a:lvl1pPr>
              <a:defRPr>
                <a:latin typeface="+mj-lt"/>
              </a:defRPr>
            </a:lvl1pPr>
          </a:lstStyle>
          <a:p>
            <a:r>
              <a:rPr lang="en-GB"/>
              <a:t>Your title goes here</a:t>
            </a:r>
            <a:endParaRPr lang="en-US"/>
          </a:p>
        </p:txBody>
      </p:sp>
      <p:sp>
        <p:nvSpPr>
          <p:cNvPr id="5" name="Content Placeholder 2">
            <a:extLst>
              <a:ext uri="{FF2B5EF4-FFF2-40B4-BE49-F238E27FC236}">
                <a16:creationId xmlns:a16="http://schemas.microsoft.com/office/drawing/2014/main" id="{A1E3DEE5-A7EF-7B8E-B77B-FA9951B99AF2}"/>
              </a:ext>
            </a:extLst>
          </p:cNvPr>
          <p:cNvSpPr>
            <a:spLocks noGrp="1"/>
          </p:cNvSpPr>
          <p:nvPr>
            <p:ph idx="1" hasCustomPrompt="1"/>
          </p:nvPr>
        </p:nvSpPr>
        <p:spPr>
          <a:xfrm>
            <a:off x="433473" y="2708904"/>
            <a:ext cx="5219518" cy="3510921"/>
          </a:xfrm>
          <a:prstGeom prst="rect">
            <a:avLst/>
          </a:prstGeom>
        </p:spPr>
        <p:txBody>
          <a:bodyPr bIns="0"/>
          <a:lstStyle/>
          <a:p>
            <a:pPr lvl="0"/>
            <a:r>
              <a:rPr lang="en-GB"/>
              <a:t>Text goes here</a:t>
            </a:r>
            <a:endParaRPr lang="en-US"/>
          </a:p>
        </p:txBody>
      </p:sp>
      <p:sp>
        <p:nvSpPr>
          <p:cNvPr id="30" name="Rectangle 29">
            <a:extLst>
              <a:ext uri="{FF2B5EF4-FFF2-40B4-BE49-F238E27FC236}">
                <a16:creationId xmlns:a16="http://schemas.microsoft.com/office/drawing/2014/main" id="{46172501-84CA-2832-09E3-09993272AE44}"/>
              </a:ext>
              <a:ext uri="{C183D7F6-B498-43B3-948B-1728B52AA6E4}">
                <adec:decorative xmlns:adec="http://schemas.microsoft.com/office/drawing/2017/decorative" val="1"/>
              </a:ext>
            </a:extLst>
          </p:cNvPr>
          <p:cNvSpPr/>
          <p:nvPr userDrawn="1"/>
        </p:nvSpPr>
        <p:spPr>
          <a:xfrm>
            <a:off x="6096000" y="0"/>
            <a:ext cx="6096000" cy="3429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Content Placeholder 2">
            <a:extLst>
              <a:ext uri="{FF2B5EF4-FFF2-40B4-BE49-F238E27FC236}">
                <a16:creationId xmlns:a16="http://schemas.microsoft.com/office/drawing/2014/main" id="{D4264C15-FC9D-A249-9CBE-5788F74796DE}"/>
              </a:ext>
            </a:extLst>
          </p:cNvPr>
          <p:cNvSpPr>
            <a:spLocks noGrp="1"/>
          </p:cNvSpPr>
          <p:nvPr>
            <p:ph idx="11" hasCustomPrompt="1"/>
          </p:nvPr>
        </p:nvSpPr>
        <p:spPr>
          <a:xfrm>
            <a:off x="6546851" y="458787"/>
            <a:ext cx="5219700" cy="1253440"/>
          </a:xfrm>
          <a:prstGeom prst="rect">
            <a:avLst/>
          </a:prstGeom>
        </p:spPr>
        <p:txBody>
          <a:bodyPr bIns="0">
            <a:noAutofit/>
          </a:bodyPr>
          <a:lstStyle>
            <a:lvl1pPr marL="0" indent="0">
              <a:buNone/>
              <a:defRPr sz="9600" b="1" i="0">
                <a:solidFill>
                  <a:schemeClr val="bg1"/>
                </a:solidFill>
                <a:latin typeface="+mj-lt"/>
              </a:defRPr>
            </a:lvl1pPr>
          </a:lstStyle>
          <a:p>
            <a:pPr lvl="0"/>
            <a:r>
              <a:rPr lang="en-GB"/>
              <a:t>1 in 5</a:t>
            </a:r>
            <a:endParaRPr lang="en-US"/>
          </a:p>
        </p:txBody>
      </p:sp>
      <p:sp>
        <p:nvSpPr>
          <p:cNvPr id="32" name="Content Placeholder 2">
            <a:extLst>
              <a:ext uri="{FF2B5EF4-FFF2-40B4-BE49-F238E27FC236}">
                <a16:creationId xmlns:a16="http://schemas.microsoft.com/office/drawing/2014/main" id="{CBF27F4D-00D6-8DC3-B716-37C42ED523D8}"/>
              </a:ext>
            </a:extLst>
          </p:cNvPr>
          <p:cNvSpPr>
            <a:spLocks noGrp="1"/>
          </p:cNvSpPr>
          <p:nvPr>
            <p:ph idx="10" hasCustomPrompt="1"/>
          </p:nvPr>
        </p:nvSpPr>
        <p:spPr>
          <a:xfrm>
            <a:off x="6546851" y="2005609"/>
            <a:ext cx="5219699" cy="803563"/>
          </a:xfrm>
          <a:prstGeom prst="rect">
            <a:avLst/>
          </a:prstGeom>
        </p:spPr>
        <p:txBody>
          <a:bodyPr bIns="0"/>
          <a:lstStyle>
            <a:lvl1pPr marL="0" indent="0">
              <a:buNone/>
              <a:defRPr>
                <a:solidFill>
                  <a:schemeClr val="bg1"/>
                </a:solidFill>
              </a:defRPr>
            </a:lvl1pPr>
          </a:lstStyle>
          <a:p>
            <a:pPr lvl="0"/>
            <a:r>
              <a:rPr lang="en-GB"/>
              <a:t>Lorem ipsum </a:t>
            </a:r>
            <a:r>
              <a:rPr lang="en-GB" err="1"/>
              <a:t>dolor</a:t>
            </a:r>
            <a:r>
              <a:rPr lang="en-GB"/>
              <a:t> sit </a:t>
            </a:r>
            <a:r>
              <a:rPr lang="en-GB" err="1"/>
              <a:t>amet</a:t>
            </a:r>
            <a:endParaRPr lang="en-US"/>
          </a:p>
        </p:txBody>
      </p:sp>
      <p:sp>
        <p:nvSpPr>
          <p:cNvPr id="27" name="Rectangle 26">
            <a:extLst>
              <a:ext uri="{FF2B5EF4-FFF2-40B4-BE49-F238E27FC236}">
                <a16:creationId xmlns:a16="http://schemas.microsoft.com/office/drawing/2014/main" id="{FB09CE73-4B0C-AB83-FA25-0A89E08DECC5}"/>
              </a:ext>
              <a:ext uri="{C183D7F6-B498-43B3-948B-1728B52AA6E4}">
                <adec:decorative xmlns:adec="http://schemas.microsoft.com/office/drawing/2017/decorative" val="1"/>
              </a:ext>
            </a:extLst>
          </p:cNvPr>
          <p:cNvSpPr/>
          <p:nvPr userDrawn="1"/>
        </p:nvSpPr>
        <p:spPr>
          <a:xfrm>
            <a:off x="6096000" y="3429000"/>
            <a:ext cx="3060408" cy="3429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Ins="360000" rtlCol="0" anchor="ctr"/>
          <a:lstStyle/>
          <a:p>
            <a:pPr algn="ctr"/>
            <a:endParaRPr lang="en-US"/>
          </a:p>
        </p:txBody>
      </p:sp>
      <p:sp>
        <p:nvSpPr>
          <p:cNvPr id="36" name="Content Placeholder 2">
            <a:extLst>
              <a:ext uri="{FF2B5EF4-FFF2-40B4-BE49-F238E27FC236}">
                <a16:creationId xmlns:a16="http://schemas.microsoft.com/office/drawing/2014/main" id="{43F88302-7C4F-4C28-041C-8FC161F7E0CB}"/>
              </a:ext>
            </a:extLst>
          </p:cNvPr>
          <p:cNvSpPr>
            <a:spLocks noGrp="1"/>
          </p:cNvSpPr>
          <p:nvPr>
            <p:ph idx="13" hasCustomPrompt="1"/>
          </p:nvPr>
        </p:nvSpPr>
        <p:spPr>
          <a:xfrm>
            <a:off x="6546851" y="3876637"/>
            <a:ext cx="2249509" cy="1082568"/>
          </a:xfrm>
          <a:prstGeom prst="rect">
            <a:avLst/>
          </a:prstGeom>
        </p:spPr>
        <p:txBody>
          <a:bodyPr bIns="0">
            <a:noAutofit/>
          </a:bodyPr>
          <a:lstStyle>
            <a:lvl1pPr marL="0" indent="0">
              <a:buNone/>
              <a:defRPr sz="7200" b="1" i="0">
                <a:solidFill>
                  <a:schemeClr val="bg1"/>
                </a:solidFill>
                <a:latin typeface="+mj-lt"/>
              </a:defRPr>
            </a:lvl1pPr>
          </a:lstStyle>
          <a:p>
            <a:pPr lvl="0"/>
            <a:r>
              <a:rPr lang="en-GB"/>
              <a:t>75%</a:t>
            </a:r>
            <a:endParaRPr lang="en-US"/>
          </a:p>
        </p:txBody>
      </p:sp>
      <p:sp>
        <p:nvSpPr>
          <p:cNvPr id="35" name="Content Placeholder 2">
            <a:extLst>
              <a:ext uri="{FF2B5EF4-FFF2-40B4-BE49-F238E27FC236}">
                <a16:creationId xmlns:a16="http://schemas.microsoft.com/office/drawing/2014/main" id="{F696236F-C55D-63EF-E40F-86CAA3745B5A}"/>
              </a:ext>
            </a:extLst>
          </p:cNvPr>
          <p:cNvSpPr>
            <a:spLocks noGrp="1"/>
          </p:cNvSpPr>
          <p:nvPr>
            <p:ph idx="12" hasCustomPrompt="1"/>
          </p:nvPr>
        </p:nvSpPr>
        <p:spPr>
          <a:xfrm>
            <a:off x="6546851" y="5252587"/>
            <a:ext cx="2249509" cy="803563"/>
          </a:xfrm>
          <a:prstGeom prst="rect">
            <a:avLst/>
          </a:prstGeom>
        </p:spPr>
        <p:txBody>
          <a:bodyPr bIns="0"/>
          <a:lstStyle>
            <a:lvl1pPr marL="0" indent="0">
              <a:buNone/>
              <a:defRPr>
                <a:solidFill>
                  <a:schemeClr val="bg1"/>
                </a:solidFill>
              </a:defRPr>
            </a:lvl1pPr>
          </a:lstStyle>
          <a:p>
            <a:pPr lvl="0"/>
            <a:r>
              <a:rPr lang="en-GB"/>
              <a:t>Lorem ipsum </a:t>
            </a:r>
            <a:r>
              <a:rPr lang="en-GB" err="1"/>
              <a:t>dolor</a:t>
            </a:r>
            <a:r>
              <a:rPr lang="en-GB"/>
              <a:t> sit </a:t>
            </a:r>
            <a:r>
              <a:rPr lang="en-GB" err="1"/>
              <a:t>amet</a:t>
            </a:r>
            <a:endParaRPr lang="en-US"/>
          </a:p>
        </p:txBody>
      </p:sp>
      <p:sp>
        <p:nvSpPr>
          <p:cNvPr id="28" name="Rectangle 27">
            <a:extLst>
              <a:ext uri="{FF2B5EF4-FFF2-40B4-BE49-F238E27FC236}">
                <a16:creationId xmlns:a16="http://schemas.microsoft.com/office/drawing/2014/main" id="{1A7B29CE-90AB-9EAE-FE9F-A4E16C05FFA0}"/>
              </a:ext>
              <a:ext uri="{C183D7F6-B498-43B3-948B-1728B52AA6E4}">
                <adec:decorative xmlns:adec="http://schemas.microsoft.com/office/drawing/2017/decorative" val="1"/>
              </a:ext>
            </a:extLst>
          </p:cNvPr>
          <p:cNvSpPr/>
          <p:nvPr userDrawn="1"/>
        </p:nvSpPr>
        <p:spPr>
          <a:xfrm>
            <a:off x="9156408" y="3429000"/>
            <a:ext cx="3035592" cy="3429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Content Placeholder 2">
            <a:extLst>
              <a:ext uri="{FF2B5EF4-FFF2-40B4-BE49-F238E27FC236}">
                <a16:creationId xmlns:a16="http://schemas.microsoft.com/office/drawing/2014/main" id="{15B44D9F-3A2F-44F2-0CDF-18ED34B0DDEB}"/>
              </a:ext>
            </a:extLst>
          </p:cNvPr>
          <p:cNvSpPr>
            <a:spLocks noGrp="1"/>
          </p:cNvSpPr>
          <p:nvPr>
            <p:ph idx="15" hasCustomPrompt="1"/>
          </p:nvPr>
        </p:nvSpPr>
        <p:spPr>
          <a:xfrm>
            <a:off x="9606468" y="3876637"/>
            <a:ext cx="2249509" cy="1082568"/>
          </a:xfrm>
          <a:prstGeom prst="rect">
            <a:avLst/>
          </a:prstGeom>
        </p:spPr>
        <p:txBody>
          <a:bodyPr bIns="0">
            <a:noAutofit/>
          </a:bodyPr>
          <a:lstStyle>
            <a:lvl1pPr marL="0" indent="0">
              <a:buNone/>
              <a:defRPr sz="7200" b="1" i="0">
                <a:solidFill>
                  <a:schemeClr val="tx1"/>
                </a:solidFill>
                <a:latin typeface="+mj-lt"/>
              </a:defRPr>
            </a:lvl1pPr>
          </a:lstStyle>
          <a:p>
            <a:pPr lvl="0"/>
            <a:r>
              <a:rPr lang="en-GB"/>
              <a:t>£2m</a:t>
            </a:r>
            <a:endParaRPr lang="en-US"/>
          </a:p>
        </p:txBody>
      </p:sp>
      <p:sp>
        <p:nvSpPr>
          <p:cNvPr id="37" name="Content Placeholder 2">
            <a:extLst>
              <a:ext uri="{FF2B5EF4-FFF2-40B4-BE49-F238E27FC236}">
                <a16:creationId xmlns:a16="http://schemas.microsoft.com/office/drawing/2014/main" id="{97FB61D5-B7FA-990B-A16B-05A03FC0098F}"/>
              </a:ext>
            </a:extLst>
          </p:cNvPr>
          <p:cNvSpPr>
            <a:spLocks noGrp="1"/>
          </p:cNvSpPr>
          <p:nvPr>
            <p:ph idx="14" hasCustomPrompt="1"/>
          </p:nvPr>
        </p:nvSpPr>
        <p:spPr>
          <a:xfrm>
            <a:off x="9606468" y="5252587"/>
            <a:ext cx="2249509" cy="803563"/>
          </a:xfrm>
          <a:prstGeom prst="rect">
            <a:avLst/>
          </a:prstGeom>
        </p:spPr>
        <p:txBody>
          <a:bodyPr bIns="0"/>
          <a:lstStyle>
            <a:lvl1pPr marL="0" indent="0">
              <a:buNone/>
              <a:defRPr>
                <a:solidFill>
                  <a:schemeClr val="tx1"/>
                </a:solidFill>
              </a:defRPr>
            </a:lvl1pPr>
          </a:lstStyle>
          <a:p>
            <a:pPr lvl="0"/>
            <a:r>
              <a:rPr lang="en-GB"/>
              <a:t>Lorem ipsum </a:t>
            </a:r>
            <a:r>
              <a:rPr lang="en-GB" err="1"/>
              <a:t>dolor</a:t>
            </a:r>
            <a:r>
              <a:rPr lang="en-GB"/>
              <a:t> sit </a:t>
            </a:r>
            <a:r>
              <a:rPr lang="en-GB" err="1"/>
              <a:t>amet</a:t>
            </a:r>
            <a:endParaRPr lang="en-US"/>
          </a:p>
        </p:txBody>
      </p:sp>
      <p:sp>
        <p:nvSpPr>
          <p:cNvPr id="12" name="Slide Number Placeholder 5">
            <a:extLst>
              <a:ext uri="{FF2B5EF4-FFF2-40B4-BE49-F238E27FC236}">
                <a16:creationId xmlns:a16="http://schemas.microsoft.com/office/drawing/2014/main" id="{ECD0FB5E-1C0D-25FF-B88F-DE34AC42DB9C}"/>
              </a:ext>
            </a:extLst>
          </p:cNvPr>
          <p:cNvSpPr>
            <a:spLocks noGrp="1"/>
          </p:cNvSpPr>
          <p:nvPr>
            <p:ph type="sldNum" sz="quarter" idx="4"/>
          </p:nvPr>
        </p:nvSpPr>
        <p:spPr>
          <a:xfrm>
            <a:off x="11046660" y="6399213"/>
            <a:ext cx="719890" cy="197810"/>
          </a:xfrm>
          <a:prstGeom prst="rect">
            <a:avLst/>
          </a:prstGeom>
        </p:spPr>
        <p:txBody>
          <a:bodyPr lIns="0" tIns="0" rIns="0" bIns="0"/>
          <a:lstStyle>
            <a:lvl1pPr algn="r">
              <a:defRPr sz="1200">
                <a:solidFill>
                  <a:schemeClr val="bg1"/>
                </a:solidFill>
              </a:defRPr>
            </a:lvl1pPr>
          </a:lstStyle>
          <a:p>
            <a:fld id="{820EACED-CA5D-B048-836B-BF30EF0E914A}" type="slidenum">
              <a:rPr lang="en-US" smtClean="0"/>
              <a:pPr/>
              <a:t>‹#›</a:t>
            </a:fld>
            <a:endParaRPr lang="en-US"/>
          </a:p>
        </p:txBody>
      </p:sp>
    </p:spTree>
    <p:extLst>
      <p:ext uri="{BB962C8B-B14F-4D97-AF65-F5344CB8AC3E}">
        <p14:creationId xmlns:p14="http://schemas.microsoft.com/office/powerpoint/2010/main" val="3318170690"/>
      </p:ext>
    </p:extLst>
  </p:cSld>
  <p:clrMapOvr>
    <a:masterClrMapping/>
  </p:clrMapOvr>
  <p:extLst>
    <p:ext uri="{DCECCB84-F9BA-43D5-87BE-67443E8EF086}">
      <p15:sldGuideLst xmlns:p15="http://schemas.microsoft.com/office/powerpoint/2012/main">
        <p15:guide id="1" pos="3556">
          <p15:clr>
            <a:srgbClr val="FBAE40"/>
          </p15:clr>
        </p15:guide>
        <p15:guide id="2" pos="3840">
          <p15:clr>
            <a:srgbClr val="FBAE40"/>
          </p15:clr>
        </p15:guide>
        <p15:guide id="3" pos="4124">
          <p15:clr>
            <a:srgbClr val="FBAE40"/>
          </p15:clr>
        </p15:guide>
        <p15:guide id="4" orient="horz" pos="1876">
          <p15:clr>
            <a:srgbClr val="9FCC3B"/>
          </p15:clr>
        </p15:guide>
      </p15:sldGuideLst>
    </p:ext>
  </p:extLst>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Facts_figures_2">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D3AFB14D-FD03-B8EA-7C18-4C05CC9350BB}"/>
              </a:ext>
            </a:extLst>
          </p:cNvPr>
          <p:cNvSpPr/>
          <p:nvPr userDrawn="1"/>
        </p:nvSpPr>
        <p:spPr>
          <a:xfrm>
            <a:off x="-1315704" y="2258900"/>
            <a:ext cx="1284984" cy="719250"/>
          </a:xfrm>
          <a:prstGeom prst="rect">
            <a:avLst/>
          </a:prstGeom>
          <a:solidFill>
            <a:srgbClr val="D1E1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a:solidFill>
                  <a:srgbClr val="334A00"/>
                </a:solidFill>
              </a:rPr>
              <a:t>Move your text box to this guide if your title goes over two lines</a:t>
            </a:r>
          </a:p>
        </p:txBody>
      </p:sp>
      <p:sp>
        <p:nvSpPr>
          <p:cNvPr id="2" name="Title Placeholder 1">
            <a:extLst>
              <a:ext uri="{FF2B5EF4-FFF2-40B4-BE49-F238E27FC236}">
                <a16:creationId xmlns:a16="http://schemas.microsoft.com/office/drawing/2014/main" id="{676A4589-2070-6A43-66F9-67B8DA6A1173}"/>
              </a:ext>
            </a:extLst>
          </p:cNvPr>
          <p:cNvSpPr>
            <a:spLocks noGrp="1"/>
          </p:cNvSpPr>
          <p:nvPr>
            <p:ph type="title" hasCustomPrompt="1"/>
          </p:nvPr>
        </p:nvSpPr>
        <p:spPr>
          <a:xfrm>
            <a:off x="433473" y="1358900"/>
            <a:ext cx="5211677" cy="900000"/>
          </a:xfrm>
          <a:prstGeom prst="rect">
            <a:avLst/>
          </a:prstGeom>
        </p:spPr>
        <p:txBody>
          <a:bodyPr vert="horz" lIns="0" tIns="216000" rIns="0" bIns="144000" rtlCol="0" anchor="t" anchorCtr="0">
            <a:normAutofit/>
          </a:bodyPr>
          <a:lstStyle>
            <a:lvl1pPr>
              <a:defRPr>
                <a:latin typeface="+mj-lt"/>
              </a:defRPr>
            </a:lvl1pPr>
          </a:lstStyle>
          <a:p>
            <a:r>
              <a:rPr lang="en-GB"/>
              <a:t>Your title goes here</a:t>
            </a:r>
            <a:endParaRPr lang="en-US"/>
          </a:p>
        </p:txBody>
      </p:sp>
      <p:sp>
        <p:nvSpPr>
          <p:cNvPr id="5" name="Content Placeholder 2">
            <a:extLst>
              <a:ext uri="{FF2B5EF4-FFF2-40B4-BE49-F238E27FC236}">
                <a16:creationId xmlns:a16="http://schemas.microsoft.com/office/drawing/2014/main" id="{A1E3DEE5-A7EF-7B8E-B77B-FA9951B99AF2}"/>
              </a:ext>
            </a:extLst>
          </p:cNvPr>
          <p:cNvSpPr>
            <a:spLocks noGrp="1"/>
          </p:cNvSpPr>
          <p:nvPr>
            <p:ph idx="1" hasCustomPrompt="1"/>
          </p:nvPr>
        </p:nvSpPr>
        <p:spPr>
          <a:xfrm>
            <a:off x="433473" y="2708904"/>
            <a:ext cx="5219518" cy="3510921"/>
          </a:xfrm>
          <a:prstGeom prst="rect">
            <a:avLst/>
          </a:prstGeom>
        </p:spPr>
        <p:txBody>
          <a:bodyPr bIns="0"/>
          <a:lstStyle/>
          <a:p>
            <a:pPr lvl="0"/>
            <a:r>
              <a:rPr lang="en-GB"/>
              <a:t>Text goes here</a:t>
            </a:r>
            <a:endParaRPr lang="en-US"/>
          </a:p>
        </p:txBody>
      </p:sp>
      <p:sp>
        <p:nvSpPr>
          <p:cNvPr id="27" name="Rectangle 26">
            <a:extLst>
              <a:ext uri="{FF2B5EF4-FFF2-40B4-BE49-F238E27FC236}">
                <a16:creationId xmlns:a16="http://schemas.microsoft.com/office/drawing/2014/main" id="{FB09CE73-4B0C-AB83-FA25-0A89E08DECC5}"/>
              </a:ext>
              <a:ext uri="{C183D7F6-B498-43B3-948B-1728B52AA6E4}">
                <adec:decorative xmlns:adec="http://schemas.microsoft.com/office/drawing/2017/decorative" val="1"/>
              </a:ext>
            </a:extLst>
          </p:cNvPr>
          <p:cNvSpPr/>
          <p:nvPr userDrawn="1"/>
        </p:nvSpPr>
        <p:spPr>
          <a:xfrm>
            <a:off x="6096000" y="-2273"/>
            <a:ext cx="3060408" cy="3429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Ins="360000" rtlCol="0" anchor="ctr"/>
          <a:lstStyle/>
          <a:p>
            <a:pPr algn="ctr"/>
            <a:endParaRPr lang="en-US"/>
          </a:p>
        </p:txBody>
      </p:sp>
      <p:sp>
        <p:nvSpPr>
          <p:cNvPr id="36" name="Content Placeholder 2">
            <a:extLst>
              <a:ext uri="{FF2B5EF4-FFF2-40B4-BE49-F238E27FC236}">
                <a16:creationId xmlns:a16="http://schemas.microsoft.com/office/drawing/2014/main" id="{43F88302-7C4F-4C28-041C-8FC161F7E0CB}"/>
              </a:ext>
            </a:extLst>
          </p:cNvPr>
          <p:cNvSpPr>
            <a:spLocks noGrp="1"/>
          </p:cNvSpPr>
          <p:nvPr>
            <p:ph idx="13" hasCustomPrompt="1"/>
          </p:nvPr>
        </p:nvSpPr>
        <p:spPr>
          <a:xfrm>
            <a:off x="6546851" y="445364"/>
            <a:ext cx="2249509" cy="1082568"/>
          </a:xfrm>
          <a:prstGeom prst="rect">
            <a:avLst/>
          </a:prstGeom>
        </p:spPr>
        <p:txBody>
          <a:bodyPr bIns="0">
            <a:noAutofit/>
          </a:bodyPr>
          <a:lstStyle>
            <a:lvl1pPr marL="0" indent="0">
              <a:buNone/>
              <a:defRPr sz="7200" b="1" i="0">
                <a:solidFill>
                  <a:schemeClr val="tx1"/>
                </a:solidFill>
                <a:latin typeface="+mj-lt"/>
              </a:defRPr>
            </a:lvl1pPr>
          </a:lstStyle>
          <a:p>
            <a:pPr lvl="0"/>
            <a:r>
              <a:rPr lang="en-GB"/>
              <a:t>75%</a:t>
            </a:r>
            <a:endParaRPr lang="en-US"/>
          </a:p>
        </p:txBody>
      </p:sp>
      <p:sp>
        <p:nvSpPr>
          <p:cNvPr id="35" name="Content Placeholder 2">
            <a:extLst>
              <a:ext uri="{FF2B5EF4-FFF2-40B4-BE49-F238E27FC236}">
                <a16:creationId xmlns:a16="http://schemas.microsoft.com/office/drawing/2014/main" id="{F696236F-C55D-63EF-E40F-86CAA3745B5A}"/>
              </a:ext>
            </a:extLst>
          </p:cNvPr>
          <p:cNvSpPr>
            <a:spLocks noGrp="1"/>
          </p:cNvSpPr>
          <p:nvPr>
            <p:ph idx="12" hasCustomPrompt="1"/>
          </p:nvPr>
        </p:nvSpPr>
        <p:spPr>
          <a:xfrm>
            <a:off x="6546851" y="1821314"/>
            <a:ext cx="2249509" cy="803563"/>
          </a:xfrm>
          <a:prstGeom prst="rect">
            <a:avLst/>
          </a:prstGeom>
        </p:spPr>
        <p:txBody>
          <a:bodyPr bIns="0"/>
          <a:lstStyle>
            <a:lvl1pPr marL="0" indent="0">
              <a:buNone/>
              <a:defRPr>
                <a:solidFill>
                  <a:schemeClr val="tx1"/>
                </a:solidFill>
              </a:defRPr>
            </a:lvl1pPr>
          </a:lstStyle>
          <a:p>
            <a:pPr lvl="0"/>
            <a:r>
              <a:rPr lang="en-GB"/>
              <a:t>Lorem ipsum </a:t>
            </a:r>
            <a:r>
              <a:rPr lang="en-GB" err="1"/>
              <a:t>dolor</a:t>
            </a:r>
            <a:r>
              <a:rPr lang="en-GB"/>
              <a:t> sit </a:t>
            </a:r>
            <a:r>
              <a:rPr lang="en-GB" err="1"/>
              <a:t>amet</a:t>
            </a:r>
            <a:endParaRPr lang="en-US"/>
          </a:p>
        </p:txBody>
      </p:sp>
      <p:sp>
        <p:nvSpPr>
          <p:cNvPr id="28" name="Rectangle 27">
            <a:extLst>
              <a:ext uri="{FF2B5EF4-FFF2-40B4-BE49-F238E27FC236}">
                <a16:creationId xmlns:a16="http://schemas.microsoft.com/office/drawing/2014/main" id="{1A7B29CE-90AB-9EAE-FE9F-A4E16C05FFA0}"/>
              </a:ext>
              <a:ext uri="{C183D7F6-B498-43B3-948B-1728B52AA6E4}">
                <adec:decorative xmlns:adec="http://schemas.microsoft.com/office/drawing/2017/decorative" val="1"/>
              </a:ext>
            </a:extLst>
          </p:cNvPr>
          <p:cNvSpPr/>
          <p:nvPr userDrawn="1"/>
        </p:nvSpPr>
        <p:spPr>
          <a:xfrm>
            <a:off x="9156408" y="-2273"/>
            <a:ext cx="3035592" cy="3429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Content Placeholder 2">
            <a:extLst>
              <a:ext uri="{FF2B5EF4-FFF2-40B4-BE49-F238E27FC236}">
                <a16:creationId xmlns:a16="http://schemas.microsoft.com/office/drawing/2014/main" id="{15B44D9F-3A2F-44F2-0CDF-18ED34B0DDEB}"/>
              </a:ext>
            </a:extLst>
          </p:cNvPr>
          <p:cNvSpPr>
            <a:spLocks noGrp="1"/>
          </p:cNvSpPr>
          <p:nvPr>
            <p:ph idx="15" hasCustomPrompt="1"/>
          </p:nvPr>
        </p:nvSpPr>
        <p:spPr>
          <a:xfrm>
            <a:off x="9606468" y="445364"/>
            <a:ext cx="2249509" cy="1082568"/>
          </a:xfrm>
          <a:prstGeom prst="rect">
            <a:avLst/>
          </a:prstGeom>
        </p:spPr>
        <p:txBody>
          <a:bodyPr bIns="0">
            <a:noAutofit/>
          </a:bodyPr>
          <a:lstStyle>
            <a:lvl1pPr marL="0" indent="0">
              <a:buNone/>
              <a:defRPr sz="7200" b="1" i="0">
                <a:solidFill>
                  <a:schemeClr val="tx1"/>
                </a:solidFill>
                <a:latin typeface="+mj-lt"/>
              </a:defRPr>
            </a:lvl1pPr>
          </a:lstStyle>
          <a:p>
            <a:pPr lvl="0"/>
            <a:r>
              <a:rPr lang="en-GB"/>
              <a:t>£2m</a:t>
            </a:r>
            <a:endParaRPr lang="en-US"/>
          </a:p>
        </p:txBody>
      </p:sp>
      <p:sp>
        <p:nvSpPr>
          <p:cNvPr id="37" name="Content Placeholder 2">
            <a:extLst>
              <a:ext uri="{FF2B5EF4-FFF2-40B4-BE49-F238E27FC236}">
                <a16:creationId xmlns:a16="http://schemas.microsoft.com/office/drawing/2014/main" id="{97FB61D5-B7FA-990B-A16B-05A03FC0098F}"/>
              </a:ext>
            </a:extLst>
          </p:cNvPr>
          <p:cNvSpPr>
            <a:spLocks noGrp="1"/>
          </p:cNvSpPr>
          <p:nvPr>
            <p:ph idx="14" hasCustomPrompt="1"/>
          </p:nvPr>
        </p:nvSpPr>
        <p:spPr>
          <a:xfrm>
            <a:off x="9606468" y="1821314"/>
            <a:ext cx="2249509" cy="803563"/>
          </a:xfrm>
          <a:prstGeom prst="rect">
            <a:avLst/>
          </a:prstGeom>
        </p:spPr>
        <p:txBody>
          <a:bodyPr bIns="0"/>
          <a:lstStyle>
            <a:lvl1pPr marL="0" indent="0">
              <a:buNone/>
              <a:defRPr>
                <a:solidFill>
                  <a:schemeClr val="tx1"/>
                </a:solidFill>
              </a:defRPr>
            </a:lvl1pPr>
          </a:lstStyle>
          <a:p>
            <a:pPr lvl="0"/>
            <a:r>
              <a:rPr lang="en-GB"/>
              <a:t>Lorem ipsum </a:t>
            </a:r>
            <a:r>
              <a:rPr lang="en-GB" err="1"/>
              <a:t>dolor</a:t>
            </a:r>
            <a:r>
              <a:rPr lang="en-GB"/>
              <a:t> sit </a:t>
            </a:r>
            <a:r>
              <a:rPr lang="en-GB" err="1"/>
              <a:t>amet</a:t>
            </a:r>
            <a:endParaRPr lang="en-US"/>
          </a:p>
        </p:txBody>
      </p:sp>
      <p:sp>
        <p:nvSpPr>
          <p:cNvPr id="30" name="Rectangle 29">
            <a:extLst>
              <a:ext uri="{FF2B5EF4-FFF2-40B4-BE49-F238E27FC236}">
                <a16:creationId xmlns:a16="http://schemas.microsoft.com/office/drawing/2014/main" id="{46172501-84CA-2832-09E3-09993272AE44}"/>
              </a:ext>
              <a:ext uri="{C183D7F6-B498-43B3-948B-1728B52AA6E4}">
                <adec:decorative xmlns:adec="http://schemas.microsoft.com/office/drawing/2017/decorative" val="1"/>
              </a:ext>
            </a:extLst>
          </p:cNvPr>
          <p:cNvSpPr/>
          <p:nvPr userDrawn="1"/>
        </p:nvSpPr>
        <p:spPr>
          <a:xfrm>
            <a:off x="6094062" y="3429000"/>
            <a:ext cx="6096000" cy="3429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Content Placeholder 2">
            <a:extLst>
              <a:ext uri="{FF2B5EF4-FFF2-40B4-BE49-F238E27FC236}">
                <a16:creationId xmlns:a16="http://schemas.microsoft.com/office/drawing/2014/main" id="{D4264C15-FC9D-A249-9CBE-5788F74796DE}"/>
              </a:ext>
            </a:extLst>
          </p:cNvPr>
          <p:cNvSpPr>
            <a:spLocks noGrp="1"/>
          </p:cNvSpPr>
          <p:nvPr>
            <p:ph idx="11" hasCustomPrompt="1"/>
          </p:nvPr>
        </p:nvSpPr>
        <p:spPr>
          <a:xfrm>
            <a:off x="6544913" y="3887787"/>
            <a:ext cx="5219700" cy="1253440"/>
          </a:xfrm>
          <a:prstGeom prst="rect">
            <a:avLst/>
          </a:prstGeom>
        </p:spPr>
        <p:txBody>
          <a:bodyPr bIns="0">
            <a:noAutofit/>
          </a:bodyPr>
          <a:lstStyle>
            <a:lvl1pPr marL="0" indent="0">
              <a:buNone/>
              <a:defRPr sz="9600" b="1" i="0">
                <a:solidFill>
                  <a:schemeClr val="bg1"/>
                </a:solidFill>
                <a:latin typeface="+mj-lt"/>
              </a:defRPr>
            </a:lvl1pPr>
          </a:lstStyle>
          <a:p>
            <a:pPr lvl="0"/>
            <a:r>
              <a:rPr lang="en-GB"/>
              <a:t>1 in 5</a:t>
            </a:r>
            <a:endParaRPr lang="en-US"/>
          </a:p>
        </p:txBody>
      </p:sp>
      <p:sp>
        <p:nvSpPr>
          <p:cNvPr id="32" name="Content Placeholder 2">
            <a:extLst>
              <a:ext uri="{FF2B5EF4-FFF2-40B4-BE49-F238E27FC236}">
                <a16:creationId xmlns:a16="http://schemas.microsoft.com/office/drawing/2014/main" id="{CBF27F4D-00D6-8DC3-B716-37C42ED523D8}"/>
              </a:ext>
            </a:extLst>
          </p:cNvPr>
          <p:cNvSpPr>
            <a:spLocks noGrp="1"/>
          </p:cNvSpPr>
          <p:nvPr>
            <p:ph idx="10" hasCustomPrompt="1"/>
          </p:nvPr>
        </p:nvSpPr>
        <p:spPr>
          <a:xfrm>
            <a:off x="6544913" y="5434609"/>
            <a:ext cx="5219699" cy="803563"/>
          </a:xfrm>
          <a:prstGeom prst="rect">
            <a:avLst/>
          </a:prstGeom>
        </p:spPr>
        <p:txBody>
          <a:bodyPr bIns="0"/>
          <a:lstStyle>
            <a:lvl1pPr marL="0" indent="0">
              <a:buNone/>
              <a:defRPr>
                <a:solidFill>
                  <a:schemeClr val="bg1"/>
                </a:solidFill>
              </a:defRPr>
            </a:lvl1pPr>
          </a:lstStyle>
          <a:p>
            <a:pPr lvl="0"/>
            <a:r>
              <a:rPr lang="en-GB"/>
              <a:t>Lorem ipsum </a:t>
            </a:r>
            <a:r>
              <a:rPr lang="en-GB" err="1"/>
              <a:t>dolor</a:t>
            </a:r>
            <a:r>
              <a:rPr lang="en-GB"/>
              <a:t> sit </a:t>
            </a:r>
            <a:r>
              <a:rPr lang="en-GB" err="1"/>
              <a:t>amet</a:t>
            </a:r>
            <a:endParaRPr lang="en-US"/>
          </a:p>
        </p:txBody>
      </p:sp>
      <p:sp>
        <p:nvSpPr>
          <p:cNvPr id="12" name="Slide Number Placeholder 5">
            <a:extLst>
              <a:ext uri="{FF2B5EF4-FFF2-40B4-BE49-F238E27FC236}">
                <a16:creationId xmlns:a16="http://schemas.microsoft.com/office/drawing/2014/main" id="{ECD0FB5E-1C0D-25FF-B88F-DE34AC42DB9C}"/>
              </a:ext>
            </a:extLst>
          </p:cNvPr>
          <p:cNvSpPr>
            <a:spLocks noGrp="1"/>
          </p:cNvSpPr>
          <p:nvPr>
            <p:ph type="sldNum" sz="quarter" idx="4"/>
          </p:nvPr>
        </p:nvSpPr>
        <p:spPr>
          <a:xfrm>
            <a:off x="11046660" y="6399213"/>
            <a:ext cx="719890" cy="197810"/>
          </a:xfrm>
          <a:prstGeom prst="rect">
            <a:avLst/>
          </a:prstGeom>
        </p:spPr>
        <p:txBody>
          <a:bodyPr lIns="0" tIns="0" rIns="0" bIns="0"/>
          <a:lstStyle>
            <a:lvl1pPr algn="r">
              <a:defRPr sz="1200">
                <a:solidFill>
                  <a:schemeClr val="bg1"/>
                </a:solidFill>
              </a:defRPr>
            </a:lvl1pPr>
          </a:lstStyle>
          <a:p>
            <a:fld id="{820EACED-CA5D-B048-836B-BF30EF0E914A}" type="slidenum">
              <a:rPr lang="en-US" smtClean="0"/>
              <a:pPr/>
              <a:t>‹#›</a:t>
            </a:fld>
            <a:endParaRPr lang="en-US"/>
          </a:p>
        </p:txBody>
      </p:sp>
    </p:spTree>
    <p:extLst>
      <p:ext uri="{BB962C8B-B14F-4D97-AF65-F5344CB8AC3E}">
        <p14:creationId xmlns:p14="http://schemas.microsoft.com/office/powerpoint/2010/main" val="768227699"/>
      </p:ext>
    </p:extLst>
  </p:cSld>
  <p:clrMapOvr>
    <a:masterClrMapping/>
  </p:clrMapOvr>
  <p:extLst>
    <p:ext uri="{DCECCB84-F9BA-43D5-87BE-67443E8EF086}">
      <p15:sldGuideLst xmlns:p15="http://schemas.microsoft.com/office/powerpoint/2012/main">
        <p15:guide id="1" pos="3556">
          <p15:clr>
            <a:srgbClr val="FBAE40"/>
          </p15:clr>
        </p15:guide>
        <p15:guide id="2" pos="3840">
          <p15:clr>
            <a:srgbClr val="FBAE40"/>
          </p15:clr>
        </p15:guide>
        <p15:guide id="3" pos="4124">
          <p15:clr>
            <a:srgbClr val="FBAE40"/>
          </p15:clr>
        </p15:guide>
        <p15:guide id="4" orient="horz" pos="1876">
          <p15:clr>
            <a:srgbClr val="9FCC3B"/>
          </p15:clr>
        </p15:guide>
      </p15:sldGuideLst>
    </p:ext>
  </p:extLst>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4_Content">
    <p:bg>
      <p:bgPr>
        <a:solidFill>
          <a:schemeClr val="bg1"/>
        </a:solidFill>
        <a:effectLst/>
      </p:bgPr>
    </p:bg>
    <p:spTree>
      <p:nvGrpSpPr>
        <p:cNvPr id="1" name=""/>
        <p:cNvGrpSpPr/>
        <p:nvPr/>
      </p:nvGrpSpPr>
      <p:grpSpPr>
        <a:xfrm>
          <a:off x="0" y="0"/>
          <a:ext cx="0" cy="0"/>
          <a:chOff x="0" y="0"/>
          <a:chExt cx="0" cy="0"/>
        </a:xfrm>
      </p:grpSpPr>
      <p:pic>
        <p:nvPicPr>
          <p:cNvPr id="4" name="Picture 3" descr="An image of a person heating glass tubes in a workshop wearing safety gear">
            <a:extLst>
              <a:ext uri="{FF2B5EF4-FFF2-40B4-BE49-F238E27FC236}">
                <a16:creationId xmlns:a16="http://schemas.microsoft.com/office/drawing/2014/main" id="{B066E837-9D3C-251E-819F-79926122AB25}"/>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6" name="Text Placeholder 5">
            <a:extLst>
              <a:ext uri="{FF2B5EF4-FFF2-40B4-BE49-F238E27FC236}">
                <a16:creationId xmlns:a16="http://schemas.microsoft.com/office/drawing/2014/main" id="{963773DA-86C6-B330-CF4F-A36E9B51F5EA}"/>
              </a:ext>
            </a:extLst>
          </p:cNvPr>
          <p:cNvSpPr>
            <a:spLocks noGrp="1"/>
          </p:cNvSpPr>
          <p:nvPr>
            <p:ph type="body" sz="quarter" idx="11" hasCustomPrompt="1"/>
          </p:nvPr>
        </p:nvSpPr>
        <p:spPr>
          <a:xfrm>
            <a:off x="0" y="0"/>
            <a:ext cx="900113" cy="900112"/>
          </a:xfrm>
          <a:prstGeom prst="rect">
            <a:avLst/>
          </a:prstGeom>
          <a:blipFill>
            <a:blip r:embed="rId3" cstate="screen">
              <a:extLst>
                <a:ext uri="{28A0092B-C50C-407E-A947-70E740481C1C}">
                  <a14:useLocalDpi xmlns:a14="http://schemas.microsoft.com/office/drawing/2010/main"/>
                </a:ext>
              </a:extLst>
            </a:blip>
            <a:stretch>
              <a:fillRect/>
            </a:stretch>
          </a:blipFill>
        </p:spPr>
        <p:txBody>
          <a:bodyPr/>
          <a:lstStyle>
            <a:lvl1pPr marL="0" indent="0">
              <a:buNone/>
              <a:defRPr/>
            </a:lvl1pPr>
          </a:lstStyle>
          <a:p>
            <a:pPr lvl="0"/>
            <a:r>
              <a:rPr lang="en-US"/>
              <a:t> </a:t>
            </a:r>
          </a:p>
        </p:txBody>
      </p:sp>
      <p:sp>
        <p:nvSpPr>
          <p:cNvPr id="3" name="Picture Placeholder 2">
            <a:extLst>
              <a:ext uri="{FF2B5EF4-FFF2-40B4-BE49-F238E27FC236}">
                <a16:creationId xmlns:a16="http://schemas.microsoft.com/office/drawing/2014/main" id="{38FB8D2C-97CD-1805-B625-00C5EC150556}"/>
              </a:ext>
            </a:extLst>
          </p:cNvPr>
          <p:cNvSpPr>
            <a:spLocks noGrp="1"/>
          </p:cNvSpPr>
          <p:nvPr>
            <p:ph type="pic" sz="quarter" idx="10"/>
          </p:nvPr>
        </p:nvSpPr>
        <p:spPr>
          <a:xfrm>
            <a:off x="0" y="0"/>
            <a:ext cx="12192000" cy="6858000"/>
          </a:xfrm>
          <a:prstGeom prst="rect">
            <a:avLst/>
          </a:prstGeom>
        </p:spPr>
        <p:txBody>
          <a:bodyPr anchor="ctr"/>
          <a:lstStyle>
            <a:lvl1pPr marL="0" indent="0" algn="ctr">
              <a:buNone/>
              <a:defRPr>
                <a:solidFill>
                  <a:schemeClr val="bg1"/>
                </a:solidFill>
              </a:defRPr>
            </a:lvl1pPr>
          </a:lstStyle>
          <a:p>
            <a:endParaRPr lang="en-US"/>
          </a:p>
        </p:txBody>
      </p:sp>
      <p:sp>
        <p:nvSpPr>
          <p:cNvPr id="5" name="Slide Number Placeholder 5">
            <a:extLst>
              <a:ext uri="{FF2B5EF4-FFF2-40B4-BE49-F238E27FC236}">
                <a16:creationId xmlns:a16="http://schemas.microsoft.com/office/drawing/2014/main" id="{6933EE2B-307D-7AE4-C35B-9A718BF02841}"/>
              </a:ext>
            </a:extLst>
          </p:cNvPr>
          <p:cNvSpPr>
            <a:spLocks noGrp="1"/>
          </p:cNvSpPr>
          <p:nvPr>
            <p:ph type="sldNum" sz="quarter" idx="4"/>
          </p:nvPr>
        </p:nvSpPr>
        <p:spPr>
          <a:xfrm>
            <a:off x="11046660" y="6399212"/>
            <a:ext cx="719890" cy="197810"/>
          </a:xfrm>
          <a:prstGeom prst="rect">
            <a:avLst/>
          </a:prstGeom>
        </p:spPr>
        <p:txBody>
          <a:bodyPr lIns="0" tIns="0" rIns="0" bIns="0"/>
          <a:lstStyle>
            <a:lvl1pPr algn="r">
              <a:defRPr sz="1200">
                <a:solidFill>
                  <a:schemeClr val="bg1"/>
                </a:solidFill>
              </a:defRPr>
            </a:lvl1pPr>
          </a:lstStyle>
          <a:p>
            <a:fld id="{820EACED-CA5D-B048-836B-BF30EF0E914A}" type="slidenum">
              <a:rPr lang="en-US" smtClean="0"/>
              <a:pPr/>
              <a:t>‹#›</a:t>
            </a:fld>
            <a:endParaRPr lang="en-US"/>
          </a:p>
        </p:txBody>
      </p:sp>
    </p:spTree>
    <p:extLst>
      <p:ext uri="{BB962C8B-B14F-4D97-AF65-F5344CB8AC3E}">
        <p14:creationId xmlns:p14="http://schemas.microsoft.com/office/powerpoint/2010/main" val="2312707826"/>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Title_only">
    <p:bg>
      <p:bgPr>
        <a:solidFill>
          <a:schemeClr val="bg1"/>
        </a:solidFill>
        <a:effectLst/>
      </p:bgPr>
    </p:bg>
    <p:spTree>
      <p:nvGrpSpPr>
        <p:cNvPr id="1" name=""/>
        <p:cNvGrpSpPr/>
        <p:nvPr/>
      </p:nvGrpSpPr>
      <p:grpSpPr>
        <a:xfrm>
          <a:off x="0" y="0"/>
          <a:ext cx="0" cy="0"/>
          <a:chOff x="0" y="0"/>
          <a:chExt cx="0" cy="0"/>
        </a:xfrm>
      </p:grpSpPr>
      <p:sp>
        <p:nvSpPr>
          <p:cNvPr id="6" name="Title Placeholder 1">
            <a:extLst>
              <a:ext uri="{FF2B5EF4-FFF2-40B4-BE49-F238E27FC236}">
                <a16:creationId xmlns:a16="http://schemas.microsoft.com/office/drawing/2014/main" id="{2D29242E-E9EF-E406-E157-D46F6BBDF472}"/>
              </a:ext>
            </a:extLst>
          </p:cNvPr>
          <p:cNvSpPr>
            <a:spLocks noGrp="1"/>
          </p:cNvSpPr>
          <p:nvPr>
            <p:ph type="title" hasCustomPrompt="1"/>
          </p:nvPr>
        </p:nvSpPr>
        <p:spPr>
          <a:xfrm>
            <a:off x="1325563" y="0"/>
            <a:ext cx="10440987" cy="900000"/>
          </a:xfrm>
          <a:prstGeom prst="rect">
            <a:avLst/>
          </a:prstGeom>
        </p:spPr>
        <p:txBody>
          <a:bodyPr vert="horz" lIns="0" tIns="216000" rIns="0" bIns="144000" rtlCol="0" anchor="t" anchorCtr="0">
            <a:normAutofit/>
          </a:bodyPr>
          <a:lstStyle>
            <a:lvl1pPr>
              <a:defRPr>
                <a:latin typeface="+mj-lt"/>
              </a:defRPr>
            </a:lvl1pPr>
          </a:lstStyle>
          <a:p>
            <a:r>
              <a:rPr lang="en-GB"/>
              <a:t>Your title goes here</a:t>
            </a:r>
            <a:endParaRPr lang="en-US"/>
          </a:p>
        </p:txBody>
      </p:sp>
      <p:sp>
        <p:nvSpPr>
          <p:cNvPr id="5" name="Slide Number Placeholder 5">
            <a:extLst>
              <a:ext uri="{FF2B5EF4-FFF2-40B4-BE49-F238E27FC236}">
                <a16:creationId xmlns:a16="http://schemas.microsoft.com/office/drawing/2014/main" id="{6933EE2B-307D-7AE4-C35B-9A718BF02841}"/>
              </a:ext>
            </a:extLst>
          </p:cNvPr>
          <p:cNvSpPr>
            <a:spLocks noGrp="1"/>
          </p:cNvSpPr>
          <p:nvPr>
            <p:ph type="sldNum" sz="quarter" idx="4"/>
          </p:nvPr>
        </p:nvSpPr>
        <p:spPr>
          <a:xfrm>
            <a:off x="11046660" y="6399212"/>
            <a:ext cx="719890" cy="197810"/>
          </a:xfrm>
          <a:prstGeom prst="rect">
            <a:avLst/>
          </a:prstGeom>
        </p:spPr>
        <p:txBody>
          <a:bodyPr lIns="0" tIns="0" rIns="0" bIns="0"/>
          <a:lstStyle>
            <a:lvl1pPr algn="r">
              <a:defRPr sz="1200">
                <a:solidFill>
                  <a:schemeClr val="accent1"/>
                </a:solidFill>
              </a:defRPr>
            </a:lvl1pPr>
          </a:lstStyle>
          <a:p>
            <a:fld id="{820EACED-CA5D-B048-836B-BF30EF0E914A}" type="slidenum">
              <a:rPr lang="en-US" smtClean="0"/>
              <a:pPr/>
              <a:t>‹#›</a:t>
            </a:fld>
            <a:endParaRPr lang="en-US"/>
          </a:p>
        </p:txBody>
      </p:sp>
    </p:spTree>
    <p:extLst>
      <p:ext uri="{BB962C8B-B14F-4D97-AF65-F5344CB8AC3E}">
        <p14:creationId xmlns:p14="http://schemas.microsoft.com/office/powerpoint/2010/main" val="576439573"/>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Quote">
    <p:bg>
      <p:bgPr>
        <a:solidFill>
          <a:schemeClr val="tx1"/>
        </a:solidFill>
        <a:effectLst/>
      </p:bgPr>
    </p:bg>
    <p:spTree>
      <p:nvGrpSpPr>
        <p:cNvPr id="1" name=""/>
        <p:cNvGrpSpPr/>
        <p:nvPr/>
      </p:nvGrpSpPr>
      <p:grpSpPr>
        <a:xfrm>
          <a:off x="0" y="0"/>
          <a:ext cx="0" cy="0"/>
          <a:chOff x="0" y="0"/>
          <a:chExt cx="0" cy="0"/>
        </a:xfrm>
      </p:grpSpPr>
      <p:pic>
        <p:nvPicPr>
          <p:cNvPr id="2" name="Picture 1" descr="The University of Nottingham logo.">
            <a:extLst>
              <a:ext uri="{FF2B5EF4-FFF2-40B4-BE49-F238E27FC236}">
                <a16:creationId xmlns:a16="http://schemas.microsoft.com/office/drawing/2014/main" id="{09C51863-6EFE-20EA-B8AF-703D276164EE}"/>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900113" cy="900112"/>
          </a:xfrm>
          <a:prstGeom prst="rect">
            <a:avLst/>
          </a:prstGeom>
        </p:spPr>
      </p:pic>
      <p:sp>
        <p:nvSpPr>
          <p:cNvPr id="6" name="Text Placeholder 5">
            <a:extLst>
              <a:ext uri="{FF2B5EF4-FFF2-40B4-BE49-F238E27FC236}">
                <a16:creationId xmlns:a16="http://schemas.microsoft.com/office/drawing/2014/main" id="{5DF74E32-2383-DB11-F16E-2B4CE6017261}"/>
              </a:ext>
            </a:extLst>
          </p:cNvPr>
          <p:cNvSpPr>
            <a:spLocks noGrp="1"/>
          </p:cNvSpPr>
          <p:nvPr>
            <p:ph type="body" sz="quarter" idx="10" hasCustomPrompt="1"/>
          </p:nvPr>
        </p:nvSpPr>
        <p:spPr>
          <a:xfrm>
            <a:off x="425450" y="1628776"/>
            <a:ext cx="11341100" cy="3960512"/>
          </a:xfrm>
          <a:prstGeom prst="rect">
            <a:avLst/>
          </a:prstGeom>
        </p:spPr>
        <p:txBody>
          <a:bodyPr anchor="ctr">
            <a:normAutofit/>
          </a:bodyPr>
          <a:lstStyle>
            <a:lvl1pPr marL="0" indent="0">
              <a:buNone/>
              <a:defRPr sz="4400" b="1" i="0">
                <a:solidFill>
                  <a:schemeClr val="bg1"/>
                </a:solidFill>
                <a:latin typeface="+mj-lt"/>
              </a:defRPr>
            </a:lvl1pPr>
            <a:lvl2pPr marL="0" indent="0">
              <a:spcBef>
                <a:spcPts val="1200"/>
              </a:spcBef>
              <a:buNone/>
              <a:defRPr b="0" i="0">
                <a:solidFill>
                  <a:schemeClr val="bg1"/>
                </a:solidFill>
                <a:latin typeface="+mj-lt"/>
              </a:defRPr>
            </a:lvl2pPr>
            <a:lvl3pPr>
              <a:defRPr b="1" i="0">
                <a:solidFill>
                  <a:schemeClr val="bg1"/>
                </a:solidFill>
                <a:latin typeface="Georgia" panose="02040502050405020303" pitchFamily="18" charset="0"/>
              </a:defRPr>
            </a:lvl3pPr>
            <a:lvl4pPr>
              <a:defRPr b="1" i="0">
                <a:solidFill>
                  <a:schemeClr val="bg1"/>
                </a:solidFill>
                <a:latin typeface="Georgia" panose="02040502050405020303" pitchFamily="18" charset="0"/>
              </a:defRPr>
            </a:lvl4pPr>
            <a:lvl5pPr>
              <a:defRPr b="1" i="0">
                <a:solidFill>
                  <a:schemeClr val="bg1"/>
                </a:solidFill>
                <a:latin typeface="Georgia" panose="02040502050405020303" pitchFamily="18" charset="0"/>
              </a:defRPr>
            </a:lvl5pPr>
          </a:lstStyle>
          <a:p>
            <a:pPr lvl="0"/>
            <a:r>
              <a:rPr lang="en-US"/>
              <a:t>“Your inspiring quote goes here.”</a:t>
            </a:r>
          </a:p>
          <a:p>
            <a:pPr lvl="1"/>
            <a:r>
              <a:rPr lang="en-US"/>
              <a:t>– Name of person, year</a:t>
            </a:r>
          </a:p>
        </p:txBody>
      </p:sp>
      <p:sp>
        <p:nvSpPr>
          <p:cNvPr id="5" name="Slide Number Placeholder 5">
            <a:extLst>
              <a:ext uri="{FF2B5EF4-FFF2-40B4-BE49-F238E27FC236}">
                <a16:creationId xmlns:a16="http://schemas.microsoft.com/office/drawing/2014/main" id="{6933EE2B-307D-7AE4-C35B-9A718BF02841}"/>
              </a:ext>
            </a:extLst>
          </p:cNvPr>
          <p:cNvSpPr>
            <a:spLocks noGrp="1"/>
          </p:cNvSpPr>
          <p:nvPr>
            <p:ph type="sldNum" sz="quarter" idx="4"/>
          </p:nvPr>
        </p:nvSpPr>
        <p:spPr>
          <a:xfrm>
            <a:off x="11046660" y="6399212"/>
            <a:ext cx="719890" cy="197810"/>
          </a:xfrm>
          <a:prstGeom prst="rect">
            <a:avLst/>
          </a:prstGeom>
        </p:spPr>
        <p:txBody>
          <a:bodyPr lIns="0" tIns="0" rIns="0" bIns="0"/>
          <a:lstStyle>
            <a:lvl1pPr algn="r">
              <a:defRPr sz="1200">
                <a:solidFill>
                  <a:schemeClr val="bg1"/>
                </a:solidFill>
              </a:defRPr>
            </a:lvl1pPr>
          </a:lstStyle>
          <a:p>
            <a:fld id="{820EACED-CA5D-B048-836B-BF30EF0E914A}" type="slidenum">
              <a:rPr lang="en-US" smtClean="0"/>
              <a:pPr/>
              <a:t>‹#›</a:t>
            </a:fld>
            <a:endParaRPr lang="en-US"/>
          </a:p>
        </p:txBody>
      </p:sp>
    </p:spTree>
    <p:extLst>
      <p:ext uri="{BB962C8B-B14F-4D97-AF65-F5344CB8AC3E}">
        <p14:creationId xmlns:p14="http://schemas.microsoft.com/office/powerpoint/2010/main" val="4186670231"/>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Full_blank">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5FAE1E0-DF47-D7BC-2E0F-0A302DD8874E}"/>
              </a:ext>
              <a:ext uri="{C183D7F6-B498-43B3-948B-1728B52AA6E4}">
                <adec:decorative xmlns:adec="http://schemas.microsoft.com/office/drawing/2017/decorative" val="1"/>
              </a:ext>
            </a:extLst>
          </p:cNvPr>
          <p:cNvSpPr/>
          <p:nvPr userDrawn="1"/>
        </p:nvSpPr>
        <p:spPr>
          <a:xfrm>
            <a:off x="0" y="0"/>
            <a:ext cx="12192000" cy="68580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lide Number Placeholder 5">
            <a:extLst>
              <a:ext uri="{FF2B5EF4-FFF2-40B4-BE49-F238E27FC236}">
                <a16:creationId xmlns:a16="http://schemas.microsoft.com/office/drawing/2014/main" id="{6933EE2B-307D-7AE4-C35B-9A718BF02841}"/>
              </a:ext>
            </a:extLst>
          </p:cNvPr>
          <p:cNvSpPr>
            <a:spLocks noGrp="1"/>
          </p:cNvSpPr>
          <p:nvPr>
            <p:ph type="sldNum" sz="quarter" idx="4"/>
          </p:nvPr>
        </p:nvSpPr>
        <p:spPr>
          <a:xfrm>
            <a:off x="11046660" y="6399212"/>
            <a:ext cx="719890" cy="197810"/>
          </a:xfrm>
          <a:prstGeom prst="rect">
            <a:avLst/>
          </a:prstGeom>
        </p:spPr>
        <p:txBody>
          <a:bodyPr lIns="0" tIns="0" rIns="0" bIns="0"/>
          <a:lstStyle>
            <a:lvl1pPr algn="r">
              <a:defRPr sz="1200">
                <a:solidFill>
                  <a:schemeClr val="accent1"/>
                </a:solidFill>
              </a:defRPr>
            </a:lvl1pPr>
          </a:lstStyle>
          <a:p>
            <a:fld id="{820EACED-CA5D-B048-836B-BF30EF0E914A}" type="slidenum">
              <a:rPr lang="en-US" smtClean="0"/>
              <a:pPr/>
              <a:t>‹#›</a:t>
            </a:fld>
            <a:endParaRPr lang="en-US"/>
          </a:p>
        </p:txBody>
      </p:sp>
    </p:spTree>
    <p:extLst>
      <p:ext uri="{BB962C8B-B14F-4D97-AF65-F5344CB8AC3E}">
        <p14:creationId xmlns:p14="http://schemas.microsoft.com/office/powerpoint/2010/main" val="1722694971"/>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Full_blank_blue">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5FAE1E0-DF47-D7BC-2E0F-0A302DD8874E}"/>
              </a:ext>
              <a:ext uri="{C183D7F6-B498-43B3-948B-1728B52AA6E4}">
                <adec:decorative xmlns:adec="http://schemas.microsoft.com/office/drawing/2017/decorative" val="1"/>
              </a:ext>
            </a:extLst>
          </p:cNvPr>
          <p:cNvSpPr/>
          <p:nvPr userDrawn="1"/>
        </p:nvSpPr>
        <p:spPr>
          <a:xfrm>
            <a:off x="0" y="0"/>
            <a:ext cx="12192000" cy="68580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lide Number Placeholder 5">
            <a:extLst>
              <a:ext uri="{FF2B5EF4-FFF2-40B4-BE49-F238E27FC236}">
                <a16:creationId xmlns:a16="http://schemas.microsoft.com/office/drawing/2014/main" id="{6933EE2B-307D-7AE4-C35B-9A718BF02841}"/>
              </a:ext>
            </a:extLst>
          </p:cNvPr>
          <p:cNvSpPr>
            <a:spLocks noGrp="1"/>
          </p:cNvSpPr>
          <p:nvPr>
            <p:ph type="sldNum" sz="quarter" idx="4"/>
          </p:nvPr>
        </p:nvSpPr>
        <p:spPr>
          <a:xfrm>
            <a:off x="11046660" y="6399212"/>
            <a:ext cx="719890" cy="197810"/>
          </a:xfrm>
          <a:prstGeom prst="rect">
            <a:avLst/>
          </a:prstGeom>
        </p:spPr>
        <p:txBody>
          <a:bodyPr lIns="0" tIns="0" rIns="0" bIns="0"/>
          <a:lstStyle>
            <a:lvl1pPr algn="r">
              <a:defRPr sz="1200">
                <a:solidFill>
                  <a:schemeClr val="bg1"/>
                </a:solidFill>
              </a:defRPr>
            </a:lvl1pPr>
          </a:lstStyle>
          <a:p>
            <a:fld id="{820EACED-CA5D-B048-836B-BF30EF0E914A}" type="slidenum">
              <a:rPr lang="en-US" smtClean="0"/>
              <a:pPr/>
              <a:t>‹#›</a:t>
            </a:fld>
            <a:endParaRPr lang="en-US"/>
          </a:p>
        </p:txBody>
      </p:sp>
    </p:spTree>
    <p:extLst>
      <p:ext uri="{BB962C8B-B14F-4D97-AF65-F5344CB8AC3E}">
        <p14:creationId xmlns:p14="http://schemas.microsoft.com/office/powerpoint/2010/main" val="2378125574"/>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Blank_blue">
    <p:bg>
      <p:bgPr>
        <a:solidFill>
          <a:schemeClr val="tx1"/>
        </a:solidFill>
        <a:effectLst/>
      </p:bgPr>
    </p:bg>
    <p:spTree>
      <p:nvGrpSpPr>
        <p:cNvPr id="1" name=""/>
        <p:cNvGrpSpPr/>
        <p:nvPr/>
      </p:nvGrpSpPr>
      <p:grpSpPr>
        <a:xfrm>
          <a:off x="0" y="0"/>
          <a:ext cx="0" cy="0"/>
          <a:chOff x="0" y="0"/>
          <a:chExt cx="0" cy="0"/>
        </a:xfrm>
      </p:grpSpPr>
      <p:sp>
        <p:nvSpPr>
          <p:cNvPr id="5" name="Slide Number Placeholder 5">
            <a:extLst>
              <a:ext uri="{FF2B5EF4-FFF2-40B4-BE49-F238E27FC236}">
                <a16:creationId xmlns:a16="http://schemas.microsoft.com/office/drawing/2014/main" id="{6933EE2B-307D-7AE4-C35B-9A718BF02841}"/>
              </a:ext>
            </a:extLst>
          </p:cNvPr>
          <p:cNvSpPr>
            <a:spLocks noGrp="1"/>
          </p:cNvSpPr>
          <p:nvPr>
            <p:ph type="sldNum" sz="quarter" idx="4"/>
          </p:nvPr>
        </p:nvSpPr>
        <p:spPr>
          <a:xfrm>
            <a:off x="11046660" y="6399212"/>
            <a:ext cx="719890" cy="197810"/>
          </a:xfrm>
          <a:prstGeom prst="rect">
            <a:avLst/>
          </a:prstGeom>
        </p:spPr>
        <p:txBody>
          <a:bodyPr lIns="0" tIns="0" rIns="0" bIns="0"/>
          <a:lstStyle>
            <a:lvl1pPr algn="r">
              <a:defRPr sz="1200">
                <a:solidFill>
                  <a:schemeClr val="bg1"/>
                </a:solidFill>
              </a:defRPr>
            </a:lvl1pPr>
          </a:lstStyle>
          <a:p>
            <a:fld id="{820EACED-CA5D-B048-836B-BF30EF0E914A}" type="slidenum">
              <a:rPr lang="en-US" smtClean="0"/>
              <a:pPr/>
              <a:t>‹#›</a:t>
            </a:fld>
            <a:endParaRPr lang="en-US"/>
          </a:p>
        </p:txBody>
      </p:sp>
      <p:pic>
        <p:nvPicPr>
          <p:cNvPr id="2" name="Picture 1" descr="University of Nottingham castle icon">
            <a:extLst>
              <a:ext uri="{FF2B5EF4-FFF2-40B4-BE49-F238E27FC236}">
                <a16:creationId xmlns:a16="http://schemas.microsoft.com/office/drawing/2014/main" id="{C5BFE164-6BFE-040B-E8AE-85C76B8EAD0A}"/>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900113" cy="900112"/>
          </a:xfrm>
          <a:prstGeom prst="rect">
            <a:avLst/>
          </a:prstGeom>
        </p:spPr>
      </p:pic>
    </p:spTree>
    <p:extLst>
      <p:ext uri="{BB962C8B-B14F-4D97-AF65-F5344CB8AC3E}">
        <p14:creationId xmlns:p14="http://schemas.microsoft.com/office/powerpoint/2010/main" val="3862254902"/>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1_Blank">
    <p:bg>
      <p:bgPr>
        <a:solidFill>
          <a:schemeClr val="bg1"/>
        </a:solidFill>
        <a:effectLst/>
      </p:bgPr>
    </p:bg>
    <p:spTree>
      <p:nvGrpSpPr>
        <p:cNvPr id="1" name=""/>
        <p:cNvGrpSpPr/>
        <p:nvPr/>
      </p:nvGrpSpPr>
      <p:grpSpPr>
        <a:xfrm>
          <a:off x="0" y="0"/>
          <a:ext cx="0" cy="0"/>
          <a:chOff x="0" y="0"/>
          <a:chExt cx="0" cy="0"/>
        </a:xfrm>
      </p:grpSpPr>
      <p:sp>
        <p:nvSpPr>
          <p:cNvPr id="5" name="Slide Number Placeholder 5">
            <a:extLst>
              <a:ext uri="{FF2B5EF4-FFF2-40B4-BE49-F238E27FC236}">
                <a16:creationId xmlns:a16="http://schemas.microsoft.com/office/drawing/2014/main" id="{6933EE2B-307D-7AE4-C35B-9A718BF02841}"/>
              </a:ext>
            </a:extLst>
          </p:cNvPr>
          <p:cNvSpPr>
            <a:spLocks noGrp="1"/>
          </p:cNvSpPr>
          <p:nvPr>
            <p:ph type="sldNum" sz="quarter" idx="4"/>
          </p:nvPr>
        </p:nvSpPr>
        <p:spPr>
          <a:xfrm>
            <a:off x="11046660" y="6399212"/>
            <a:ext cx="719890" cy="197810"/>
          </a:xfrm>
          <a:prstGeom prst="rect">
            <a:avLst/>
          </a:prstGeom>
        </p:spPr>
        <p:txBody>
          <a:bodyPr lIns="0" tIns="0" rIns="0" bIns="0"/>
          <a:lstStyle>
            <a:lvl1pPr algn="r">
              <a:defRPr sz="1200">
                <a:solidFill>
                  <a:schemeClr val="accent1"/>
                </a:solidFill>
              </a:defRPr>
            </a:lvl1pPr>
          </a:lstStyle>
          <a:p>
            <a:fld id="{820EACED-CA5D-B048-836B-BF30EF0E914A}" type="slidenum">
              <a:rPr lang="en-US" smtClean="0"/>
              <a:pPr/>
              <a:t>‹#›</a:t>
            </a:fld>
            <a:endParaRPr lang="en-US"/>
          </a:p>
        </p:txBody>
      </p:sp>
    </p:spTree>
    <p:extLst>
      <p:ext uri="{BB962C8B-B14F-4D97-AF65-F5344CB8AC3E}">
        <p14:creationId xmlns:p14="http://schemas.microsoft.com/office/powerpoint/2010/main" val="3663698251"/>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p:cSld name="Title_white">
    <p:bg>
      <p:bgPr>
        <a:solidFill>
          <a:schemeClr val="bg1"/>
        </a:solidFill>
        <a:effectLst/>
      </p:bgPr>
    </p:bg>
    <p:spTree>
      <p:nvGrpSpPr>
        <p:cNvPr id="1" name=""/>
        <p:cNvGrpSpPr/>
        <p:nvPr/>
      </p:nvGrpSpPr>
      <p:grpSpPr>
        <a:xfrm>
          <a:off x="0" y="0"/>
          <a:ext cx="0" cy="0"/>
          <a:chOff x="0" y="0"/>
          <a:chExt cx="0" cy="0"/>
        </a:xfrm>
      </p:grpSpPr>
      <p:pic>
        <p:nvPicPr>
          <p:cNvPr id="4" name="Picture 3" descr="University of Nottingham logo">
            <a:extLst>
              <a:ext uri="{FF2B5EF4-FFF2-40B4-BE49-F238E27FC236}">
                <a16:creationId xmlns:a16="http://schemas.microsoft.com/office/drawing/2014/main" id="{9D85A3C1-D82A-B562-D697-12A7A834D48F}"/>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0" y="0"/>
            <a:ext cx="2414586" cy="900112"/>
          </a:xfrm>
          <a:prstGeom prst="rect">
            <a:avLst/>
          </a:prstGeom>
        </p:spPr>
      </p:pic>
      <p:sp>
        <p:nvSpPr>
          <p:cNvPr id="2" name="Title 1">
            <a:extLst>
              <a:ext uri="{FF2B5EF4-FFF2-40B4-BE49-F238E27FC236}">
                <a16:creationId xmlns:a16="http://schemas.microsoft.com/office/drawing/2014/main" id="{DB6853EA-4853-ACD6-CC82-7D33A6FB25BF}"/>
              </a:ext>
            </a:extLst>
          </p:cNvPr>
          <p:cNvSpPr>
            <a:spLocks noGrp="1"/>
          </p:cNvSpPr>
          <p:nvPr>
            <p:ph type="ctrTitle" hasCustomPrompt="1"/>
          </p:nvPr>
        </p:nvSpPr>
        <p:spPr>
          <a:xfrm>
            <a:off x="425450" y="2258844"/>
            <a:ext cx="9598564" cy="1620837"/>
          </a:xfrm>
          <a:prstGeom prst="rect">
            <a:avLst/>
          </a:prstGeom>
        </p:spPr>
        <p:txBody>
          <a:bodyPr anchor="ctr"/>
          <a:lstStyle>
            <a:lvl1pPr algn="l">
              <a:lnSpc>
                <a:spcPts val="6000"/>
              </a:lnSpc>
              <a:defRPr sz="6000"/>
            </a:lvl1pPr>
          </a:lstStyle>
          <a:p>
            <a:r>
              <a:rPr lang="en-GB"/>
              <a:t>The title of your presentation goes here</a:t>
            </a:r>
            <a:endParaRPr lang="en-US"/>
          </a:p>
        </p:txBody>
      </p:sp>
      <p:sp>
        <p:nvSpPr>
          <p:cNvPr id="3" name="Subtitle 2">
            <a:extLst>
              <a:ext uri="{FF2B5EF4-FFF2-40B4-BE49-F238E27FC236}">
                <a16:creationId xmlns:a16="http://schemas.microsoft.com/office/drawing/2014/main" id="{74A30556-8831-6682-C9D7-CE486771B94F}"/>
              </a:ext>
            </a:extLst>
          </p:cNvPr>
          <p:cNvSpPr>
            <a:spLocks noGrp="1"/>
          </p:cNvSpPr>
          <p:nvPr>
            <p:ph type="subTitle" idx="1" hasCustomPrompt="1"/>
          </p:nvPr>
        </p:nvSpPr>
        <p:spPr>
          <a:xfrm>
            <a:off x="425450" y="4244162"/>
            <a:ext cx="9598564" cy="720096"/>
          </a:xfrm>
          <a:prstGeom prst="rect">
            <a:avLst/>
          </a:prstGeom>
        </p:spPr>
        <p:txBody>
          <a:bodyPr>
            <a:normAutofit/>
          </a:bodyPr>
          <a:lstStyle>
            <a:lvl1pPr marL="0" indent="0" algn="l">
              <a:buNone/>
              <a:defRPr sz="3200" b="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Your subheading goes here</a:t>
            </a:r>
            <a:endParaRPr lang="en-US"/>
          </a:p>
        </p:txBody>
      </p:sp>
      <p:sp>
        <p:nvSpPr>
          <p:cNvPr id="7" name="Text Placeholder 9">
            <a:extLst>
              <a:ext uri="{FF2B5EF4-FFF2-40B4-BE49-F238E27FC236}">
                <a16:creationId xmlns:a16="http://schemas.microsoft.com/office/drawing/2014/main" id="{C196E396-D43A-21AF-902E-40BD0AF6B4C9}"/>
              </a:ext>
            </a:extLst>
          </p:cNvPr>
          <p:cNvSpPr>
            <a:spLocks noGrp="1"/>
          </p:cNvSpPr>
          <p:nvPr>
            <p:ph type="body" sz="quarter" idx="11" hasCustomPrompt="1"/>
          </p:nvPr>
        </p:nvSpPr>
        <p:spPr>
          <a:xfrm>
            <a:off x="425450" y="5207617"/>
            <a:ext cx="4679958" cy="360699"/>
          </a:xfrm>
        </p:spPr>
        <p:txBody>
          <a:bodyPr/>
          <a:lstStyle>
            <a:lvl1pPr marL="0" indent="0">
              <a:buNone/>
              <a:defRPr>
                <a:solidFill>
                  <a:schemeClr val="tx1"/>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GB"/>
              <a:t>Name of presenter</a:t>
            </a:r>
            <a:endParaRPr lang="en-US"/>
          </a:p>
        </p:txBody>
      </p:sp>
      <p:sp>
        <p:nvSpPr>
          <p:cNvPr id="5" name="Picture Placeholder 2" descr="Partner logo.&#10;">
            <a:extLst>
              <a:ext uri="{FF2B5EF4-FFF2-40B4-BE49-F238E27FC236}">
                <a16:creationId xmlns:a16="http://schemas.microsoft.com/office/drawing/2014/main" id="{A686251C-E48A-AA4A-6E4A-BC5C83A05AB8}"/>
              </a:ext>
            </a:extLst>
          </p:cNvPr>
          <p:cNvSpPr>
            <a:spLocks noGrp="1"/>
          </p:cNvSpPr>
          <p:nvPr>
            <p:ph type="pic" sz="quarter" idx="10" hasCustomPrompt="1"/>
          </p:nvPr>
        </p:nvSpPr>
        <p:spPr>
          <a:xfrm>
            <a:off x="9951739" y="5499101"/>
            <a:ext cx="1800000" cy="900112"/>
          </a:xfrm>
          <a:solidFill>
            <a:schemeClr val="bg1"/>
          </a:solidFill>
        </p:spPr>
        <p:txBody>
          <a:bodyPr lIns="180000" rIns="180000" anchor="ctr">
            <a:normAutofit/>
          </a:bodyPr>
          <a:lstStyle>
            <a:lvl1pPr marL="0" indent="0" algn="ctr">
              <a:buNone/>
              <a:defRPr sz="1200"/>
            </a:lvl1pPr>
          </a:lstStyle>
          <a:p>
            <a:r>
              <a:rPr lang="en-US"/>
              <a:t>Insert a partner logo here or remove this box if not needed</a:t>
            </a:r>
          </a:p>
        </p:txBody>
      </p:sp>
      <p:pic>
        <p:nvPicPr>
          <p:cNvPr id="6" name="Picture 5" descr="University of Nottingham logo">
            <a:extLst>
              <a:ext uri="{FF2B5EF4-FFF2-40B4-BE49-F238E27FC236}">
                <a16:creationId xmlns:a16="http://schemas.microsoft.com/office/drawing/2014/main" id="{02C10E93-985F-AFF4-B022-F1B314A91682}"/>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0" y="0"/>
            <a:ext cx="2414586" cy="900112"/>
          </a:xfrm>
          <a:prstGeom prst="rect">
            <a:avLst/>
          </a:prstGeom>
        </p:spPr>
      </p:pic>
    </p:spTree>
    <p:extLst>
      <p:ext uri="{BB962C8B-B14F-4D97-AF65-F5344CB8AC3E}">
        <p14:creationId xmlns:p14="http://schemas.microsoft.com/office/powerpoint/2010/main" val="3544629337"/>
      </p:ext>
    </p:extLst>
  </p:cSld>
  <p:clrMapOvr>
    <a:masterClrMapping/>
  </p:clrMapOvr>
  <p:extLst>
    <p:ext uri="{DCECCB84-F9BA-43D5-87BE-67443E8EF086}">
      <p15:sldGuideLst xmlns:p15="http://schemas.microsoft.com/office/powerpoint/2012/main">
        <p15:guide id="1" orient="horz" pos="1423">
          <p15:clr>
            <a:srgbClr val="FBAE40"/>
          </p15:clr>
        </p15:guide>
      </p15:sldGuideLst>
    </p:ext>
  </p:extLst>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p:cSld name="Title_blue">
    <p:bg>
      <p:bgPr>
        <a:solidFill>
          <a:schemeClr val="tx1"/>
        </a:solidFill>
        <a:effectLst/>
      </p:bgPr>
    </p:bg>
    <p:spTree>
      <p:nvGrpSpPr>
        <p:cNvPr id="1" name=""/>
        <p:cNvGrpSpPr/>
        <p:nvPr/>
      </p:nvGrpSpPr>
      <p:grpSpPr>
        <a:xfrm>
          <a:off x="0" y="0"/>
          <a:ext cx="0" cy="0"/>
          <a:chOff x="0" y="0"/>
          <a:chExt cx="0" cy="0"/>
        </a:xfrm>
      </p:grpSpPr>
      <p:pic>
        <p:nvPicPr>
          <p:cNvPr id="5" name="Picture 4" descr="University of Nottingham logo">
            <a:extLst>
              <a:ext uri="{FF2B5EF4-FFF2-40B4-BE49-F238E27FC236}">
                <a16:creationId xmlns:a16="http://schemas.microsoft.com/office/drawing/2014/main" id="{15DABD73-1F59-7DE4-286D-42E72C4D329D}"/>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0" y="0"/>
            <a:ext cx="2436553" cy="900112"/>
          </a:xfrm>
          <a:prstGeom prst="rect">
            <a:avLst/>
          </a:prstGeom>
        </p:spPr>
      </p:pic>
      <p:sp>
        <p:nvSpPr>
          <p:cNvPr id="2" name="Title 1">
            <a:extLst>
              <a:ext uri="{FF2B5EF4-FFF2-40B4-BE49-F238E27FC236}">
                <a16:creationId xmlns:a16="http://schemas.microsoft.com/office/drawing/2014/main" id="{DB6853EA-4853-ACD6-CC82-7D33A6FB25BF}"/>
              </a:ext>
            </a:extLst>
          </p:cNvPr>
          <p:cNvSpPr>
            <a:spLocks noGrp="1"/>
          </p:cNvSpPr>
          <p:nvPr>
            <p:ph type="ctrTitle" hasCustomPrompt="1"/>
          </p:nvPr>
        </p:nvSpPr>
        <p:spPr>
          <a:xfrm>
            <a:off x="425450" y="2258844"/>
            <a:ext cx="9598564" cy="1620837"/>
          </a:xfrm>
          <a:prstGeom prst="rect">
            <a:avLst/>
          </a:prstGeom>
        </p:spPr>
        <p:txBody>
          <a:bodyPr anchor="ctr"/>
          <a:lstStyle>
            <a:lvl1pPr algn="l">
              <a:lnSpc>
                <a:spcPts val="6000"/>
              </a:lnSpc>
              <a:defRPr sz="6000">
                <a:solidFill>
                  <a:schemeClr val="bg1"/>
                </a:solidFill>
              </a:defRPr>
            </a:lvl1pPr>
          </a:lstStyle>
          <a:p>
            <a:r>
              <a:rPr lang="en-GB"/>
              <a:t>The title of your presentation goes here</a:t>
            </a:r>
            <a:endParaRPr lang="en-US"/>
          </a:p>
        </p:txBody>
      </p:sp>
      <p:sp>
        <p:nvSpPr>
          <p:cNvPr id="3" name="Subtitle 2">
            <a:extLst>
              <a:ext uri="{FF2B5EF4-FFF2-40B4-BE49-F238E27FC236}">
                <a16:creationId xmlns:a16="http://schemas.microsoft.com/office/drawing/2014/main" id="{74A30556-8831-6682-C9D7-CE486771B94F}"/>
              </a:ext>
            </a:extLst>
          </p:cNvPr>
          <p:cNvSpPr>
            <a:spLocks noGrp="1"/>
          </p:cNvSpPr>
          <p:nvPr>
            <p:ph type="subTitle" idx="1" hasCustomPrompt="1"/>
          </p:nvPr>
        </p:nvSpPr>
        <p:spPr>
          <a:xfrm>
            <a:off x="425450" y="4244162"/>
            <a:ext cx="9598564" cy="720096"/>
          </a:xfrm>
          <a:prstGeom prst="rect">
            <a:avLst/>
          </a:prstGeom>
        </p:spPr>
        <p:txBody>
          <a:bodyPr>
            <a:normAutofit/>
          </a:bodyPr>
          <a:lstStyle>
            <a:lvl1pPr marL="0" indent="0" algn="l">
              <a:buNone/>
              <a:defRPr sz="3200" b="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Your subheading goes here</a:t>
            </a:r>
            <a:endParaRPr lang="en-US"/>
          </a:p>
        </p:txBody>
      </p:sp>
      <p:sp>
        <p:nvSpPr>
          <p:cNvPr id="7" name="Text Placeholder 9">
            <a:extLst>
              <a:ext uri="{FF2B5EF4-FFF2-40B4-BE49-F238E27FC236}">
                <a16:creationId xmlns:a16="http://schemas.microsoft.com/office/drawing/2014/main" id="{11077D18-4A41-F2FC-BDBD-1952BE2667C9}"/>
              </a:ext>
            </a:extLst>
          </p:cNvPr>
          <p:cNvSpPr>
            <a:spLocks noGrp="1"/>
          </p:cNvSpPr>
          <p:nvPr>
            <p:ph type="body" sz="quarter" idx="11" hasCustomPrompt="1"/>
          </p:nvPr>
        </p:nvSpPr>
        <p:spPr>
          <a:xfrm>
            <a:off x="425450" y="5207617"/>
            <a:ext cx="4679958" cy="360699"/>
          </a:xfrm>
        </p:spPr>
        <p:txBody>
          <a:bodyPr/>
          <a:lstStyle>
            <a:lvl1pPr marL="0" indent="0">
              <a:buNone/>
              <a:defRPr>
                <a:solidFill>
                  <a:schemeClr val="bg1"/>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GB"/>
              <a:t>Name of presenter</a:t>
            </a:r>
            <a:endParaRPr lang="en-US"/>
          </a:p>
        </p:txBody>
      </p:sp>
      <p:sp>
        <p:nvSpPr>
          <p:cNvPr id="4" name="Picture Placeholder 2" descr="Partner logo.">
            <a:extLst>
              <a:ext uri="{FF2B5EF4-FFF2-40B4-BE49-F238E27FC236}">
                <a16:creationId xmlns:a16="http://schemas.microsoft.com/office/drawing/2014/main" id="{CBC67323-FEAE-C279-D467-27C99A9CED17}"/>
              </a:ext>
            </a:extLst>
          </p:cNvPr>
          <p:cNvSpPr>
            <a:spLocks noGrp="1"/>
          </p:cNvSpPr>
          <p:nvPr>
            <p:ph type="pic" sz="quarter" idx="10" hasCustomPrompt="1"/>
          </p:nvPr>
        </p:nvSpPr>
        <p:spPr>
          <a:xfrm>
            <a:off x="9951739" y="5499101"/>
            <a:ext cx="1800000" cy="900112"/>
          </a:xfrm>
          <a:solidFill>
            <a:schemeClr val="bg1"/>
          </a:solidFill>
        </p:spPr>
        <p:txBody>
          <a:bodyPr lIns="180000" rIns="180000" anchor="ctr">
            <a:normAutofit/>
          </a:bodyPr>
          <a:lstStyle>
            <a:lvl1pPr marL="0" indent="0" algn="ctr">
              <a:buNone/>
              <a:defRPr sz="1200"/>
            </a:lvl1pPr>
          </a:lstStyle>
          <a:p>
            <a:r>
              <a:rPr lang="en-US"/>
              <a:t>Insert a partner logo here or remove this box if not needed</a:t>
            </a:r>
          </a:p>
        </p:txBody>
      </p:sp>
      <p:pic>
        <p:nvPicPr>
          <p:cNvPr id="6" name="Picture 5" descr="University of Nottingham logo">
            <a:extLst>
              <a:ext uri="{FF2B5EF4-FFF2-40B4-BE49-F238E27FC236}">
                <a16:creationId xmlns:a16="http://schemas.microsoft.com/office/drawing/2014/main" id="{4E833F2C-D9B7-77F5-60D0-008B4F503A74}"/>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0" y="0"/>
            <a:ext cx="2436553" cy="900112"/>
          </a:xfrm>
          <a:prstGeom prst="rect">
            <a:avLst/>
          </a:prstGeom>
        </p:spPr>
      </p:pic>
    </p:spTree>
    <p:extLst>
      <p:ext uri="{BB962C8B-B14F-4D97-AF65-F5344CB8AC3E}">
        <p14:creationId xmlns:p14="http://schemas.microsoft.com/office/powerpoint/2010/main" val="2562048167"/>
      </p:ext>
    </p:extLst>
  </p:cSld>
  <p:clrMapOvr>
    <a:masterClrMapping/>
  </p:clrMapOvr>
  <p:extLst>
    <p:ext uri="{DCECCB84-F9BA-43D5-87BE-67443E8EF086}">
      <p15:sldGuideLst xmlns:p15="http://schemas.microsoft.com/office/powerpoint/2012/main">
        <p15:guide id="1" orient="horz" pos="1423">
          <p15:clr>
            <a:srgbClr val="FBAE40"/>
          </p15:clr>
        </p15:guide>
      </p15:sldGuideLst>
    </p:ext>
  </p:extLst>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p:cSld name="Title_research_1">
    <p:spTree>
      <p:nvGrpSpPr>
        <p:cNvPr id="1" name=""/>
        <p:cNvGrpSpPr/>
        <p:nvPr/>
      </p:nvGrpSpPr>
      <p:grpSpPr>
        <a:xfrm>
          <a:off x="0" y="0"/>
          <a:ext cx="0" cy="0"/>
          <a:chOff x="0" y="0"/>
          <a:chExt cx="0" cy="0"/>
        </a:xfrm>
      </p:grpSpPr>
      <p:pic>
        <p:nvPicPr>
          <p:cNvPr id="4" name="Picture 3" descr="A person wearing a VR headset and holding their hands up to represent research at the university">
            <a:extLst>
              <a:ext uri="{FF2B5EF4-FFF2-40B4-BE49-F238E27FC236}">
                <a16:creationId xmlns:a16="http://schemas.microsoft.com/office/drawing/2014/main" id="{88BA64FE-DCFE-E987-F49F-BD6E89D41E8C}"/>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flipH="1">
            <a:off x="0" y="0"/>
            <a:ext cx="12192000" cy="6858000"/>
          </a:xfrm>
          <a:prstGeom prst="rect">
            <a:avLst/>
          </a:prstGeom>
        </p:spPr>
      </p:pic>
      <p:sp>
        <p:nvSpPr>
          <p:cNvPr id="2" name="Rectangle 1">
            <a:extLst>
              <a:ext uri="{FF2B5EF4-FFF2-40B4-BE49-F238E27FC236}">
                <a16:creationId xmlns:a16="http://schemas.microsoft.com/office/drawing/2014/main" id="{8293D777-56E9-B4C4-902D-3069A7237E8C}"/>
              </a:ext>
              <a:ext uri="{C183D7F6-B498-43B3-948B-1728B52AA6E4}">
                <adec:decorative xmlns:adec="http://schemas.microsoft.com/office/drawing/2017/decorative" val="1"/>
              </a:ext>
            </a:extLst>
          </p:cNvPr>
          <p:cNvSpPr/>
          <p:nvPr/>
        </p:nvSpPr>
        <p:spPr>
          <a:xfrm>
            <a:off x="0" y="0"/>
            <a:ext cx="7986252" cy="6858000"/>
          </a:xfrm>
          <a:prstGeom prst="rect">
            <a:avLst/>
          </a:prstGeom>
          <a:gradFill>
            <a:gsLst>
              <a:gs pos="62000">
                <a:srgbClr val="000000">
                  <a:alpha val="50000"/>
                </a:srgbClr>
              </a:gs>
              <a:gs pos="0">
                <a:srgbClr val="000000">
                  <a:alpha val="98824"/>
                </a:srgbClr>
              </a:gs>
              <a:gs pos="93000">
                <a:srgbClr val="10263B">
                  <a:alpha val="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University of Nottingham logo">
            <a:extLst>
              <a:ext uri="{FF2B5EF4-FFF2-40B4-BE49-F238E27FC236}">
                <a16:creationId xmlns:a16="http://schemas.microsoft.com/office/drawing/2014/main" id="{B6936C8D-5139-3496-BA36-DA3B9A8D405B}"/>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0" y="0"/>
            <a:ext cx="2436553" cy="900112"/>
          </a:xfrm>
          <a:prstGeom prst="rect">
            <a:avLst/>
          </a:prstGeom>
        </p:spPr>
      </p:pic>
      <p:sp>
        <p:nvSpPr>
          <p:cNvPr id="7" name="Title 1">
            <a:extLst>
              <a:ext uri="{FF2B5EF4-FFF2-40B4-BE49-F238E27FC236}">
                <a16:creationId xmlns:a16="http://schemas.microsoft.com/office/drawing/2014/main" id="{B46D8DE2-D7AF-CBE9-C1E8-EFF240B06434}"/>
              </a:ext>
            </a:extLst>
          </p:cNvPr>
          <p:cNvSpPr>
            <a:spLocks noGrp="1"/>
          </p:cNvSpPr>
          <p:nvPr>
            <p:ph type="ctrTitle" hasCustomPrompt="1"/>
          </p:nvPr>
        </p:nvSpPr>
        <p:spPr>
          <a:xfrm>
            <a:off x="425989" y="1817028"/>
            <a:ext cx="4679880" cy="1902398"/>
          </a:xfrm>
          <a:prstGeom prst="rect">
            <a:avLst/>
          </a:prstGeom>
        </p:spPr>
        <p:txBody>
          <a:bodyPr wrap="square" anchor="ctr">
            <a:spAutoFit/>
          </a:bodyPr>
          <a:lstStyle>
            <a:lvl1pPr algn="l">
              <a:lnSpc>
                <a:spcPts val="6000"/>
              </a:lnSpc>
              <a:defRPr sz="6000">
                <a:solidFill>
                  <a:schemeClr val="bg1"/>
                </a:solidFill>
              </a:defRPr>
            </a:lvl1pPr>
          </a:lstStyle>
          <a:p>
            <a:r>
              <a:rPr lang="en-GB"/>
              <a:t>The title goes here</a:t>
            </a:r>
            <a:endParaRPr lang="en-US"/>
          </a:p>
        </p:txBody>
      </p:sp>
      <p:sp>
        <p:nvSpPr>
          <p:cNvPr id="8" name="Subtitle 2">
            <a:extLst>
              <a:ext uri="{FF2B5EF4-FFF2-40B4-BE49-F238E27FC236}">
                <a16:creationId xmlns:a16="http://schemas.microsoft.com/office/drawing/2014/main" id="{0F683EFB-0B47-EE2D-87FD-BFB068E2BC68}"/>
              </a:ext>
            </a:extLst>
          </p:cNvPr>
          <p:cNvSpPr>
            <a:spLocks noGrp="1"/>
          </p:cNvSpPr>
          <p:nvPr>
            <p:ph type="subTitle" idx="1" hasCustomPrompt="1"/>
          </p:nvPr>
        </p:nvSpPr>
        <p:spPr>
          <a:xfrm>
            <a:off x="425989" y="3947752"/>
            <a:ext cx="4679880" cy="886397"/>
          </a:xfrm>
          <a:prstGeom prst="rect">
            <a:avLst/>
          </a:prstGeom>
        </p:spPr>
        <p:txBody>
          <a:bodyPr wrap="square">
            <a:spAutoFit/>
          </a:bodyPr>
          <a:lstStyle>
            <a:lvl1pPr marL="0" indent="0" algn="l">
              <a:buNone/>
              <a:defRPr sz="320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Your subheading goes here</a:t>
            </a:r>
            <a:endParaRPr lang="en-US"/>
          </a:p>
        </p:txBody>
      </p:sp>
      <p:sp>
        <p:nvSpPr>
          <p:cNvPr id="10" name="Text Placeholder 9">
            <a:extLst>
              <a:ext uri="{FF2B5EF4-FFF2-40B4-BE49-F238E27FC236}">
                <a16:creationId xmlns:a16="http://schemas.microsoft.com/office/drawing/2014/main" id="{AA233DC0-9F51-CF33-DAEF-5730C674243D}"/>
              </a:ext>
            </a:extLst>
          </p:cNvPr>
          <p:cNvSpPr>
            <a:spLocks noGrp="1"/>
          </p:cNvSpPr>
          <p:nvPr>
            <p:ph type="body" sz="quarter" idx="11" hasCustomPrompt="1"/>
          </p:nvPr>
        </p:nvSpPr>
        <p:spPr>
          <a:xfrm>
            <a:off x="425450" y="5207617"/>
            <a:ext cx="4679958" cy="360699"/>
          </a:xfrm>
        </p:spPr>
        <p:txBody>
          <a:bodyPr/>
          <a:lstStyle>
            <a:lvl1pPr marL="0" indent="0">
              <a:buNone/>
              <a:defRPr>
                <a:solidFill>
                  <a:schemeClr val="bg1"/>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GB"/>
              <a:t>Name of presenter</a:t>
            </a:r>
            <a:endParaRPr lang="en-US"/>
          </a:p>
        </p:txBody>
      </p:sp>
      <p:sp>
        <p:nvSpPr>
          <p:cNvPr id="3" name="Picture Placeholder 2" descr="Partner logo.">
            <a:extLst>
              <a:ext uri="{FF2B5EF4-FFF2-40B4-BE49-F238E27FC236}">
                <a16:creationId xmlns:a16="http://schemas.microsoft.com/office/drawing/2014/main" id="{AB9F89D2-B938-55F7-2390-59CE40180F81}"/>
              </a:ext>
            </a:extLst>
          </p:cNvPr>
          <p:cNvSpPr>
            <a:spLocks noGrp="1"/>
          </p:cNvSpPr>
          <p:nvPr>
            <p:ph type="pic" sz="quarter" idx="10" hasCustomPrompt="1"/>
          </p:nvPr>
        </p:nvSpPr>
        <p:spPr>
          <a:xfrm>
            <a:off x="9951739" y="5499101"/>
            <a:ext cx="1800000" cy="900112"/>
          </a:xfrm>
          <a:solidFill>
            <a:schemeClr val="bg1"/>
          </a:solidFill>
        </p:spPr>
        <p:txBody>
          <a:bodyPr lIns="180000" rIns="180000" anchor="ctr">
            <a:normAutofit/>
          </a:bodyPr>
          <a:lstStyle>
            <a:lvl1pPr marL="0" indent="0" algn="ctr">
              <a:buNone/>
              <a:defRPr sz="1200"/>
            </a:lvl1pPr>
          </a:lstStyle>
          <a:p>
            <a:r>
              <a:rPr lang="en-US"/>
              <a:t>Insert a partner logo here or remove this box if not needed</a:t>
            </a:r>
          </a:p>
        </p:txBody>
      </p:sp>
      <p:pic>
        <p:nvPicPr>
          <p:cNvPr id="5" name="Picture 4" descr="A person wearing a VR headset and holding their hands up to represent research at the university">
            <a:extLst>
              <a:ext uri="{FF2B5EF4-FFF2-40B4-BE49-F238E27FC236}">
                <a16:creationId xmlns:a16="http://schemas.microsoft.com/office/drawing/2014/main" id="{666DF018-EAD3-DA6E-80F3-DFD0995073A0}"/>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flipH="1">
            <a:off x="0" y="0"/>
            <a:ext cx="12192000" cy="6858000"/>
          </a:xfrm>
          <a:prstGeom prst="rect">
            <a:avLst/>
          </a:prstGeom>
        </p:spPr>
      </p:pic>
      <p:sp>
        <p:nvSpPr>
          <p:cNvPr id="9" name="Rectangle 8">
            <a:extLst>
              <a:ext uri="{FF2B5EF4-FFF2-40B4-BE49-F238E27FC236}">
                <a16:creationId xmlns:a16="http://schemas.microsoft.com/office/drawing/2014/main" id="{443E40AA-4854-8F86-CE78-DE7390D6C181}"/>
              </a:ext>
              <a:ext uri="{C183D7F6-B498-43B3-948B-1728B52AA6E4}">
                <adec:decorative xmlns:adec="http://schemas.microsoft.com/office/drawing/2017/decorative" val="1"/>
              </a:ext>
            </a:extLst>
          </p:cNvPr>
          <p:cNvSpPr/>
          <p:nvPr userDrawn="1"/>
        </p:nvSpPr>
        <p:spPr>
          <a:xfrm>
            <a:off x="0" y="0"/>
            <a:ext cx="7986252" cy="6858000"/>
          </a:xfrm>
          <a:prstGeom prst="rect">
            <a:avLst/>
          </a:prstGeom>
          <a:gradFill>
            <a:gsLst>
              <a:gs pos="62000">
                <a:srgbClr val="000000">
                  <a:alpha val="50000"/>
                </a:srgbClr>
              </a:gs>
              <a:gs pos="0">
                <a:srgbClr val="000000">
                  <a:alpha val="98824"/>
                </a:srgbClr>
              </a:gs>
              <a:gs pos="93000">
                <a:srgbClr val="10263B">
                  <a:alpha val="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University of Nottingham logo">
            <a:extLst>
              <a:ext uri="{FF2B5EF4-FFF2-40B4-BE49-F238E27FC236}">
                <a16:creationId xmlns:a16="http://schemas.microsoft.com/office/drawing/2014/main" id="{11AA8C62-5E56-34FE-C1D3-D53705EFF5F9}"/>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0" y="0"/>
            <a:ext cx="2436553" cy="900112"/>
          </a:xfrm>
          <a:prstGeom prst="rect">
            <a:avLst/>
          </a:prstGeom>
        </p:spPr>
      </p:pic>
    </p:spTree>
    <p:extLst>
      <p:ext uri="{BB962C8B-B14F-4D97-AF65-F5344CB8AC3E}">
        <p14:creationId xmlns:p14="http://schemas.microsoft.com/office/powerpoint/2010/main" val="963611692"/>
      </p:ext>
    </p:extLst>
  </p:cSld>
  <p:clrMapOvr>
    <a:masterClrMapping/>
  </p:clrMapOvr>
  <p:extLst>
    <p:ext uri="{DCECCB84-F9BA-43D5-87BE-67443E8EF086}">
      <p15:sldGuideLst xmlns:p15="http://schemas.microsoft.com/office/powerpoint/2012/main">
        <p15:guide id="1" orient="horz" pos="1139">
          <p15:clr>
            <a:srgbClr val="FBAE40"/>
          </p15:clr>
        </p15:guide>
      </p15:sldGuideLst>
    </p:ext>
  </p:extLst>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p:cSld name="Title_campus">
    <p:spTree>
      <p:nvGrpSpPr>
        <p:cNvPr id="1" name=""/>
        <p:cNvGrpSpPr/>
        <p:nvPr/>
      </p:nvGrpSpPr>
      <p:grpSpPr>
        <a:xfrm>
          <a:off x="0" y="0"/>
          <a:ext cx="0" cy="0"/>
          <a:chOff x="0" y="0"/>
          <a:chExt cx="0" cy="0"/>
        </a:xfrm>
      </p:grpSpPr>
      <p:pic>
        <p:nvPicPr>
          <p:cNvPr id="20" name="Picture 19" descr="A group of students walking outside at the Jubilee campus">
            <a:extLst>
              <a:ext uri="{FF2B5EF4-FFF2-40B4-BE49-F238E27FC236}">
                <a16:creationId xmlns:a16="http://schemas.microsoft.com/office/drawing/2014/main" id="{F3A6E300-C087-BDE0-B7B6-C71E0D2AF281}"/>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4" name="Rectangle 3">
            <a:extLst>
              <a:ext uri="{FF2B5EF4-FFF2-40B4-BE49-F238E27FC236}">
                <a16:creationId xmlns:a16="http://schemas.microsoft.com/office/drawing/2014/main" id="{FF266575-181D-0C2D-D064-10CE7F267DBB}"/>
              </a:ext>
              <a:ext uri="{C183D7F6-B498-43B3-948B-1728B52AA6E4}">
                <adec:decorative xmlns:adec="http://schemas.microsoft.com/office/drawing/2017/decorative" val="1"/>
              </a:ext>
            </a:extLst>
          </p:cNvPr>
          <p:cNvSpPr/>
          <p:nvPr/>
        </p:nvSpPr>
        <p:spPr>
          <a:xfrm>
            <a:off x="0" y="0"/>
            <a:ext cx="7986252" cy="6858000"/>
          </a:xfrm>
          <a:prstGeom prst="rect">
            <a:avLst/>
          </a:prstGeom>
          <a:gradFill>
            <a:gsLst>
              <a:gs pos="62000">
                <a:srgbClr val="000000">
                  <a:alpha val="50000"/>
                </a:srgbClr>
              </a:gs>
              <a:gs pos="0">
                <a:srgbClr val="000000"/>
              </a:gs>
              <a:gs pos="93000">
                <a:srgbClr val="11273B">
                  <a:alpha val="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University of Nottingham logo">
            <a:extLst>
              <a:ext uri="{FF2B5EF4-FFF2-40B4-BE49-F238E27FC236}">
                <a16:creationId xmlns:a16="http://schemas.microsoft.com/office/drawing/2014/main" id="{7DCA2C24-5EEB-AB5B-F13B-1437BFDCD40E}"/>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0" y="0"/>
            <a:ext cx="2436553" cy="900112"/>
          </a:xfrm>
          <a:prstGeom prst="rect">
            <a:avLst/>
          </a:prstGeom>
        </p:spPr>
      </p:pic>
      <p:sp>
        <p:nvSpPr>
          <p:cNvPr id="13" name="Title 1">
            <a:extLst>
              <a:ext uri="{FF2B5EF4-FFF2-40B4-BE49-F238E27FC236}">
                <a16:creationId xmlns:a16="http://schemas.microsoft.com/office/drawing/2014/main" id="{A28B6B83-73D3-39B9-342E-9B160749B29B}"/>
              </a:ext>
            </a:extLst>
          </p:cNvPr>
          <p:cNvSpPr>
            <a:spLocks noGrp="1"/>
          </p:cNvSpPr>
          <p:nvPr>
            <p:ph type="ctrTitle" hasCustomPrompt="1"/>
          </p:nvPr>
        </p:nvSpPr>
        <p:spPr>
          <a:xfrm>
            <a:off x="425989" y="1817028"/>
            <a:ext cx="4679880" cy="1902398"/>
          </a:xfrm>
          <a:prstGeom prst="rect">
            <a:avLst/>
          </a:prstGeom>
        </p:spPr>
        <p:txBody>
          <a:bodyPr wrap="square" anchor="ctr">
            <a:spAutoFit/>
          </a:bodyPr>
          <a:lstStyle>
            <a:lvl1pPr algn="l">
              <a:lnSpc>
                <a:spcPts val="6000"/>
              </a:lnSpc>
              <a:defRPr sz="6000">
                <a:solidFill>
                  <a:schemeClr val="bg1"/>
                </a:solidFill>
              </a:defRPr>
            </a:lvl1pPr>
          </a:lstStyle>
          <a:p>
            <a:r>
              <a:rPr lang="en-GB"/>
              <a:t>The title goes here</a:t>
            </a:r>
            <a:endParaRPr lang="en-US"/>
          </a:p>
        </p:txBody>
      </p:sp>
      <p:sp>
        <p:nvSpPr>
          <p:cNvPr id="14" name="Subtitle 2">
            <a:extLst>
              <a:ext uri="{FF2B5EF4-FFF2-40B4-BE49-F238E27FC236}">
                <a16:creationId xmlns:a16="http://schemas.microsoft.com/office/drawing/2014/main" id="{3D2952EF-E6DB-4C48-B20B-247CE2857257}"/>
              </a:ext>
            </a:extLst>
          </p:cNvPr>
          <p:cNvSpPr>
            <a:spLocks noGrp="1"/>
          </p:cNvSpPr>
          <p:nvPr>
            <p:ph type="subTitle" idx="1" hasCustomPrompt="1"/>
          </p:nvPr>
        </p:nvSpPr>
        <p:spPr>
          <a:xfrm>
            <a:off x="425989" y="3947752"/>
            <a:ext cx="4679880" cy="886397"/>
          </a:xfrm>
          <a:prstGeom prst="rect">
            <a:avLst/>
          </a:prstGeom>
        </p:spPr>
        <p:txBody>
          <a:bodyPr wrap="square">
            <a:spAutoFit/>
          </a:bodyPr>
          <a:lstStyle>
            <a:lvl1pPr marL="0" indent="0" algn="l">
              <a:buNone/>
              <a:defRPr sz="320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Your subheading goes here</a:t>
            </a:r>
            <a:endParaRPr lang="en-US"/>
          </a:p>
        </p:txBody>
      </p:sp>
      <p:sp>
        <p:nvSpPr>
          <p:cNvPr id="16" name="Text Placeholder 9">
            <a:extLst>
              <a:ext uri="{FF2B5EF4-FFF2-40B4-BE49-F238E27FC236}">
                <a16:creationId xmlns:a16="http://schemas.microsoft.com/office/drawing/2014/main" id="{654BEC63-1276-D73F-6E8D-64F2FF3847A8}"/>
              </a:ext>
            </a:extLst>
          </p:cNvPr>
          <p:cNvSpPr>
            <a:spLocks noGrp="1"/>
          </p:cNvSpPr>
          <p:nvPr>
            <p:ph type="body" sz="quarter" idx="11" hasCustomPrompt="1"/>
          </p:nvPr>
        </p:nvSpPr>
        <p:spPr>
          <a:xfrm>
            <a:off x="425450" y="5207617"/>
            <a:ext cx="4679958" cy="360699"/>
          </a:xfrm>
        </p:spPr>
        <p:txBody>
          <a:bodyPr/>
          <a:lstStyle>
            <a:lvl1pPr marL="0" indent="0">
              <a:buNone/>
              <a:defRPr>
                <a:solidFill>
                  <a:schemeClr val="bg1"/>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GB"/>
              <a:t>Name of presenter</a:t>
            </a:r>
            <a:endParaRPr lang="en-US"/>
          </a:p>
        </p:txBody>
      </p:sp>
      <p:sp>
        <p:nvSpPr>
          <p:cNvPr id="15" name="Picture Placeholder 2" descr="Partner logo.&#10;">
            <a:extLst>
              <a:ext uri="{FF2B5EF4-FFF2-40B4-BE49-F238E27FC236}">
                <a16:creationId xmlns:a16="http://schemas.microsoft.com/office/drawing/2014/main" id="{87051EF0-A3DE-6CC6-7FB7-69634DED9EC8}"/>
              </a:ext>
            </a:extLst>
          </p:cNvPr>
          <p:cNvSpPr>
            <a:spLocks noGrp="1"/>
          </p:cNvSpPr>
          <p:nvPr>
            <p:ph type="pic" sz="quarter" idx="10" hasCustomPrompt="1"/>
          </p:nvPr>
        </p:nvSpPr>
        <p:spPr>
          <a:xfrm>
            <a:off x="9951739" y="5499101"/>
            <a:ext cx="1800000" cy="900112"/>
          </a:xfrm>
          <a:solidFill>
            <a:schemeClr val="bg1"/>
          </a:solidFill>
        </p:spPr>
        <p:txBody>
          <a:bodyPr lIns="180000" rIns="180000" anchor="ctr">
            <a:normAutofit/>
          </a:bodyPr>
          <a:lstStyle>
            <a:lvl1pPr marL="0" indent="0" algn="ctr">
              <a:buNone/>
              <a:defRPr sz="1200"/>
            </a:lvl1pPr>
          </a:lstStyle>
          <a:p>
            <a:r>
              <a:rPr lang="en-US"/>
              <a:t>Insert a partner logo here or remove this box if not needed</a:t>
            </a:r>
          </a:p>
        </p:txBody>
      </p:sp>
      <p:pic>
        <p:nvPicPr>
          <p:cNvPr id="2" name="Picture 1" descr="A group of students walking outside at the Jubilee campus">
            <a:extLst>
              <a:ext uri="{FF2B5EF4-FFF2-40B4-BE49-F238E27FC236}">
                <a16:creationId xmlns:a16="http://schemas.microsoft.com/office/drawing/2014/main" id="{D6C5A27D-3007-55BD-1242-3B114E4B651F}"/>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3" name="Rectangle 2">
            <a:extLst>
              <a:ext uri="{FF2B5EF4-FFF2-40B4-BE49-F238E27FC236}">
                <a16:creationId xmlns:a16="http://schemas.microsoft.com/office/drawing/2014/main" id="{86E2E70C-8BC2-BBA6-BEC1-B8B8A9B22D0F}"/>
              </a:ext>
              <a:ext uri="{C183D7F6-B498-43B3-948B-1728B52AA6E4}">
                <adec:decorative xmlns:adec="http://schemas.microsoft.com/office/drawing/2017/decorative" val="1"/>
              </a:ext>
            </a:extLst>
          </p:cNvPr>
          <p:cNvSpPr/>
          <p:nvPr userDrawn="1"/>
        </p:nvSpPr>
        <p:spPr>
          <a:xfrm>
            <a:off x="0" y="0"/>
            <a:ext cx="7986252" cy="6858000"/>
          </a:xfrm>
          <a:prstGeom prst="rect">
            <a:avLst/>
          </a:prstGeom>
          <a:gradFill>
            <a:gsLst>
              <a:gs pos="62000">
                <a:srgbClr val="000000">
                  <a:alpha val="50000"/>
                </a:srgbClr>
              </a:gs>
              <a:gs pos="0">
                <a:srgbClr val="000000"/>
              </a:gs>
              <a:gs pos="93000">
                <a:srgbClr val="11273B">
                  <a:alpha val="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University of Nottingham logo">
            <a:extLst>
              <a:ext uri="{FF2B5EF4-FFF2-40B4-BE49-F238E27FC236}">
                <a16:creationId xmlns:a16="http://schemas.microsoft.com/office/drawing/2014/main" id="{48A082C1-F9C3-B6D7-2410-9A6B45AB644D}"/>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0" y="0"/>
            <a:ext cx="2436553" cy="900112"/>
          </a:xfrm>
          <a:prstGeom prst="rect">
            <a:avLst/>
          </a:prstGeom>
        </p:spPr>
      </p:pic>
    </p:spTree>
    <p:extLst>
      <p:ext uri="{BB962C8B-B14F-4D97-AF65-F5344CB8AC3E}">
        <p14:creationId xmlns:p14="http://schemas.microsoft.com/office/powerpoint/2010/main" val="337213107"/>
      </p:ext>
    </p:extLst>
  </p:cSld>
  <p:clrMapOvr>
    <a:masterClrMapping/>
  </p:clrMapOvr>
  <p:extLst>
    <p:ext uri="{DCECCB84-F9BA-43D5-87BE-67443E8EF086}">
      <p15:sldGuideLst xmlns:p15="http://schemas.microsoft.com/office/powerpoint/2012/main">
        <p15:guide id="1" orient="horz" pos="1139">
          <p15:clr>
            <a:srgbClr val="FBAE40"/>
          </p15:clr>
        </p15:guide>
      </p15:sldGuideLst>
    </p:ext>
  </p:extLst>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p:cSld name="Title_teaching">
    <p:spTree>
      <p:nvGrpSpPr>
        <p:cNvPr id="1" name=""/>
        <p:cNvGrpSpPr/>
        <p:nvPr/>
      </p:nvGrpSpPr>
      <p:grpSpPr>
        <a:xfrm>
          <a:off x="0" y="0"/>
          <a:ext cx="0" cy="0"/>
          <a:chOff x="0" y="0"/>
          <a:chExt cx="0" cy="0"/>
        </a:xfrm>
      </p:grpSpPr>
      <p:pic>
        <p:nvPicPr>
          <p:cNvPr id="9" name="Picture 8" descr="A lecturer writing on a white board">
            <a:extLst>
              <a:ext uri="{FF2B5EF4-FFF2-40B4-BE49-F238E27FC236}">
                <a16:creationId xmlns:a16="http://schemas.microsoft.com/office/drawing/2014/main" id="{9D7E975D-7EAA-8A13-F793-C7ECAFA89B19}"/>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5" name="Rectangle 4">
            <a:extLst>
              <a:ext uri="{FF2B5EF4-FFF2-40B4-BE49-F238E27FC236}">
                <a16:creationId xmlns:a16="http://schemas.microsoft.com/office/drawing/2014/main" id="{C83678E8-BAEC-EEB9-4524-7F5094060FB0}"/>
              </a:ext>
              <a:ext uri="{C183D7F6-B498-43B3-948B-1728B52AA6E4}">
                <adec:decorative xmlns:adec="http://schemas.microsoft.com/office/drawing/2017/decorative" val="1"/>
              </a:ext>
            </a:extLst>
          </p:cNvPr>
          <p:cNvSpPr/>
          <p:nvPr/>
        </p:nvSpPr>
        <p:spPr>
          <a:xfrm>
            <a:off x="0" y="0"/>
            <a:ext cx="7986252" cy="6858000"/>
          </a:xfrm>
          <a:prstGeom prst="rect">
            <a:avLst/>
          </a:prstGeom>
          <a:gradFill>
            <a:gsLst>
              <a:gs pos="62000">
                <a:schemeClr val="bg1">
                  <a:alpha val="36000"/>
                </a:schemeClr>
              </a:gs>
              <a:gs pos="0">
                <a:schemeClr val="bg1">
                  <a:alpha val="36000"/>
                </a:schemeClr>
              </a:gs>
              <a:gs pos="93000">
                <a:schemeClr val="bg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6" descr="University of Nottingham logo">
            <a:extLst>
              <a:ext uri="{FF2B5EF4-FFF2-40B4-BE49-F238E27FC236}">
                <a16:creationId xmlns:a16="http://schemas.microsoft.com/office/drawing/2014/main" id="{3078B252-73A9-8E34-6C5E-BAD062758BCE}"/>
              </a:ext>
            </a:extLst>
          </p:cNvPr>
          <p:cNvGrpSpPr/>
          <p:nvPr/>
        </p:nvGrpSpPr>
        <p:grpSpPr>
          <a:xfrm>
            <a:off x="0" y="0"/>
            <a:ext cx="2414586" cy="900112"/>
            <a:chOff x="0" y="0"/>
            <a:chExt cx="2414586" cy="900112"/>
          </a:xfrm>
        </p:grpSpPr>
        <p:pic>
          <p:nvPicPr>
            <p:cNvPr id="2" name="Picture 1" descr="University of Nottingham logo">
              <a:extLst>
                <a:ext uri="{FF2B5EF4-FFF2-40B4-BE49-F238E27FC236}">
                  <a16:creationId xmlns:a16="http://schemas.microsoft.com/office/drawing/2014/main" id="{DAE6A334-8BAA-FF81-501D-901663A8A27B}"/>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0" y="0"/>
              <a:ext cx="2414586" cy="900112"/>
            </a:xfrm>
            <a:prstGeom prst="rect">
              <a:avLst/>
            </a:prstGeom>
          </p:spPr>
        </p:pic>
        <p:pic>
          <p:nvPicPr>
            <p:cNvPr id="4" name="Picture 3" descr="University of Nottingham logo">
              <a:extLst>
                <a:ext uri="{FF2B5EF4-FFF2-40B4-BE49-F238E27FC236}">
                  <a16:creationId xmlns:a16="http://schemas.microsoft.com/office/drawing/2014/main" id="{99027B22-A8ED-5D91-EFD1-E3AC533D7CB6}"/>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0" y="0"/>
              <a:ext cx="900000" cy="900000"/>
            </a:xfrm>
            <a:prstGeom prst="rect">
              <a:avLst/>
            </a:prstGeom>
          </p:spPr>
        </p:pic>
      </p:grpSp>
      <p:sp>
        <p:nvSpPr>
          <p:cNvPr id="3" name="Title 1">
            <a:extLst>
              <a:ext uri="{FF2B5EF4-FFF2-40B4-BE49-F238E27FC236}">
                <a16:creationId xmlns:a16="http://schemas.microsoft.com/office/drawing/2014/main" id="{DB6A4C14-B5C9-AA71-CA7D-1FE42F599BEB}"/>
              </a:ext>
            </a:extLst>
          </p:cNvPr>
          <p:cNvSpPr>
            <a:spLocks noGrp="1"/>
          </p:cNvSpPr>
          <p:nvPr>
            <p:ph type="ctrTitle" hasCustomPrompt="1"/>
          </p:nvPr>
        </p:nvSpPr>
        <p:spPr>
          <a:xfrm>
            <a:off x="425989" y="1817028"/>
            <a:ext cx="4679880" cy="1902398"/>
          </a:xfrm>
          <a:prstGeom prst="rect">
            <a:avLst/>
          </a:prstGeom>
        </p:spPr>
        <p:txBody>
          <a:bodyPr wrap="square" anchor="ctr">
            <a:spAutoFit/>
          </a:bodyPr>
          <a:lstStyle>
            <a:lvl1pPr algn="l">
              <a:lnSpc>
                <a:spcPts val="6000"/>
              </a:lnSpc>
              <a:defRPr sz="6000">
                <a:solidFill>
                  <a:schemeClr val="tx1"/>
                </a:solidFill>
              </a:defRPr>
            </a:lvl1pPr>
          </a:lstStyle>
          <a:p>
            <a:r>
              <a:rPr lang="en-GB"/>
              <a:t>The title goes here</a:t>
            </a:r>
            <a:endParaRPr lang="en-US"/>
          </a:p>
        </p:txBody>
      </p:sp>
      <p:sp>
        <p:nvSpPr>
          <p:cNvPr id="8" name="Subtitle 2">
            <a:extLst>
              <a:ext uri="{FF2B5EF4-FFF2-40B4-BE49-F238E27FC236}">
                <a16:creationId xmlns:a16="http://schemas.microsoft.com/office/drawing/2014/main" id="{CF8056D7-DE00-AEA8-6D9E-F000D561AD14}"/>
              </a:ext>
            </a:extLst>
          </p:cNvPr>
          <p:cNvSpPr>
            <a:spLocks noGrp="1"/>
          </p:cNvSpPr>
          <p:nvPr>
            <p:ph type="subTitle" idx="1" hasCustomPrompt="1"/>
          </p:nvPr>
        </p:nvSpPr>
        <p:spPr>
          <a:xfrm>
            <a:off x="425989" y="3947752"/>
            <a:ext cx="4679880" cy="886397"/>
          </a:xfrm>
          <a:prstGeom prst="rect">
            <a:avLst/>
          </a:prstGeom>
        </p:spPr>
        <p:txBody>
          <a:bodyPr wrap="square">
            <a:spAutoFit/>
          </a:bodyPr>
          <a:lstStyle>
            <a:lvl1pPr marL="0" indent="0" algn="l">
              <a:buNone/>
              <a:defRPr sz="3200">
                <a:solidFill>
                  <a:schemeClr val="tx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Your subheading goes here</a:t>
            </a:r>
            <a:endParaRPr lang="en-US"/>
          </a:p>
        </p:txBody>
      </p:sp>
      <p:sp>
        <p:nvSpPr>
          <p:cNvPr id="11" name="Text Placeholder 9">
            <a:extLst>
              <a:ext uri="{FF2B5EF4-FFF2-40B4-BE49-F238E27FC236}">
                <a16:creationId xmlns:a16="http://schemas.microsoft.com/office/drawing/2014/main" id="{D3A581F9-D81B-A0D3-54C1-4A8DFB1730FE}"/>
              </a:ext>
            </a:extLst>
          </p:cNvPr>
          <p:cNvSpPr>
            <a:spLocks noGrp="1"/>
          </p:cNvSpPr>
          <p:nvPr>
            <p:ph type="body" sz="quarter" idx="11" hasCustomPrompt="1"/>
          </p:nvPr>
        </p:nvSpPr>
        <p:spPr>
          <a:xfrm>
            <a:off x="425450" y="5207617"/>
            <a:ext cx="4679958" cy="360699"/>
          </a:xfrm>
        </p:spPr>
        <p:txBody>
          <a:bodyPr/>
          <a:lstStyle>
            <a:lvl1pPr marL="0" indent="0">
              <a:buNone/>
              <a:defRPr>
                <a:solidFill>
                  <a:schemeClr val="tx1"/>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GB"/>
              <a:t>Name of presenter</a:t>
            </a:r>
            <a:endParaRPr lang="en-US"/>
          </a:p>
        </p:txBody>
      </p:sp>
      <p:sp>
        <p:nvSpPr>
          <p:cNvPr id="10" name="Picture Placeholder 2" descr="Partner logo.&#10;">
            <a:extLst>
              <a:ext uri="{FF2B5EF4-FFF2-40B4-BE49-F238E27FC236}">
                <a16:creationId xmlns:a16="http://schemas.microsoft.com/office/drawing/2014/main" id="{C4FF0AC7-FEE7-726F-206C-31391A208623}"/>
              </a:ext>
            </a:extLst>
          </p:cNvPr>
          <p:cNvSpPr>
            <a:spLocks noGrp="1"/>
          </p:cNvSpPr>
          <p:nvPr>
            <p:ph type="pic" sz="quarter" idx="10" hasCustomPrompt="1"/>
          </p:nvPr>
        </p:nvSpPr>
        <p:spPr>
          <a:xfrm>
            <a:off x="9951739" y="5499101"/>
            <a:ext cx="1800000" cy="900112"/>
          </a:xfrm>
          <a:solidFill>
            <a:schemeClr val="bg1"/>
          </a:solidFill>
        </p:spPr>
        <p:txBody>
          <a:bodyPr lIns="180000" rIns="180000" anchor="ctr">
            <a:normAutofit/>
          </a:bodyPr>
          <a:lstStyle>
            <a:lvl1pPr marL="0" indent="0" algn="ctr">
              <a:buNone/>
              <a:defRPr sz="1200"/>
            </a:lvl1pPr>
          </a:lstStyle>
          <a:p>
            <a:r>
              <a:rPr lang="en-US"/>
              <a:t>Insert a partner logo here or remove this box if not needed</a:t>
            </a:r>
          </a:p>
        </p:txBody>
      </p:sp>
      <p:pic>
        <p:nvPicPr>
          <p:cNvPr id="6" name="Picture 5" descr="A lecturer writing on a white board">
            <a:extLst>
              <a:ext uri="{FF2B5EF4-FFF2-40B4-BE49-F238E27FC236}">
                <a16:creationId xmlns:a16="http://schemas.microsoft.com/office/drawing/2014/main" id="{10B73297-61BA-2723-FEB1-7020CC8DC681}"/>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12" name="Rectangle 11">
            <a:extLst>
              <a:ext uri="{FF2B5EF4-FFF2-40B4-BE49-F238E27FC236}">
                <a16:creationId xmlns:a16="http://schemas.microsoft.com/office/drawing/2014/main" id="{DC46233A-2F5A-6C1A-4AA3-889FC2E2CD63}"/>
              </a:ext>
              <a:ext uri="{C183D7F6-B498-43B3-948B-1728B52AA6E4}">
                <adec:decorative xmlns:adec="http://schemas.microsoft.com/office/drawing/2017/decorative" val="1"/>
              </a:ext>
            </a:extLst>
          </p:cNvPr>
          <p:cNvSpPr/>
          <p:nvPr userDrawn="1"/>
        </p:nvSpPr>
        <p:spPr>
          <a:xfrm>
            <a:off x="0" y="0"/>
            <a:ext cx="7986252" cy="6858000"/>
          </a:xfrm>
          <a:prstGeom prst="rect">
            <a:avLst/>
          </a:prstGeom>
          <a:gradFill>
            <a:gsLst>
              <a:gs pos="62000">
                <a:schemeClr val="bg1">
                  <a:alpha val="36000"/>
                </a:schemeClr>
              </a:gs>
              <a:gs pos="0">
                <a:schemeClr val="bg1">
                  <a:alpha val="36000"/>
                </a:schemeClr>
              </a:gs>
              <a:gs pos="93000">
                <a:schemeClr val="bg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3" name="Group 12" descr="University of Nottingham logo">
            <a:extLst>
              <a:ext uri="{FF2B5EF4-FFF2-40B4-BE49-F238E27FC236}">
                <a16:creationId xmlns:a16="http://schemas.microsoft.com/office/drawing/2014/main" id="{E3E85400-E748-529E-A861-969883A05144}"/>
              </a:ext>
            </a:extLst>
          </p:cNvPr>
          <p:cNvGrpSpPr/>
          <p:nvPr userDrawn="1"/>
        </p:nvGrpSpPr>
        <p:grpSpPr>
          <a:xfrm>
            <a:off x="0" y="0"/>
            <a:ext cx="2414586" cy="900112"/>
            <a:chOff x="0" y="0"/>
            <a:chExt cx="2414586" cy="900112"/>
          </a:xfrm>
        </p:grpSpPr>
        <p:pic>
          <p:nvPicPr>
            <p:cNvPr id="14" name="Picture 13" descr="University of Nottingham logo">
              <a:extLst>
                <a:ext uri="{FF2B5EF4-FFF2-40B4-BE49-F238E27FC236}">
                  <a16:creationId xmlns:a16="http://schemas.microsoft.com/office/drawing/2014/main" id="{5FBD509C-55BB-26D3-C28E-548E7C384762}"/>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0" y="0"/>
              <a:ext cx="2414586" cy="900112"/>
            </a:xfrm>
            <a:prstGeom prst="rect">
              <a:avLst/>
            </a:prstGeom>
          </p:spPr>
        </p:pic>
        <p:pic>
          <p:nvPicPr>
            <p:cNvPr id="15" name="Picture 14" descr="University of Nottingham logo">
              <a:extLst>
                <a:ext uri="{FF2B5EF4-FFF2-40B4-BE49-F238E27FC236}">
                  <a16:creationId xmlns:a16="http://schemas.microsoft.com/office/drawing/2014/main" id="{D8267F36-D50D-8817-3357-6AD1C89C6A04}"/>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0" y="0"/>
              <a:ext cx="900000" cy="900000"/>
            </a:xfrm>
            <a:prstGeom prst="rect">
              <a:avLst/>
            </a:prstGeom>
          </p:spPr>
        </p:pic>
      </p:grpSp>
    </p:spTree>
    <p:extLst>
      <p:ext uri="{BB962C8B-B14F-4D97-AF65-F5344CB8AC3E}">
        <p14:creationId xmlns:p14="http://schemas.microsoft.com/office/powerpoint/2010/main" val="1637523585"/>
      </p:ext>
    </p:extLst>
  </p:cSld>
  <p:clrMapOvr>
    <a:masterClrMapping/>
  </p:clrMapOvr>
  <p:extLst>
    <p:ext uri="{DCECCB84-F9BA-43D5-87BE-67443E8EF086}">
      <p15:sldGuideLst xmlns:p15="http://schemas.microsoft.com/office/powerpoint/2012/main">
        <p15:guide id="1" orient="horz" pos="1139">
          <p15:clr>
            <a:srgbClr val="FBAE40"/>
          </p15:clr>
        </p15:guide>
      </p15:sldGuideLst>
    </p:ext>
  </p:extLst>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p:cSld name="Title_UK">
    <p:spTree>
      <p:nvGrpSpPr>
        <p:cNvPr id="1" name=""/>
        <p:cNvGrpSpPr/>
        <p:nvPr/>
      </p:nvGrpSpPr>
      <p:grpSpPr>
        <a:xfrm>
          <a:off x="0" y="0"/>
          <a:ext cx="0" cy="0"/>
          <a:chOff x="0" y="0"/>
          <a:chExt cx="0" cy="0"/>
        </a:xfrm>
      </p:grpSpPr>
      <p:pic>
        <p:nvPicPr>
          <p:cNvPr id="3" name="Picture 2" descr="I picture of the Trent Building on a bright day">
            <a:extLst>
              <a:ext uri="{FF2B5EF4-FFF2-40B4-BE49-F238E27FC236}">
                <a16:creationId xmlns:a16="http://schemas.microsoft.com/office/drawing/2014/main" id="{6BD05CDF-6F3D-E5F3-AAAF-26A13E5C44A4}"/>
              </a:ext>
            </a:extLst>
          </p:cNvPr>
          <p:cNvPicPr>
            <a:picLocks noChangeAspect="1"/>
          </p:cNvPicPr>
          <p:nvPr/>
        </p:nvPicPr>
        <p:blipFill rotWithShape="1">
          <a:blip r:embed="rId2" cstate="screen">
            <a:alphaModFix/>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10" name="Rectangle 9">
            <a:extLst>
              <a:ext uri="{FF2B5EF4-FFF2-40B4-BE49-F238E27FC236}">
                <a16:creationId xmlns:a16="http://schemas.microsoft.com/office/drawing/2014/main" id="{27EB532D-E8E1-8966-DC50-74E1AF744B21}"/>
              </a:ext>
              <a:ext uri="{C183D7F6-B498-43B3-948B-1728B52AA6E4}">
                <adec:decorative xmlns:adec="http://schemas.microsoft.com/office/drawing/2017/decorative" val="1"/>
              </a:ext>
            </a:extLst>
          </p:cNvPr>
          <p:cNvSpPr/>
          <p:nvPr/>
        </p:nvSpPr>
        <p:spPr>
          <a:xfrm>
            <a:off x="0" y="0"/>
            <a:ext cx="7986252" cy="6858000"/>
          </a:xfrm>
          <a:prstGeom prst="rect">
            <a:avLst/>
          </a:prstGeom>
          <a:gradFill>
            <a:gsLst>
              <a:gs pos="62000">
                <a:schemeClr val="bg1">
                  <a:alpha val="36000"/>
                </a:schemeClr>
              </a:gs>
              <a:gs pos="0">
                <a:schemeClr val="bg1">
                  <a:alpha val="36000"/>
                </a:schemeClr>
              </a:gs>
              <a:gs pos="93000">
                <a:schemeClr val="bg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 name="Group 4" descr="University of Nottingham logo">
            <a:extLst>
              <a:ext uri="{FF2B5EF4-FFF2-40B4-BE49-F238E27FC236}">
                <a16:creationId xmlns:a16="http://schemas.microsoft.com/office/drawing/2014/main" id="{2B2D1A39-0397-9271-C41D-BD0DDBC49432}"/>
              </a:ext>
            </a:extLst>
          </p:cNvPr>
          <p:cNvGrpSpPr/>
          <p:nvPr/>
        </p:nvGrpSpPr>
        <p:grpSpPr>
          <a:xfrm>
            <a:off x="0" y="0"/>
            <a:ext cx="2414586" cy="900112"/>
            <a:chOff x="0" y="0"/>
            <a:chExt cx="2414586" cy="900112"/>
          </a:xfrm>
        </p:grpSpPr>
        <p:pic>
          <p:nvPicPr>
            <p:cNvPr id="6" name="Picture 5" descr="University of Nottingham logo">
              <a:extLst>
                <a:ext uri="{FF2B5EF4-FFF2-40B4-BE49-F238E27FC236}">
                  <a16:creationId xmlns:a16="http://schemas.microsoft.com/office/drawing/2014/main" id="{B6936C8D-5139-3496-BA36-DA3B9A8D405B}"/>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0" y="0"/>
              <a:ext cx="2414586" cy="900112"/>
            </a:xfrm>
            <a:prstGeom prst="rect">
              <a:avLst/>
            </a:prstGeom>
          </p:spPr>
        </p:pic>
        <p:pic>
          <p:nvPicPr>
            <p:cNvPr id="2" name="Picture 1" descr="University of Nottingham logo">
              <a:extLst>
                <a:ext uri="{FF2B5EF4-FFF2-40B4-BE49-F238E27FC236}">
                  <a16:creationId xmlns:a16="http://schemas.microsoft.com/office/drawing/2014/main" id="{5132A84A-F57F-6FA7-519F-93E0C35B71FE}"/>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0" y="0"/>
              <a:ext cx="900000" cy="900000"/>
            </a:xfrm>
            <a:prstGeom prst="rect">
              <a:avLst/>
            </a:prstGeom>
          </p:spPr>
        </p:pic>
      </p:grpSp>
      <p:sp>
        <p:nvSpPr>
          <p:cNvPr id="4" name="Title 1">
            <a:extLst>
              <a:ext uri="{FF2B5EF4-FFF2-40B4-BE49-F238E27FC236}">
                <a16:creationId xmlns:a16="http://schemas.microsoft.com/office/drawing/2014/main" id="{BC1D7A32-2962-8D38-3872-0223C4B7CB60}"/>
              </a:ext>
            </a:extLst>
          </p:cNvPr>
          <p:cNvSpPr>
            <a:spLocks noGrp="1"/>
          </p:cNvSpPr>
          <p:nvPr>
            <p:ph type="ctrTitle" hasCustomPrompt="1"/>
          </p:nvPr>
        </p:nvSpPr>
        <p:spPr>
          <a:xfrm>
            <a:off x="425989" y="1817028"/>
            <a:ext cx="4679880" cy="1902398"/>
          </a:xfrm>
          <a:prstGeom prst="rect">
            <a:avLst/>
          </a:prstGeom>
        </p:spPr>
        <p:txBody>
          <a:bodyPr wrap="square" anchor="ctr">
            <a:spAutoFit/>
          </a:bodyPr>
          <a:lstStyle>
            <a:lvl1pPr algn="l">
              <a:lnSpc>
                <a:spcPts val="6000"/>
              </a:lnSpc>
              <a:defRPr sz="6000">
                <a:solidFill>
                  <a:schemeClr val="tx1"/>
                </a:solidFill>
              </a:defRPr>
            </a:lvl1pPr>
          </a:lstStyle>
          <a:p>
            <a:r>
              <a:rPr lang="en-GB"/>
              <a:t>The title goes here</a:t>
            </a:r>
            <a:endParaRPr lang="en-US"/>
          </a:p>
        </p:txBody>
      </p:sp>
      <p:sp>
        <p:nvSpPr>
          <p:cNvPr id="7" name="Subtitle 2">
            <a:extLst>
              <a:ext uri="{FF2B5EF4-FFF2-40B4-BE49-F238E27FC236}">
                <a16:creationId xmlns:a16="http://schemas.microsoft.com/office/drawing/2014/main" id="{84D72A9E-1EF8-9E50-2D9F-E2FBD578FFBC}"/>
              </a:ext>
            </a:extLst>
          </p:cNvPr>
          <p:cNvSpPr>
            <a:spLocks noGrp="1"/>
          </p:cNvSpPr>
          <p:nvPr>
            <p:ph type="subTitle" idx="1" hasCustomPrompt="1"/>
          </p:nvPr>
        </p:nvSpPr>
        <p:spPr>
          <a:xfrm>
            <a:off x="425989" y="3947752"/>
            <a:ext cx="4679880" cy="886397"/>
          </a:xfrm>
          <a:prstGeom prst="rect">
            <a:avLst/>
          </a:prstGeom>
        </p:spPr>
        <p:txBody>
          <a:bodyPr wrap="square">
            <a:spAutoFit/>
          </a:bodyPr>
          <a:lstStyle>
            <a:lvl1pPr marL="0" indent="0" algn="l">
              <a:buNone/>
              <a:defRPr sz="3200">
                <a:solidFill>
                  <a:schemeClr val="tx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Your subheading goes here</a:t>
            </a:r>
            <a:endParaRPr lang="en-US"/>
          </a:p>
        </p:txBody>
      </p:sp>
      <p:sp>
        <p:nvSpPr>
          <p:cNvPr id="9" name="Text Placeholder 9">
            <a:extLst>
              <a:ext uri="{FF2B5EF4-FFF2-40B4-BE49-F238E27FC236}">
                <a16:creationId xmlns:a16="http://schemas.microsoft.com/office/drawing/2014/main" id="{0B8EA4E0-4AC7-76E6-62C9-CEEC9D8C2C87}"/>
              </a:ext>
            </a:extLst>
          </p:cNvPr>
          <p:cNvSpPr>
            <a:spLocks noGrp="1"/>
          </p:cNvSpPr>
          <p:nvPr>
            <p:ph type="body" sz="quarter" idx="11" hasCustomPrompt="1"/>
          </p:nvPr>
        </p:nvSpPr>
        <p:spPr>
          <a:xfrm>
            <a:off x="425450" y="5207617"/>
            <a:ext cx="4679958" cy="360699"/>
          </a:xfrm>
        </p:spPr>
        <p:txBody>
          <a:bodyPr/>
          <a:lstStyle>
            <a:lvl1pPr marL="0" indent="0">
              <a:buNone/>
              <a:defRPr>
                <a:solidFill>
                  <a:schemeClr val="tx1"/>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GB"/>
              <a:t>Name of presenter</a:t>
            </a:r>
            <a:endParaRPr lang="en-US"/>
          </a:p>
        </p:txBody>
      </p:sp>
      <p:sp>
        <p:nvSpPr>
          <p:cNvPr id="8" name="Picture Placeholder 2" descr="Partner logo.&#10;">
            <a:extLst>
              <a:ext uri="{FF2B5EF4-FFF2-40B4-BE49-F238E27FC236}">
                <a16:creationId xmlns:a16="http://schemas.microsoft.com/office/drawing/2014/main" id="{C5153F9A-EC43-77E6-376C-598AC060ADFA}"/>
              </a:ext>
            </a:extLst>
          </p:cNvPr>
          <p:cNvSpPr>
            <a:spLocks noGrp="1"/>
          </p:cNvSpPr>
          <p:nvPr>
            <p:ph type="pic" sz="quarter" idx="10" hasCustomPrompt="1"/>
          </p:nvPr>
        </p:nvSpPr>
        <p:spPr>
          <a:xfrm>
            <a:off x="9951739" y="5499101"/>
            <a:ext cx="1800000" cy="900112"/>
          </a:xfrm>
          <a:solidFill>
            <a:schemeClr val="bg1"/>
          </a:solidFill>
        </p:spPr>
        <p:txBody>
          <a:bodyPr lIns="180000" rIns="180000" anchor="ctr">
            <a:normAutofit/>
          </a:bodyPr>
          <a:lstStyle>
            <a:lvl1pPr marL="0" indent="0" algn="ctr">
              <a:buNone/>
              <a:defRPr sz="1200"/>
            </a:lvl1pPr>
          </a:lstStyle>
          <a:p>
            <a:r>
              <a:rPr lang="en-US"/>
              <a:t>Insert a partner logo here or remove this box if not needed</a:t>
            </a:r>
          </a:p>
        </p:txBody>
      </p:sp>
      <p:pic>
        <p:nvPicPr>
          <p:cNvPr id="11" name="Picture 10" descr="I picture of the Trent Building on a bright day">
            <a:extLst>
              <a:ext uri="{FF2B5EF4-FFF2-40B4-BE49-F238E27FC236}">
                <a16:creationId xmlns:a16="http://schemas.microsoft.com/office/drawing/2014/main" id="{057549FF-500A-CE06-437D-1F737AC4B3AF}"/>
              </a:ext>
            </a:extLst>
          </p:cNvPr>
          <p:cNvPicPr>
            <a:picLocks noChangeAspect="1"/>
          </p:cNvPicPr>
          <p:nvPr userDrawn="1"/>
        </p:nvPicPr>
        <p:blipFill rotWithShape="1">
          <a:blip r:embed="rId2" cstate="screen">
            <a:alphaModFix/>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12" name="Rectangle 11">
            <a:extLst>
              <a:ext uri="{FF2B5EF4-FFF2-40B4-BE49-F238E27FC236}">
                <a16:creationId xmlns:a16="http://schemas.microsoft.com/office/drawing/2014/main" id="{C665CD01-7FFA-DA87-E856-D19FFDD2100A}"/>
              </a:ext>
              <a:ext uri="{C183D7F6-B498-43B3-948B-1728B52AA6E4}">
                <adec:decorative xmlns:adec="http://schemas.microsoft.com/office/drawing/2017/decorative" val="1"/>
              </a:ext>
            </a:extLst>
          </p:cNvPr>
          <p:cNvSpPr/>
          <p:nvPr userDrawn="1"/>
        </p:nvSpPr>
        <p:spPr>
          <a:xfrm>
            <a:off x="0" y="0"/>
            <a:ext cx="7986252" cy="6858000"/>
          </a:xfrm>
          <a:prstGeom prst="rect">
            <a:avLst/>
          </a:prstGeom>
          <a:gradFill>
            <a:gsLst>
              <a:gs pos="62000">
                <a:schemeClr val="bg1">
                  <a:alpha val="36000"/>
                </a:schemeClr>
              </a:gs>
              <a:gs pos="0">
                <a:schemeClr val="bg1">
                  <a:alpha val="36000"/>
                </a:schemeClr>
              </a:gs>
              <a:gs pos="93000">
                <a:schemeClr val="bg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3" name="Group 12" descr="University of Nottingham logo">
            <a:extLst>
              <a:ext uri="{FF2B5EF4-FFF2-40B4-BE49-F238E27FC236}">
                <a16:creationId xmlns:a16="http://schemas.microsoft.com/office/drawing/2014/main" id="{A8769FDD-F948-1993-D13A-2C40FD1549ED}"/>
              </a:ext>
            </a:extLst>
          </p:cNvPr>
          <p:cNvGrpSpPr/>
          <p:nvPr userDrawn="1"/>
        </p:nvGrpSpPr>
        <p:grpSpPr>
          <a:xfrm>
            <a:off x="0" y="0"/>
            <a:ext cx="2414586" cy="900112"/>
            <a:chOff x="0" y="0"/>
            <a:chExt cx="2414586" cy="900112"/>
          </a:xfrm>
        </p:grpSpPr>
        <p:pic>
          <p:nvPicPr>
            <p:cNvPr id="14" name="Picture 13" descr="University of Nottingham logo">
              <a:extLst>
                <a:ext uri="{FF2B5EF4-FFF2-40B4-BE49-F238E27FC236}">
                  <a16:creationId xmlns:a16="http://schemas.microsoft.com/office/drawing/2014/main" id="{D9735A45-B637-9AD9-DE05-936E2AA8E8FF}"/>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0" y="0"/>
              <a:ext cx="2414586" cy="900112"/>
            </a:xfrm>
            <a:prstGeom prst="rect">
              <a:avLst/>
            </a:prstGeom>
          </p:spPr>
        </p:pic>
        <p:pic>
          <p:nvPicPr>
            <p:cNvPr id="15" name="Picture 14" descr="University of Nottingham logo">
              <a:extLst>
                <a:ext uri="{FF2B5EF4-FFF2-40B4-BE49-F238E27FC236}">
                  <a16:creationId xmlns:a16="http://schemas.microsoft.com/office/drawing/2014/main" id="{D65829B8-1CFD-B683-0F6C-B94FC0DB8120}"/>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0" y="0"/>
              <a:ext cx="900000" cy="900000"/>
            </a:xfrm>
            <a:prstGeom prst="rect">
              <a:avLst/>
            </a:prstGeom>
          </p:spPr>
        </p:pic>
      </p:grpSp>
    </p:spTree>
    <p:extLst>
      <p:ext uri="{BB962C8B-B14F-4D97-AF65-F5344CB8AC3E}">
        <p14:creationId xmlns:p14="http://schemas.microsoft.com/office/powerpoint/2010/main" val="3056406774"/>
      </p:ext>
    </p:extLst>
  </p:cSld>
  <p:clrMapOvr>
    <a:masterClrMapping/>
  </p:clrMapOvr>
  <p:extLst>
    <p:ext uri="{DCECCB84-F9BA-43D5-87BE-67443E8EF086}">
      <p15:sldGuideLst xmlns:p15="http://schemas.microsoft.com/office/powerpoint/2012/main">
        <p15:guide id="1" orient="horz" pos="1139">
          <p15:clr>
            <a:srgbClr val="FBAE40"/>
          </p15:clr>
        </p15:guide>
      </p15:sldGuideLst>
    </p:ext>
  </p:extLst>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p:cSld name="1_Title_whit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Picture 3" descr="University of Nottingham logo">
            <a:extLst>
              <a:ext uri="{FF2B5EF4-FFF2-40B4-BE49-F238E27FC236}">
                <a16:creationId xmlns:a16="http://schemas.microsoft.com/office/drawing/2014/main" id="{9D85A3C1-D82A-B562-D697-12A7A834D48F}"/>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0" y="0"/>
            <a:ext cx="2414586" cy="900112"/>
          </a:xfrm>
          <a:prstGeom prst="rect">
            <a:avLst/>
          </a:prstGeom>
        </p:spPr>
      </p:pic>
      <p:sp>
        <p:nvSpPr>
          <p:cNvPr id="2" name="Title 1">
            <a:extLst>
              <a:ext uri="{FF2B5EF4-FFF2-40B4-BE49-F238E27FC236}">
                <a16:creationId xmlns:a16="http://schemas.microsoft.com/office/drawing/2014/main" id="{DB6853EA-4853-ACD6-CC82-7D33A6FB25BF}"/>
              </a:ext>
            </a:extLst>
          </p:cNvPr>
          <p:cNvSpPr>
            <a:spLocks noGrp="1"/>
          </p:cNvSpPr>
          <p:nvPr>
            <p:ph type="ctrTitle" hasCustomPrompt="1"/>
          </p:nvPr>
        </p:nvSpPr>
        <p:spPr>
          <a:xfrm>
            <a:off x="425450" y="2258844"/>
            <a:ext cx="7793990" cy="1620837"/>
          </a:xfrm>
          <a:prstGeom prst="rect">
            <a:avLst/>
          </a:prstGeom>
        </p:spPr>
        <p:txBody>
          <a:bodyPr anchor="ctr"/>
          <a:lstStyle>
            <a:lvl1pPr algn="l">
              <a:lnSpc>
                <a:spcPts val="6000"/>
              </a:lnSpc>
              <a:defRPr sz="6000">
                <a:latin typeface="Georgia" panose="02040502050405020303" pitchFamily="18" charset="0"/>
              </a:defRPr>
            </a:lvl1pPr>
          </a:lstStyle>
          <a:p>
            <a:r>
              <a:rPr lang="en-GB"/>
              <a:t>The title </a:t>
            </a:r>
            <a:br>
              <a:rPr lang="en-GB"/>
            </a:br>
            <a:r>
              <a:rPr lang="en-GB"/>
              <a:t>goes here</a:t>
            </a:r>
            <a:endParaRPr lang="en-US"/>
          </a:p>
        </p:txBody>
      </p:sp>
      <p:sp>
        <p:nvSpPr>
          <p:cNvPr id="3" name="Subtitle 2">
            <a:extLst>
              <a:ext uri="{FF2B5EF4-FFF2-40B4-BE49-F238E27FC236}">
                <a16:creationId xmlns:a16="http://schemas.microsoft.com/office/drawing/2014/main" id="{74A30556-8831-6682-C9D7-CE486771B94F}"/>
              </a:ext>
            </a:extLst>
          </p:cNvPr>
          <p:cNvSpPr>
            <a:spLocks noGrp="1"/>
          </p:cNvSpPr>
          <p:nvPr>
            <p:ph type="subTitle" idx="1" hasCustomPrompt="1"/>
          </p:nvPr>
        </p:nvSpPr>
        <p:spPr>
          <a:xfrm>
            <a:off x="425450" y="4244162"/>
            <a:ext cx="7793990" cy="720096"/>
          </a:xfrm>
          <a:prstGeom prst="rect">
            <a:avLst/>
          </a:prstGeom>
        </p:spPr>
        <p:txBody>
          <a:bodyPr>
            <a:normAutofit/>
          </a:bodyPr>
          <a:lstStyle>
            <a:lvl1pPr marL="0" indent="0" algn="l">
              <a:buNone/>
              <a:defRPr sz="3200" b="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add subtitle</a:t>
            </a:r>
            <a:endParaRPr lang="en-US"/>
          </a:p>
        </p:txBody>
      </p:sp>
      <p:sp>
        <p:nvSpPr>
          <p:cNvPr id="7" name="Text Placeholder 9">
            <a:extLst>
              <a:ext uri="{FF2B5EF4-FFF2-40B4-BE49-F238E27FC236}">
                <a16:creationId xmlns:a16="http://schemas.microsoft.com/office/drawing/2014/main" id="{C196E396-D43A-21AF-902E-40BD0AF6B4C9}"/>
              </a:ext>
            </a:extLst>
          </p:cNvPr>
          <p:cNvSpPr>
            <a:spLocks noGrp="1"/>
          </p:cNvSpPr>
          <p:nvPr>
            <p:ph type="body" sz="quarter" idx="11" hasCustomPrompt="1"/>
          </p:nvPr>
        </p:nvSpPr>
        <p:spPr>
          <a:xfrm>
            <a:off x="425450" y="5207617"/>
            <a:ext cx="4679958" cy="360699"/>
          </a:xfrm>
        </p:spPr>
        <p:txBody>
          <a:bodyPr/>
          <a:lstStyle>
            <a:lvl1pPr marL="0" indent="0">
              <a:buNone/>
              <a:defRPr>
                <a:solidFill>
                  <a:schemeClr val="tx1"/>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GB"/>
              <a:t>Click to add text</a:t>
            </a:r>
            <a:endParaRPr lang="en-US"/>
          </a:p>
        </p:txBody>
      </p:sp>
      <p:sp>
        <p:nvSpPr>
          <p:cNvPr id="5" name="Picture Placeholder 2" descr="Partner logo.&#10;">
            <a:extLst>
              <a:ext uri="{FF2B5EF4-FFF2-40B4-BE49-F238E27FC236}">
                <a16:creationId xmlns:a16="http://schemas.microsoft.com/office/drawing/2014/main" id="{A686251C-E48A-AA4A-6E4A-BC5C83A05AB8}"/>
              </a:ext>
            </a:extLst>
          </p:cNvPr>
          <p:cNvSpPr>
            <a:spLocks noGrp="1"/>
          </p:cNvSpPr>
          <p:nvPr>
            <p:ph type="pic" sz="quarter" idx="10" hasCustomPrompt="1"/>
          </p:nvPr>
        </p:nvSpPr>
        <p:spPr>
          <a:xfrm>
            <a:off x="9951739" y="5499101"/>
            <a:ext cx="1800000" cy="900112"/>
          </a:xfrm>
          <a:solidFill>
            <a:schemeClr val="bg1"/>
          </a:solidFill>
        </p:spPr>
        <p:txBody>
          <a:bodyPr lIns="180000" rIns="180000" anchor="ctr">
            <a:normAutofit/>
          </a:bodyPr>
          <a:lstStyle>
            <a:lvl1pPr marL="0" indent="0" algn="ctr">
              <a:buNone/>
              <a:defRPr sz="1200"/>
            </a:lvl1pPr>
          </a:lstStyle>
          <a:p>
            <a:r>
              <a:rPr lang="en-US"/>
              <a:t>Insert a partner logo here or remove this box if not needed</a:t>
            </a:r>
          </a:p>
        </p:txBody>
      </p:sp>
      <p:pic>
        <p:nvPicPr>
          <p:cNvPr id="6" name="Picture 5" descr="University of Nottingham logo">
            <a:extLst>
              <a:ext uri="{FF2B5EF4-FFF2-40B4-BE49-F238E27FC236}">
                <a16:creationId xmlns:a16="http://schemas.microsoft.com/office/drawing/2014/main" id="{B4D9FD65-80A3-6394-D186-6D7B15181CE3}"/>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0" y="0"/>
            <a:ext cx="2414586" cy="900112"/>
          </a:xfrm>
          <a:prstGeom prst="rect">
            <a:avLst/>
          </a:prstGeom>
        </p:spPr>
      </p:pic>
    </p:spTree>
    <p:extLst>
      <p:ext uri="{BB962C8B-B14F-4D97-AF65-F5344CB8AC3E}">
        <p14:creationId xmlns:p14="http://schemas.microsoft.com/office/powerpoint/2010/main" val="3826487554"/>
      </p:ext>
    </p:extLst>
  </p:cSld>
  <p:clrMapOvr>
    <a:masterClrMapping/>
  </p:clrMapOvr>
  <p:extLst>
    <p:ext uri="{DCECCB84-F9BA-43D5-87BE-67443E8EF086}">
      <p15:sldGuideLst xmlns:p15="http://schemas.microsoft.com/office/powerpoint/2012/main">
        <p15:guide id="1" orient="horz" pos="1423">
          <p15:clr>
            <a:srgbClr val="FBAE40"/>
          </p15:clr>
        </p15:guide>
      </p15:sldGuideLst>
    </p:ext>
  </p:extLst>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p:cSld name="Title_China">
    <p:spTree>
      <p:nvGrpSpPr>
        <p:cNvPr id="1" name=""/>
        <p:cNvGrpSpPr/>
        <p:nvPr/>
      </p:nvGrpSpPr>
      <p:grpSpPr>
        <a:xfrm>
          <a:off x="0" y="0"/>
          <a:ext cx="0" cy="0"/>
          <a:chOff x="0" y="0"/>
          <a:chExt cx="0" cy="0"/>
        </a:xfrm>
      </p:grpSpPr>
      <p:pic>
        <p:nvPicPr>
          <p:cNvPr id="17" name="Picture 16" descr="A picture of the China campus at sunset">
            <a:extLst>
              <a:ext uri="{FF2B5EF4-FFF2-40B4-BE49-F238E27FC236}">
                <a16:creationId xmlns:a16="http://schemas.microsoft.com/office/drawing/2014/main" id="{3362EB9C-5AAD-43BA-3FD9-74FC97B7F0F1}"/>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0"/>
            <a:ext cx="12192001" cy="6858000"/>
          </a:xfrm>
          <a:prstGeom prst="rect">
            <a:avLst/>
          </a:prstGeom>
        </p:spPr>
      </p:pic>
      <p:grpSp>
        <p:nvGrpSpPr>
          <p:cNvPr id="4" name="Group 3" descr="University of Nottingham logo">
            <a:extLst>
              <a:ext uri="{FF2B5EF4-FFF2-40B4-BE49-F238E27FC236}">
                <a16:creationId xmlns:a16="http://schemas.microsoft.com/office/drawing/2014/main" id="{64A855BE-1E23-08C7-2D4C-463A35683911}"/>
              </a:ext>
            </a:extLst>
          </p:cNvPr>
          <p:cNvGrpSpPr/>
          <p:nvPr/>
        </p:nvGrpSpPr>
        <p:grpSpPr>
          <a:xfrm>
            <a:off x="0" y="0"/>
            <a:ext cx="2414586" cy="900112"/>
            <a:chOff x="0" y="0"/>
            <a:chExt cx="2414586" cy="900112"/>
          </a:xfrm>
        </p:grpSpPr>
        <p:pic>
          <p:nvPicPr>
            <p:cNvPr id="6" name="Picture 5" descr="University of Nottingham logo">
              <a:extLst>
                <a:ext uri="{FF2B5EF4-FFF2-40B4-BE49-F238E27FC236}">
                  <a16:creationId xmlns:a16="http://schemas.microsoft.com/office/drawing/2014/main" id="{B6936C8D-5139-3496-BA36-DA3B9A8D405B}"/>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0" y="0"/>
              <a:ext cx="2414586" cy="900112"/>
            </a:xfrm>
            <a:prstGeom prst="rect">
              <a:avLst/>
            </a:prstGeom>
          </p:spPr>
        </p:pic>
        <p:pic>
          <p:nvPicPr>
            <p:cNvPr id="2" name="Picture 1" descr="University of Nottingham logo">
              <a:extLst>
                <a:ext uri="{FF2B5EF4-FFF2-40B4-BE49-F238E27FC236}">
                  <a16:creationId xmlns:a16="http://schemas.microsoft.com/office/drawing/2014/main" id="{262AEAE6-DD60-DF47-23EC-66DCA2A2584B}"/>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0" y="0"/>
              <a:ext cx="900000" cy="900000"/>
            </a:xfrm>
            <a:prstGeom prst="rect">
              <a:avLst/>
            </a:prstGeom>
          </p:spPr>
        </p:pic>
      </p:grpSp>
      <p:sp>
        <p:nvSpPr>
          <p:cNvPr id="3" name="Title 1">
            <a:extLst>
              <a:ext uri="{FF2B5EF4-FFF2-40B4-BE49-F238E27FC236}">
                <a16:creationId xmlns:a16="http://schemas.microsoft.com/office/drawing/2014/main" id="{C0D04B19-D275-4903-FB7C-59F4342B7BB9}"/>
              </a:ext>
            </a:extLst>
          </p:cNvPr>
          <p:cNvSpPr>
            <a:spLocks noGrp="1"/>
          </p:cNvSpPr>
          <p:nvPr>
            <p:ph type="ctrTitle" hasCustomPrompt="1"/>
          </p:nvPr>
        </p:nvSpPr>
        <p:spPr>
          <a:xfrm>
            <a:off x="425989" y="1817028"/>
            <a:ext cx="4679880" cy="1902398"/>
          </a:xfrm>
          <a:prstGeom prst="rect">
            <a:avLst/>
          </a:prstGeom>
        </p:spPr>
        <p:txBody>
          <a:bodyPr wrap="square" anchor="ctr">
            <a:spAutoFit/>
          </a:bodyPr>
          <a:lstStyle>
            <a:lvl1pPr algn="l">
              <a:lnSpc>
                <a:spcPts val="6000"/>
              </a:lnSpc>
              <a:defRPr sz="6000">
                <a:solidFill>
                  <a:schemeClr val="tx1"/>
                </a:solidFill>
              </a:defRPr>
            </a:lvl1pPr>
          </a:lstStyle>
          <a:p>
            <a:r>
              <a:rPr lang="en-GB"/>
              <a:t>The title goes here</a:t>
            </a:r>
            <a:endParaRPr lang="en-US"/>
          </a:p>
        </p:txBody>
      </p:sp>
      <p:sp>
        <p:nvSpPr>
          <p:cNvPr id="5" name="Subtitle 2">
            <a:extLst>
              <a:ext uri="{FF2B5EF4-FFF2-40B4-BE49-F238E27FC236}">
                <a16:creationId xmlns:a16="http://schemas.microsoft.com/office/drawing/2014/main" id="{74706116-848E-CFD6-3CFC-91CCB1945E27}"/>
              </a:ext>
            </a:extLst>
          </p:cNvPr>
          <p:cNvSpPr>
            <a:spLocks noGrp="1"/>
          </p:cNvSpPr>
          <p:nvPr>
            <p:ph type="subTitle" idx="1" hasCustomPrompt="1"/>
          </p:nvPr>
        </p:nvSpPr>
        <p:spPr>
          <a:xfrm>
            <a:off x="425989" y="3947752"/>
            <a:ext cx="4679880" cy="886397"/>
          </a:xfrm>
          <a:prstGeom prst="rect">
            <a:avLst/>
          </a:prstGeom>
        </p:spPr>
        <p:txBody>
          <a:bodyPr wrap="square">
            <a:spAutoFit/>
          </a:bodyPr>
          <a:lstStyle>
            <a:lvl1pPr marL="0" indent="0" algn="l">
              <a:buNone/>
              <a:defRPr sz="3200">
                <a:solidFill>
                  <a:schemeClr val="tx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Your subheading goes here</a:t>
            </a:r>
            <a:endParaRPr lang="en-US"/>
          </a:p>
        </p:txBody>
      </p:sp>
      <p:sp>
        <p:nvSpPr>
          <p:cNvPr id="8" name="Text Placeholder 9">
            <a:extLst>
              <a:ext uri="{FF2B5EF4-FFF2-40B4-BE49-F238E27FC236}">
                <a16:creationId xmlns:a16="http://schemas.microsoft.com/office/drawing/2014/main" id="{6619C8FE-768C-3612-1440-9A6561A8B3CE}"/>
              </a:ext>
            </a:extLst>
          </p:cNvPr>
          <p:cNvSpPr>
            <a:spLocks noGrp="1"/>
          </p:cNvSpPr>
          <p:nvPr>
            <p:ph type="body" sz="quarter" idx="11" hasCustomPrompt="1"/>
          </p:nvPr>
        </p:nvSpPr>
        <p:spPr>
          <a:xfrm>
            <a:off x="425450" y="5207617"/>
            <a:ext cx="4679958" cy="360699"/>
          </a:xfrm>
        </p:spPr>
        <p:txBody>
          <a:bodyPr/>
          <a:lstStyle>
            <a:lvl1pPr marL="0" indent="0">
              <a:buNone/>
              <a:defRPr>
                <a:solidFill>
                  <a:schemeClr val="tx1"/>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GB"/>
              <a:t>Name of presenter</a:t>
            </a:r>
            <a:endParaRPr lang="en-US"/>
          </a:p>
        </p:txBody>
      </p:sp>
      <p:sp>
        <p:nvSpPr>
          <p:cNvPr id="7" name="Picture Placeholder 2" descr="Partner logo.">
            <a:extLst>
              <a:ext uri="{FF2B5EF4-FFF2-40B4-BE49-F238E27FC236}">
                <a16:creationId xmlns:a16="http://schemas.microsoft.com/office/drawing/2014/main" id="{D36CBA7F-C2A7-43D6-A0CA-C9D42B551B9E}"/>
              </a:ext>
            </a:extLst>
          </p:cNvPr>
          <p:cNvSpPr>
            <a:spLocks noGrp="1"/>
          </p:cNvSpPr>
          <p:nvPr>
            <p:ph type="pic" sz="quarter" idx="10" hasCustomPrompt="1"/>
          </p:nvPr>
        </p:nvSpPr>
        <p:spPr>
          <a:xfrm>
            <a:off x="9951739" y="5499101"/>
            <a:ext cx="1800000" cy="900112"/>
          </a:xfrm>
          <a:solidFill>
            <a:schemeClr val="bg1"/>
          </a:solidFill>
        </p:spPr>
        <p:txBody>
          <a:bodyPr lIns="180000" rIns="180000" anchor="ctr">
            <a:normAutofit/>
          </a:bodyPr>
          <a:lstStyle>
            <a:lvl1pPr marL="0" indent="0" algn="ctr">
              <a:buNone/>
              <a:defRPr sz="1200"/>
            </a:lvl1pPr>
          </a:lstStyle>
          <a:p>
            <a:r>
              <a:rPr lang="en-US"/>
              <a:t>Insert a partner logo here or remove this box if not needed</a:t>
            </a:r>
          </a:p>
        </p:txBody>
      </p:sp>
      <p:pic>
        <p:nvPicPr>
          <p:cNvPr id="9" name="Picture 8" descr="A picture of the China campus at sunset">
            <a:extLst>
              <a:ext uri="{FF2B5EF4-FFF2-40B4-BE49-F238E27FC236}">
                <a16:creationId xmlns:a16="http://schemas.microsoft.com/office/drawing/2014/main" id="{5D54629E-D9E1-2F2C-8910-993E03094F6E}"/>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2192001" cy="6858000"/>
          </a:xfrm>
          <a:prstGeom prst="rect">
            <a:avLst/>
          </a:prstGeom>
        </p:spPr>
      </p:pic>
      <p:grpSp>
        <p:nvGrpSpPr>
          <p:cNvPr id="10" name="Group 9" descr="University of Nottingham logo">
            <a:extLst>
              <a:ext uri="{FF2B5EF4-FFF2-40B4-BE49-F238E27FC236}">
                <a16:creationId xmlns:a16="http://schemas.microsoft.com/office/drawing/2014/main" id="{42BDB5B1-0BFF-BE4C-DE46-CFD68A3D4518}"/>
              </a:ext>
            </a:extLst>
          </p:cNvPr>
          <p:cNvGrpSpPr/>
          <p:nvPr userDrawn="1"/>
        </p:nvGrpSpPr>
        <p:grpSpPr>
          <a:xfrm>
            <a:off x="0" y="0"/>
            <a:ext cx="2414586" cy="900112"/>
            <a:chOff x="0" y="0"/>
            <a:chExt cx="2414586" cy="900112"/>
          </a:xfrm>
        </p:grpSpPr>
        <p:pic>
          <p:nvPicPr>
            <p:cNvPr id="11" name="Picture 10" descr="University of Nottingham logo">
              <a:extLst>
                <a:ext uri="{FF2B5EF4-FFF2-40B4-BE49-F238E27FC236}">
                  <a16:creationId xmlns:a16="http://schemas.microsoft.com/office/drawing/2014/main" id="{E9090405-43A7-787F-7CD1-7AB7B98A27BE}"/>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0" y="0"/>
              <a:ext cx="2414586" cy="900112"/>
            </a:xfrm>
            <a:prstGeom prst="rect">
              <a:avLst/>
            </a:prstGeom>
          </p:spPr>
        </p:pic>
        <p:pic>
          <p:nvPicPr>
            <p:cNvPr id="12" name="Picture 11" descr="University of Nottingham logo">
              <a:extLst>
                <a:ext uri="{FF2B5EF4-FFF2-40B4-BE49-F238E27FC236}">
                  <a16:creationId xmlns:a16="http://schemas.microsoft.com/office/drawing/2014/main" id="{F4314B27-7B26-3DE8-8CC2-3010E9EBE9E3}"/>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0" y="0"/>
              <a:ext cx="900000" cy="900000"/>
            </a:xfrm>
            <a:prstGeom prst="rect">
              <a:avLst/>
            </a:prstGeom>
          </p:spPr>
        </p:pic>
      </p:grpSp>
    </p:spTree>
    <p:extLst>
      <p:ext uri="{BB962C8B-B14F-4D97-AF65-F5344CB8AC3E}">
        <p14:creationId xmlns:p14="http://schemas.microsoft.com/office/powerpoint/2010/main" val="409118182"/>
      </p:ext>
    </p:extLst>
  </p:cSld>
  <p:clrMapOvr>
    <a:masterClrMapping/>
  </p:clrMapOvr>
  <p:extLst>
    <p:ext uri="{DCECCB84-F9BA-43D5-87BE-67443E8EF086}">
      <p15:sldGuideLst xmlns:p15="http://schemas.microsoft.com/office/powerpoint/2012/main">
        <p15:guide id="1" orient="horz" pos="1139">
          <p15:clr>
            <a:srgbClr val="FBAE40"/>
          </p15:clr>
        </p15:guide>
      </p15:sldGuideLst>
    </p:ext>
  </p:extLst>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p:cSld name="Title_Malaysia">
    <p:spTree>
      <p:nvGrpSpPr>
        <p:cNvPr id="1" name=""/>
        <p:cNvGrpSpPr/>
        <p:nvPr/>
      </p:nvGrpSpPr>
      <p:grpSpPr>
        <a:xfrm>
          <a:off x="0" y="0"/>
          <a:ext cx="0" cy="0"/>
          <a:chOff x="0" y="0"/>
          <a:chExt cx="0" cy="0"/>
        </a:xfrm>
      </p:grpSpPr>
      <p:pic>
        <p:nvPicPr>
          <p:cNvPr id="40" name="Picture 39" descr="View of the Malaysia campus through the trees with a body of water in front of the building&#10;">
            <a:extLst>
              <a:ext uri="{FF2B5EF4-FFF2-40B4-BE49-F238E27FC236}">
                <a16:creationId xmlns:a16="http://schemas.microsoft.com/office/drawing/2014/main" id="{8A8D9DF8-CB1D-EAF2-E07B-89D7D22340A0}"/>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 name="Rectangle 1">
            <a:extLst>
              <a:ext uri="{FF2B5EF4-FFF2-40B4-BE49-F238E27FC236}">
                <a16:creationId xmlns:a16="http://schemas.microsoft.com/office/drawing/2014/main" id="{0D6A51CC-9C5E-8F0A-07A8-7AFF5C6C357F}"/>
              </a:ext>
              <a:ext uri="{C183D7F6-B498-43B3-948B-1728B52AA6E4}">
                <adec:decorative xmlns:adec="http://schemas.microsoft.com/office/drawing/2017/decorative" val="1"/>
              </a:ext>
            </a:extLst>
          </p:cNvPr>
          <p:cNvSpPr/>
          <p:nvPr/>
        </p:nvSpPr>
        <p:spPr>
          <a:xfrm>
            <a:off x="0" y="0"/>
            <a:ext cx="7986252" cy="6858000"/>
          </a:xfrm>
          <a:prstGeom prst="rect">
            <a:avLst/>
          </a:prstGeom>
          <a:gradFill>
            <a:gsLst>
              <a:gs pos="62000">
                <a:srgbClr val="000000">
                  <a:alpha val="50000"/>
                </a:srgbClr>
              </a:gs>
              <a:gs pos="0">
                <a:srgbClr val="000000"/>
              </a:gs>
              <a:gs pos="93000">
                <a:srgbClr val="11273B">
                  <a:alpha val="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1" name="Picture 40" descr="University of Nottingham logo">
            <a:extLst>
              <a:ext uri="{FF2B5EF4-FFF2-40B4-BE49-F238E27FC236}">
                <a16:creationId xmlns:a16="http://schemas.microsoft.com/office/drawing/2014/main" id="{E88CCC24-EB1E-6A4A-85E4-27558E471862}"/>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0" y="0"/>
            <a:ext cx="2436553" cy="900112"/>
          </a:xfrm>
          <a:prstGeom prst="rect">
            <a:avLst/>
          </a:prstGeom>
        </p:spPr>
      </p:pic>
      <p:sp>
        <p:nvSpPr>
          <p:cNvPr id="4" name="Title 1">
            <a:extLst>
              <a:ext uri="{FF2B5EF4-FFF2-40B4-BE49-F238E27FC236}">
                <a16:creationId xmlns:a16="http://schemas.microsoft.com/office/drawing/2014/main" id="{309FB2E1-0CA5-164F-BB88-A99DCC79315E}"/>
              </a:ext>
            </a:extLst>
          </p:cNvPr>
          <p:cNvSpPr>
            <a:spLocks noGrp="1"/>
          </p:cNvSpPr>
          <p:nvPr>
            <p:ph type="ctrTitle" hasCustomPrompt="1"/>
          </p:nvPr>
        </p:nvSpPr>
        <p:spPr>
          <a:xfrm>
            <a:off x="425989" y="1817028"/>
            <a:ext cx="4679880" cy="1902398"/>
          </a:xfrm>
          <a:prstGeom prst="rect">
            <a:avLst/>
          </a:prstGeom>
        </p:spPr>
        <p:txBody>
          <a:bodyPr wrap="square" anchor="ctr">
            <a:spAutoFit/>
          </a:bodyPr>
          <a:lstStyle>
            <a:lvl1pPr algn="l">
              <a:lnSpc>
                <a:spcPts val="6000"/>
              </a:lnSpc>
              <a:defRPr sz="6000">
                <a:solidFill>
                  <a:schemeClr val="bg1"/>
                </a:solidFill>
              </a:defRPr>
            </a:lvl1pPr>
          </a:lstStyle>
          <a:p>
            <a:r>
              <a:rPr lang="en-GB"/>
              <a:t>The title goes here</a:t>
            </a:r>
            <a:endParaRPr lang="en-US"/>
          </a:p>
        </p:txBody>
      </p:sp>
      <p:sp>
        <p:nvSpPr>
          <p:cNvPr id="5" name="Subtitle 2">
            <a:extLst>
              <a:ext uri="{FF2B5EF4-FFF2-40B4-BE49-F238E27FC236}">
                <a16:creationId xmlns:a16="http://schemas.microsoft.com/office/drawing/2014/main" id="{4CC4A3B0-71B3-4C2B-7CB1-FF680E1BD51C}"/>
              </a:ext>
            </a:extLst>
          </p:cNvPr>
          <p:cNvSpPr>
            <a:spLocks noGrp="1"/>
          </p:cNvSpPr>
          <p:nvPr>
            <p:ph type="subTitle" idx="1" hasCustomPrompt="1"/>
          </p:nvPr>
        </p:nvSpPr>
        <p:spPr>
          <a:xfrm>
            <a:off x="425989" y="3947752"/>
            <a:ext cx="4679880" cy="886397"/>
          </a:xfrm>
          <a:prstGeom prst="rect">
            <a:avLst/>
          </a:prstGeom>
        </p:spPr>
        <p:txBody>
          <a:bodyPr wrap="square">
            <a:spAutoFit/>
          </a:bodyPr>
          <a:lstStyle>
            <a:lvl1pPr marL="0" indent="0" algn="l">
              <a:buNone/>
              <a:defRPr sz="320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Your subheading goes here</a:t>
            </a:r>
            <a:endParaRPr lang="en-US"/>
          </a:p>
        </p:txBody>
      </p:sp>
      <p:sp>
        <p:nvSpPr>
          <p:cNvPr id="7" name="Text Placeholder 9">
            <a:extLst>
              <a:ext uri="{FF2B5EF4-FFF2-40B4-BE49-F238E27FC236}">
                <a16:creationId xmlns:a16="http://schemas.microsoft.com/office/drawing/2014/main" id="{953B9A27-851E-55AB-119E-61C5C475DA46}"/>
              </a:ext>
            </a:extLst>
          </p:cNvPr>
          <p:cNvSpPr>
            <a:spLocks noGrp="1"/>
          </p:cNvSpPr>
          <p:nvPr>
            <p:ph type="body" sz="quarter" idx="11" hasCustomPrompt="1"/>
          </p:nvPr>
        </p:nvSpPr>
        <p:spPr>
          <a:xfrm>
            <a:off x="425450" y="5207617"/>
            <a:ext cx="4679958" cy="360699"/>
          </a:xfrm>
        </p:spPr>
        <p:txBody>
          <a:bodyPr/>
          <a:lstStyle>
            <a:lvl1pPr marL="0" indent="0">
              <a:buNone/>
              <a:defRPr>
                <a:solidFill>
                  <a:schemeClr val="bg1"/>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GB"/>
              <a:t>Name of presenter</a:t>
            </a:r>
            <a:endParaRPr lang="en-US"/>
          </a:p>
        </p:txBody>
      </p:sp>
      <p:sp>
        <p:nvSpPr>
          <p:cNvPr id="6" name="Picture Placeholder 2" descr="Partner logo.">
            <a:extLst>
              <a:ext uri="{FF2B5EF4-FFF2-40B4-BE49-F238E27FC236}">
                <a16:creationId xmlns:a16="http://schemas.microsoft.com/office/drawing/2014/main" id="{32116587-F663-143F-75BC-3014C842DB40}"/>
              </a:ext>
            </a:extLst>
          </p:cNvPr>
          <p:cNvSpPr>
            <a:spLocks noGrp="1"/>
          </p:cNvSpPr>
          <p:nvPr>
            <p:ph type="pic" sz="quarter" idx="10" hasCustomPrompt="1"/>
          </p:nvPr>
        </p:nvSpPr>
        <p:spPr>
          <a:xfrm>
            <a:off x="9951739" y="5499101"/>
            <a:ext cx="1800000" cy="900112"/>
          </a:xfrm>
          <a:solidFill>
            <a:schemeClr val="bg1"/>
          </a:solidFill>
        </p:spPr>
        <p:txBody>
          <a:bodyPr lIns="180000" rIns="180000" anchor="ctr">
            <a:normAutofit/>
          </a:bodyPr>
          <a:lstStyle>
            <a:lvl1pPr marL="0" indent="0" algn="ctr">
              <a:buNone/>
              <a:defRPr sz="1200"/>
            </a:lvl1pPr>
          </a:lstStyle>
          <a:p>
            <a:r>
              <a:rPr lang="en-US"/>
              <a:t>Insert a partner logo here or remove this box if not needed</a:t>
            </a:r>
          </a:p>
        </p:txBody>
      </p:sp>
      <p:pic>
        <p:nvPicPr>
          <p:cNvPr id="3" name="Picture 2" descr="View of the Malaysia campus through the trees with a body of water in front of the building&#10;">
            <a:extLst>
              <a:ext uri="{FF2B5EF4-FFF2-40B4-BE49-F238E27FC236}">
                <a16:creationId xmlns:a16="http://schemas.microsoft.com/office/drawing/2014/main" id="{CEFF7CCF-ABFA-8A97-9653-F89497633E58}"/>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8" name="Rectangle 7">
            <a:extLst>
              <a:ext uri="{FF2B5EF4-FFF2-40B4-BE49-F238E27FC236}">
                <a16:creationId xmlns:a16="http://schemas.microsoft.com/office/drawing/2014/main" id="{698783F4-2AF5-6D2C-CB84-B0A9904692EA}"/>
              </a:ext>
              <a:ext uri="{C183D7F6-B498-43B3-948B-1728B52AA6E4}">
                <adec:decorative xmlns:adec="http://schemas.microsoft.com/office/drawing/2017/decorative" val="1"/>
              </a:ext>
            </a:extLst>
          </p:cNvPr>
          <p:cNvSpPr/>
          <p:nvPr userDrawn="1"/>
        </p:nvSpPr>
        <p:spPr>
          <a:xfrm>
            <a:off x="0" y="0"/>
            <a:ext cx="7986252" cy="6858000"/>
          </a:xfrm>
          <a:prstGeom prst="rect">
            <a:avLst/>
          </a:prstGeom>
          <a:gradFill>
            <a:gsLst>
              <a:gs pos="62000">
                <a:srgbClr val="000000">
                  <a:alpha val="50000"/>
                </a:srgbClr>
              </a:gs>
              <a:gs pos="0">
                <a:srgbClr val="000000"/>
              </a:gs>
              <a:gs pos="93000">
                <a:srgbClr val="11273B">
                  <a:alpha val="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University of Nottingham logo">
            <a:extLst>
              <a:ext uri="{FF2B5EF4-FFF2-40B4-BE49-F238E27FC236}">
                <a16:creationId xmlns:a16="http://schemas.microsoft.com/office/drawing/2014/main" id="{59CD51E9-856A-B8AA-EE71-2B1B03FAF0A0}"/>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0" y="0"/>
            <a:ext cx="2436553" cy="900112"/>
          </a:xfrm>
          <a:prstGeom prst="rect">
            <a:avLst/>
          </a:prstGeom>
        </p:spPr>
      </p:pic>
    </p:spTree>
    <p:extLst>
      <p:ext uri="{BB962C8B-B14F-4D97-AF65-F5344CB8AC3E}">
        <p14:creationId xmlns:p14="http://schemas.microsoft.com/office/powerpoint/2010/main" val="2041779955"/>
      </p:ext>
    </p:extLst>
  </p:cSld>
  <p:clrMapOvr>
    <a:masterClrMapping/>
  </p:clrMapOvr>
  <p:extLst>
    <p:ext uri="{DCECCB84-F9BA-43D5-87BE-67443E8EF086}">
      <p15:sldGuideLst xmlns:p15="http://schemas.microsoft.com/office/powerpoint/2012/main">
        <p15:guide id="1" orient="horz" pos="1139">
          <p15:clr>
            <a:srgbClr val="FBAE40"/>
          </p15:clr>
        </p15:guide>
      </p15:sldGuideLst>
    </p:ext>
  </p:extLst>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p:cSld name="Title_Sutton_Bonington">
    <p:spTree>
      <p:nvGrpSpPr>
        <p:cNvPr id="1" name=""/>
        <p:cNvGrpSpPr/>
        <p:nvPr/>
      </p:nvGrpSpPr>
      <p:grpSpPr>
        <a:xfrm>
          <a:off x="0" y="0"/>
          <a:ext cx="0" cy="0"/>
          <a:chOff x="0" y="0"/>
          <a:chExt cx="0" cy="0"/>
        </a:xfrm>
      </p:grpSpPr>
      <p:pic>
        <p:nvPicPr>
          <p:cNvPr id="10" name="Picture 9" descr="A view of the Sutton Bonington campus on a bright day">
            <a:extLst>
              <a:ext uri="{FF2B5EF4-FFF2-40B4-BE49-F238E27FC236}">
                <a16:creationId xmlns:a16="http://schemas.microsoft.com/office/drawing/2014/main" id="{7B4A215F-5265-E937-A182-3ADB3161F9D9}"/>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6789"/>
            <a:ext cx="12192000" cy="6864789"/>
          </a:xfrm>
          <a:prstGeom prst="rect">
            <a:avLst/>
          </a:prstGeom>
        </p:spPr>
      </p:pic>
      <p:sp>
        <p:nvSpPr>
          <p:cNvPr id="2" name="Rectangle 1">
            <a:extLst>
              <a:ext uri="{FF2B5EF4-FFF2-40B4-BE49-F238E27FC236}">
                <a16:creationId xmlns:a16="http://schemas.microsoft.com/office/drawing/2014/main" id="{F460E3A8-D46A-44E5-62CB-ED130CE69E4E}"/>
              </a:ext>
              <a:ext uri="{C183D7F6-B498-43B3-948B-1728B52AA6E4}">
                <adec:decorative xmlns:adec="http://schemas.microsoft.com/office/drawing/2017/decorative" val="1"/>
              </a:ext>
            </a:extLst>
          </p:cNvPr>
          <p:cNvSpPr/>
          <p:nvPr/>
        </p:nvSpPr>
        <p:spPr>
          <a:xfrm>
            <a:off x="0" y="-6789"/>
            <a:ext cx="7986252" cy="6858000"/>
          </a:xfrm>
          <a:prstGeom prst="rect">
            <a:avLst/>
          </a:prstGeom>
          <a:gradFill>
            <a:gsLst>
              <a:gs pos="62000">
                <a:srgbClr val="000000">
                  <a:alpha val="50000"/>
                </a:srgbClr>
              </a:gs>
              <a:gs pos="0">
                <a:srgbClr val="000000"/>
              </a:gs>
              <a:gs pos="93000">
                <a:srgbClr val="11273B">
                  <a:alpha val="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University of Nottingham logo">
            <a:extLst>
              <a:ext uri="{FF2B5EF4-FFF2-40B4-BE49-F238E27FC236}">
                <a16:creationId xmlns:a16="http://schemas.microsoft.com/office/drawing/2014/main" id="{085511E6-A05D-133B-58DE-91F1088AC791}"/>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0" y="0"/>
            <a:ext cx="2436553" cy="900112"/>
          </a:xfrm>
          <a:prstGeom prst="rect">
            <a:avLst/>
          </a:prstGeom>
        </p:spPr>
      </p:pic>
      <p:sp>
        <p:nvSpPr>
          <p:cNvPr id="5" name="Title 1">
            <a:extLst>
              <a:ext uri="{FF2B5EF4-FFF2-40B4-BE49-F238E27FC236}">
                <a16:creationId xmlns:a16="http://schemas.microsoft.com/office/drawing/2014/main" id="{E933EC02-81D9-2D0A-2981-160986CA1B1D}"/>
              </a:ext>
            </a:extLst>
          </p:cNvPr>
          <p:cNvSpPr>
            <a:spLocks noGrp="1"/>
          </p:cNvSpPr>
          <p:nvPr>
            <p:ph type="ctrTitle" hasCustomPrompt="1"/>
          </p:nvPr>
        </p:nvSpPr>
        <p:spPr>
          <a:xfrm>
            <a:off x="425989" y="1817028"/>
            <a:ext cx="4679880" cy="1902398"/>
          </a:xfrm>
          <a:prstGeom prst="rect">
            <a:avLst/>
          </a:prstGeom>
        </p:spPr>
        <p:txBody>
          <a:bodyPr wrap="square" anchor="ctr">
            <a:spAutoFit/>
          </a:bodyPr>
          <a:lstStyle>
            <a:lvl1pPr algn="l">
              <a:lnSpc>
                <a:spcPts val="6000"/>
              </a:lnSpc>
              <a:defRPr sz="6000">
                <a:solidFill>
                  <a:schemeClr val="bg1"/>
                </a:solidFill>
              </a:defRPr>
            </a:lvl1pPr>
          </a:lstStyle>
          <a:p>
            <a:r>
              <a:rPr lang="en-GB"/>
              <a:t>The title goes here</a:t>
            </a:r>
            <a:endParaRPr lang="en-US"/>
          </a:p>
        </p:txBody>
      </p:sp>
      <p:sp>
        <p:nvSpPr>
          <p:cNvPr id="7" name="Subtitle 2">
            <a:extLst>
              <a:ext uri="{FF2B5EF4-FFF2-40B4-BE49-F238E27FC236}">
                <a16:creationId xmlns:a16="http://schemas.microsoft.com/office/drawing/2014/main" id="{87F47A76-C945-91CB-5549-433224A0BA89}"/>
              </a:ext>
            </a:extLst>
          </p:cNvPr>
          <p:cNvSpPr>
            <a:spLocks noGrp="1"/>
          </p:cNvSpPr>
          <p:nvPr>
            <p:ph type="subTitle" idx="1" hasCustomPrompt="1"/>
          </p:nvPr>
        </p:nvSpPr>
        <p:spPr>
          <a:xfrm>
            <a:off x="425989" y="3947752"/>
            <a:ext cx="4679880" cy="886397"/>
          </a:xfrm>
          <a:prstGeom prst="rect">
            <a:avLst/>
          </a:prstGeom>
        </p:spPr>
        <p:txBody>
          <a:bodyPr wrap="square">
            <a:spAutoFit/>
          </a:bodyPr>
          <a:lstStyle>
            <a:lvl1pPr marL="0" indent="0" algn="l">
              <a:buNone/>
              <a:defRPr sz="320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Your subheading goes here</a:t>
            </a:r>
            <a:endParaRPr lang="en-US"/>
          </a:p>
        </p:txBody>
      </p:sp>
      <p:sp>
        <p:nvSpPr>
          <p:cNvPr id="9" name="Text Placeholder 9">
            <a:extLst>
              <a:ext uri="{FF2B5EF4-FFF2-40B4-BE49-F238E27FC236}">
                <a16:creationId xmlns:a16="http://schemas.microsoft.com/office/drawing/2014/main" id="{68B52A8B-C3B3-C40B-83CE-26F42289F764}"/>
              </a:ext>
            </a:extLst>
          </p:cNvPr>
          <p:cNvSpPr>
            <a:spLocks noGrp="1"/>
          </p:cNvSpPr>
          <p:nvPr>
            <p:ph type="body" sz="quarter" idx="11" hasCustomPrompt="1"/>
          </p:nvPr>
        </p:nvSpPr>
        <p:spPr>
          <a:xfrm>
            <a:off x="425450" y="5207617"/>
            <a:ext cx="4679958" cy="360699"/>
          </a:xfrm>
        </p:spPr>
        <p:txBody>
          <a:bodyPr/>
          <a:lstStyle>
            <a:lvl1pPr marL="0" indent="0">
              <a:buNone/>
              <a:defRPr>
                <a:solidFill>
                  <a:schemeClr val="bg1"/>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GB"/>
              <a:t>Name of presenter</a:t>
            </a:r>
            <a:endParaRPr lang="en-US"/>
          </a:p>
        </p:txBody>
      </p:sp>
      <p:sp>
        <p:nvSpPr>
          <p:cNvPr id="8" name="Picture Placeholder 2" descr="Partner logo.">
            <a:extLst>
              <a:ext uri="{FF2B5EF4-FFF2-40B4-BE49-F238E27FC236}">
                <a16:creationId xmlns:a16="http://schemas.microsoft.com/office/drawing/2014/main" id="{144CEBF8-B4F3-8B7D-FC0E-DEE8182A2037}"/>
              </a:ext>
            </a:extLst>
          </p:cNvPr>
          <p:cNvSpPr>
            <a:spLocks noGrp="1"/>
          </p:cNvSpPr>
          <p:nvPr>
            <p:ph type="pic" sz="quarter" idx="10" hasCustomPrompt="1"/>
          </p:nvPr>
        </p:nvSpPr>
        <p:spPr>
          <a:xfrm>
            <a:off x="9951739" y="5499101"/>
            <a:ext cx="1800000" cy="900112"/>
          </a:xfrm>
          <a:solidFill>
            <a:schemeClr val="bg1"/>
          </a:solidFill>
        </p:spPr>
        <p:txBody>
          <a:bodyPr lIns="180000" rIns="180000" anchor="ctr">
            <a:normAutofit/>
          </a:bodyPr>
          <a:lstStyle>
            <a:lvl1pPr marL="0" indent="0" algn="ctr">
              <a:buNone/>
              <a:defRPr sz="1200"/>
            </a:lvl1pPr>
          </a:lstStyle>
          <a:p>
            <a:r>
              <a:rPr lang="en-US"/>
              <a:t>Insert a partner logo here or remove this box if not needed</a:t>
            </a:r>
          </a:p>
        </p:txBody>
      </p:sp>
      <p:pic>
        <p:nvPicPr>
          <p:cNvPr id="3" name="Picture 2" descr="A view of the Sutton Bonington campus on a bright day">
            <a:extLst>
              <a:ext uri="{FF2B5EF4-FFF2-40B4-BE49-F238E27FC236}">
                <a16:creationId xmlns:a16="http://schemas.microsoft.com/office/drawing/2014/main" id="{AE972A4E-F06B-3560-0588-7FEF3937A871}"/>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6789"/>
            <a:ext cx="12192000" cy="6864789"/>
          </a:xfrm>
          <a:prstGeom prst="rect">
            <a:avLst/>
          </a:prstGeom>
        </p:spPr>
      </p:pic>
      <p:sp>
        <p:nvSpPr>
          <p:cNvPr id="4" name="Rectangle 3">
            <a:extLst>
              <a:ext uri="{FF2B5EF4-FFF2-40B4-BE49-F238E27FC236}">
                <a16:creationId xmlns:a16="http://schemas.microsoft.com/office/drawing/2014/main" id="{F41ADEFA-11CB-416E-8046-6899CC22876A}"/>
              </a:ext>
              <a:ext uri="{C183D7F6-B498-43B3-948B-1728B52AA6E4}">
                <adec:decorative xmlns:adec="http://schemas.microsoft.com/office/drawing/2017/decorative" val="1"/>
              </a:ext>
            </a:extLst>
          </p:cNvPr>
          <p:cNvSpPr/>
          <p:nvPr userDrawn="1"/>
        </p:nvSpPr>
        <p:spPr>
          <a:xfrm>
            <a:off x="0" y="-6789"/>
            <a:ext cx="7986252" cy="6858000"/>
          </a:xfrm>
          <a:prstGeom prst="rect">
            <a:avLst/>
          </a:prstGeom>
          <a:gradFill>
            <a:gsLst>
              <a:gs pos="62000">
                <a:srgbClr val="000000">
                  <a:alpha val="50000"/>
                </a:srgbClr>
              </a:gs>
              <a:gs pos="0">
                <a:srgbClr val="000000"/>
              </a:gs>
              <a:gs pos="93000">
                <a:srgbClr val="11273B">
                  <a:alpha val="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University of Nottingham logo">
            <a:extLst>
              <a:ext uri="{FF2B5EF4-FFF2-40B4-BE49-F238E27FC236}">
                <a16:creationId xmlns:a16="http://schemas.microsoft.com/office/drawing/2014/main" id="{4FA51903-EE15-8930-1BBE-EA9416DA95BD}"/>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0" y="0"/>
            <a:ext cx="2436553" cy="900112"/>
          </a:xfrm>
          <a:prstGeom prst="rect">
            <a:avLst/>
          </a:prstGeom>
        </p:spPr>
      </p:pic>
    </p:spTree>
    <p:extLst>
      <p:ext uri="{BB962C8B-B14F-4D97-AF65-F5344CB8AC3E}">
        <p14:creationId xmlns:p14="http://schemas.microsoft.com/office/powerpoint/2010/main" val="3753441654"/>
      </p:ext>
    </p:extLst>
  </p:cSld>
  <p:clrMapOvr>
    <a:masterClrMapping/>
  </p:clrMapOvr>
  <p:extLst>
    <p:ext uri="{DCECCB84-F9BA-43D5-87BE-67443E8EF086}">
      <p15:sldGuideLst xmlns:p15="http://schemas.microsoft.com/office/powerpoint/2012/main">
        <p15:guide id="1" orient="horz" pos="1139">
          <p15:clr>
            <a:srgbClr val="FBAE40"/>
          </p15:clr>
        </p15:guide>
      </p15:sldGuideLst>
    </p:ext>
  </p:extLst>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p:cSld name="Title_Jubilee">
    <p:spTree>
      <p:nvGrpSpPr>
        <p:cNvPr id="1" name=""/>
        <p:cNvGrpSpPr/>
        <p:nvPr/>
      </p:nvGrpSpPr>
      <p:grpSpPr>
        <a:xfrm>
          <a:off x="0" y="0"/>
          <a:ext cx="0" cy="0"/>
          <a:chOff x="0" y="0"/>
          <a:chExt cx="0" cy="0"/>
        </a:xfrm>
      </p:grpSpPr>
      <p:pic>
        <p:nvPicPr>
          <p:cNvPr id="6" name="Picture 5" descr="A view of the Jubilee campus with the buildings reflecting in the water.">
            <a:extLst>
              <a:ext uri="{FF2B5EF4-FFF2-40B4-BE49-F238E27FC236}">
                <a16:creationId xmlns:a16="http://schemas.microsoft.com/office/drawing/2014/main" id="{77FD8D84-1679-38C7-0289-DCCDBBF4271F}"/>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 name="Rectangle 1">
            <a:extLst>
              <a:ext uri="{FF2B5EF4-FFF2-40B4-BE49-F238E27FC236}">
                <a16:creationId xmlns:a16="http://schemas.microsoft.com/office/drawing/2014/main" id="{0E28E206-4F63-08F4-8670-D6D0CE43DA30}"/>
              </a:ext>
              <a:ext uri="{C183D7F6-B498-43B3-948B-1728B52AA6E4}">
                <adec:decorative xmlns:adec="http://schemas.microsoft.com/office/drawing/2017/decorative" val="1"/>
              </a:ext>
            </a:extLst>
          </p:cNvPr>
          <p:cNvSpPr/>
          <p:nvPr/>
        </p:nvSpPr>
        <p:spPr>
          <a:xfrm>
            <a:off x="0" y="0"/>
            <a:ext cx="7986252" cy="6858000"/>
          </a:xfrm>
          <a:prstGeom prst="rect">
            <a:avLst/>
          </a:prstGeom>
          <a:gradFill>
            <a:gsLst>
              <a:gs pos="62000">
                <a:srgbClr val="000000">
                  <a:alpha val="50000"/>
                </a:srgbClr>
              </a:gs>
              <a:gs pos="0">
                <a:srgbClr val="000000"/>
              </a:gs>
              <a:gs pos="93000">
                <a:srgbClr val="11273B">
                  <a:alpha val="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University of Nottingham logo">
            <a:extLst>
              <a:ext uri="{FF2B5EF4-FFF2-40B4-BE49-F238E27FC236}">
                <a16:creationId xmlns:a16="http://schemas.microsoft.com/office/drawing/2014/main" id="{085511E6-A05D-133B-58DE-91F1088AC791}"/>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0" y="0"/>
            <a:ext cx="2436553" cy="900112"/>
          </a:xfrm>
          <a:prstGeom prst="rect">
            <a:avLst/>
          </a:prstGeom>
        </p:spPr>
      </p:pic>
      <p:sp>
        <p:nvSpPr>
          <p:cNvPr id="5" name="Title 1">
            <a:extLst>
              <a:ext uri="{FF2B5EF4-FFF2-40B4-BE49-F238E27FC236}">
                <a16:creationId xmlns:a16="http://schemas.microsoft.com/office/drawing/2014/main" id="{E933EC02-81D9-2D0A-2981-160986CA1B1D}"/>
              </a:ext>
            </a:extLst>
          </p:cNvPr>
          <p:cNvSpPr>
            <a:spLocks noGrp="1"/>
          </p:cNvSpPr>
          <p:nvPr>
            <p:ph type="ctrTitle" hasCustomPrompt="1"/>
          </p:nvPr>
        </p:nvSpPr>
        <p:spPr>
          <a:xfrm>
            <a:off x="425989" y="1817028"/>
            <a:ext cx="4679880" cy="1902398"/>
          </a:xfrm>
          <a:prstGeom prst="rect">
            <a:avLst/>
          </a:prstGeom>
        </p:spPr>
        <p:txBody>
          <a:bodyPr wrap="square" anchor="ctr">
            <a:spAutoFit/>
          </a:bodyPr>
          <a:lstStyle>
            <a:lvl1pPr algn="l">
              <a:lnSpc>
                <a:spcPts val="6000"/>
              </a:lnSpc>
              <a:defRPr sz="6000">
                <a:solidFill>
                  <a:schemeClr val="bg1"/>
                </a:solidFill>
              </a:defRPr>
            </a:lvl1pPr>
          </a:lstStyle>
          <a:p>
            <a:r>
              <a:rPr lang="en-GB"/>
              <a:t>The title goes here</a:t>
            </a:r>
            <a:endParaRPr lang="en-US"/>
          </a:p>
        </p:txBody>
      </p:sp>
      <p:sp>
        <p:nvSpPr>
          <p:cNvPr id="7" name="Subtitle 2">
            <a:extLst>
              <a:ext uri="{FF2B5EF4-FFF2-40B4-BE49-F238E27FC236}">
                <a16:creationId xmlns:a16="http://schemas.microsoft.com/office/drawing/2014/main" id="{87F47A76-C945-91CB-5549-433224A0BA89}"/>
              </a:ext>
            </a:extLst>
          </p:cNvPr>
          <p:cNvSpPr>
            <a:spLocks noGrp="1"/>
          </p:cNvSpPr>
          <p:nvPr>
            <p:ph type="subTitle" idx="1" hasCustomPrompt="1"/>
          </p:nvPr>
        </p:nvSpPr>
        <p:spPr>
          <a:xfrm>
            <a:off x="425989" y="3947752"/>
            <a:ext cx="4679880" cy="886397"/>
          </a:xfrm>
          <a:prstGeom prst="rect">
            <a:avLst/>
          </a:prstGeom>
        </p:spPr>
        <p:txBody>
          <a:bodyPr wrap="square">
            <a:spAutoFit/>
          </a:bodyPr>
          <a:lstStyle>
            <a:lvl1pPr marL="0" indent="0" algn="l">
              <a:buNone/>
              <a:defRPr sz="320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Your subheading goes here</a:t>
            </a:r>
            <a:endParaRPr lang="en-US"/>
          </a:p>
        </p:txBody>
      </p:sp>
      <p:sp>
        <p:nvSpPr>
          <p:cNvPr id="9" name="Text Placeholder 9">
            <a:extLst>
              <a:ext uri="{FF2B5EF4-FFF2-40B4-BE49-F238E27FC236}">
                <a16:creationId xmlns:a16="http://schemas.microsoft.com/office/drawing/2014/main" id="{68B52A8B-C3B3-C40B-83CE-26F42289F764}"/>
              </a:ext>
            </a:extLst>
          </p:cNvPr>
          <p:cNvSpPr>
            <a:spLocks noGrp="1"/>
          </p:cNvSpPr>
          <p:nvPr>
            <p:ph type="body" sz="quarter" idx="11" hasCustomPrompt="1"/>
          </p:nvPr>
        </p:nvSpPr>
        <p:spPr>
          <a:xfrm>
            <a:off x="425450" y="5207617"/>
            <a:ext cx="4679958" cy="360699"/>
          </a:xfrm>
        </p:spPr>
        <p:txBody>
          <a:bodyPr/>
          <a:lstStyle>
            <a:lvl1pPr marL="0" indent="0">
              <a:buNone/>
              <a:defRPr>
                <a:solidFill>
                  <a:schemeClr val="bg1"/>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GB"/>
              <a:t>Name of presenter</a:t>
            </a:r>
            <a:endParaRPr lang="en-US"/>
          </a:p>
        </p:txBody>
      </p:sp>
      <p:sp>
        <p:nvSpPr>
          <p:cNvPr id="8" name="Picture Placeholder 2" descr="Partner logo.">
            <a:extLst>
              <a:ext uri="{FF2B5EF4-FFF2-40B4-BE49-F238E27FC236}">
                <a16:creationId xmlns:a16="http://schemas.microsoft.com/office/drawing/2014/main" id="{144CEBF8-B4F3-8B7D-FC0E-DEE8182A2037}"/>
              </a:ext>
            </a:extLst>
          </p:cNvPr>
          <p:cNvSpPr>
            <a:spLocks noGrp="1"/>
          </p:cNvSpPr>
          <p:nvPr>
            <p:ph type="pic" sz="quarter" idx="10" hasCustomPrompt="1"/>
          </p:nvPr>
        </p:nvSpPr>
        <p:spPr>
          <a:xfrm>
            <a:off x="9951739" y="5499101"/>
            <a:ext cx="1800000" cy="900112"/>
          </a:xfrm>
          <a:solidFill>
            <a:schemeClr val="bg1"/>
          </a:solidFill>
        </p:spPr>
        <p:txBody>
          <a:bodyPr lIns="180000" rIns="180000" anchor="ctr">
            <a:normAutofit/>
          </a:bodyPr>
          <a:lstStyle>
            <a:lvl1pPr marL="0" indent="0" algn="ctr">
              <a:buNone/>
              <a:defRPr sz="1200"/>
            </a:lvl1pPr>
          </a:lstStyle>
          <a:p>
            <a:r>
              <a:rPr lang="en-US"/>
              <a:t>Insert a partner logo here or remove this box if not needed</a:t>
            </a:r>
          </a:p>
        </p:txBody>
      </p:sp>
      <p:pic>
        <p:nvPicPr>
          <p:cNvPr id="3" name="Picture 2" descr="A view of the Jubilee campus with the buildings reflecting in the water.">
            <a:extLst>
              <a:ext uri="{FF2B5EF4-FFF2-40B4-BE49-F238E27FC236}">
                <a16:creationId xmlns:a16="http://schemas.microsoft.com/office/drawing/2014/main" id="{BCD6D259-1270-2120-B73D-DF39A0955E0A}"/>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4" name="Rectangle 3">
            <a:extLst>
              <a:ext uri="{FF2B5EF4-FFF2-40B4-BE49-F238E27FC236}">
                <a16:creationId xmlns:a16="http://schemas.microsoft.com/office/drawing/2014/main" id="{ED3A5C4D-9382-706E-B937-EEA410E79D86}"/>
              </a:ext>
              <a:ext uri="{C183D7F6-B498-43B3-948B-1728B52AA6E4}">
                <adec:decorative xmlns:adec="http://schemas.microsoft.com/office/drawing/2017/decorative" val="1"/>
              </a:ext>
            </a:extLst>
          </p:cNvPr>
          <p:cNvSpPr/>
          <p:nvPr userDrawn="1"/>
        </p:nvSpPr>
        <p:spPr>
          <a:xfrm>
            <a:off x="0" y="0"/>
            <a:ext cx="7986252" cy="6858000"/>
          </a:xfrm>
          <a:prstGeom prst="rect">
            <a:avLst/>
          </a:prstGeom>
          <a:gradFill>
            <a:gsLst>
              <a:gs pos="62000">
                <a:srgbClr val="000000">
                  <a:alpha val="50000"/>
                </a:srgbClr>
              </a:gs>
              <a:gs pos="0">
                <a:srgbClr val="000000"/>
              </a:gs>
              <a:gs pos="93000">
                <a:srgbClr val="11273B">
                  <a:alpha val="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University of Nottingham logo">
            <a:extLst>
              <a:ext uri="{FF2B5EF4-FFF2-40B4-BE49-F238E27FC236}">
                <a16:creationId xmlns:a16="http://schemas.microsoft.com/office/drawing/2014/main" id="{A9DF6CD7-D8FA-8381-0C52-FC73DDDE5B7D}"/>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0" y="0"/>
            <a:ext cx="2436553" cy="900112"/>
          </a:xfrm>
          <a:prstGeom prst="rect">
            <a:avLst/>
          </a:prstGeom>
        </p:spPr>
      </p:pic>
    </p:spTree>
    <p:extLst>
      <p:ext uri="{BB962C8B-B14F-4D97-AF65-F5344CB8AC3E}">
        <p14:creationId xmlns:p14="http://schemas.microsoft.com/office/powerpoint/2010/main" val="441821210"/>
      </p:ext>
    </p:extLst>
  </p:cSld>
  <p:clrMapOvr>
    <a:masterClrMapping/>
  </p:clrMapOvr>
  <p:extLst>
    <p:ext uri="{DCECCB84-F9BA-43D5-87BE-67443E8EF086}">
      <p15:sldGuideLst xmlns:p15="http://schemas.microsoft.com/office/powerpoint/2012/main">
        <p15:guide id="1" orient="horz" pos="1139">
          <p15:clr>
            <a:srgbClr val="FBAE40"/>
          </p15:clr>
        </p15:guide>
      </p15:sldGuideLst>
    </p:ext>
  </p:extLst>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p:cSld name="Title_sustainability">
    <p:spTree>
      <p:nvGrpSpPr>
        <p:cNvPr id="1" name=""/>
        <p:cNvGrpSpPr/>
        <p:nvPr/>
      </p:nvGrpSpPr>
      <p:grpSpPr>
        <a:xfrm>
          <a:off x="0" y="0"/>
          <a:ext cx="0" cy="0"/>
          <a:chOff x="0" y="0"/>
          <a:chExt cx="0" cy="0"/>
        </a:xfrm>
      </p:grpSpPr>
      <p:pic>
        <p:nvPicPr>
          <p:cNvPr id="3" name="Picture 2" descr="A blue sky with the GSK Building, Jubilee Campus. This represents sustainability.">
            <a:extLst>
              <a:ext uri="{FF2B5EF4-FFF2-40B4-BE49-F238E27FC236}">
                <a16:creationId xmlns:a16="http://schemas.microsoft.com/office/drawing/2014/main" id="{8E0A4445-18E5-C130-2732-8D1767178C3C}"/>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1"/>
            <a:ext cx="12192000" cy="6858001"/>
          </a:xfrm>
          <a:prstGeom prst="rect">
            <a:avLst/>
          </a:prstGeom>
        </p:spPr>
      </p:pic>
      <p:grpSp>
        <p:nvGrpSpPr>
          <p:cNvPr id="4" name="Group 3" descr="University of Nottingham logo">
            <a:extLst>
              <a:ext uri="{FF2B5EF4-FFF2-40B4-BE49-F238E27FC236}">
                <a16:creationId xmlns:a16="http://schemas.microsoft.com/office/drawing/2014/main" id="{B3F55132-FFB5-5664-C457-AAEEBC1C9461}"/>
              </a:ext>
            </a:extLst>
          </p:cNvPr>
          <p:cNvGrpSpPr/>
          <p:nvPr/>
        </p:nvGrpSpPr>
        <p:grpSpPr>
          <a:xfrm>
            <a:off x="0" y="0"/>
            <a:ext cx="2414586" cy="900112"/>
            <a:chOff x="0" y="0"/>
            <a:chExt cx="2414586" cy="900112"/>
          </a:xfrm>
        </p:grpSpPr>
        <p:pic>
          <p:nvPicPr>
            <p:cNvPr id="6" name="Picture 5" descr="University of Nottingham logo">
              <a:extLst>
                <a:ext uri="{FF2B5EF4-FFF2-40B4-BE49-F238E27FC236}">
                  <a16:creationId xmlns:a16="http://schemas.microsoft.com/office/drawing/2014/main" id="{B6936C8D-5139-3496-BA36-DA3B9A8D405B}"/>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0" y="0"/>
              <a:ext cx="2414586" cy="900112"/>
            </a:xfrm>
            <a:prstGeom prst="rect">
              <a:avLst/>
            </a:prstGeom>
          </p:spPr>
        </p:pic>
        <p:pic>
          <p:nvPicPr>
            <p:cNvPr id="2" name="Picture 1" descr="University of Nottingham logo">
              <a:extLst>
                <a:ext uri="{FF2B5EF4-FFF2-40B4-BE49-F238E27FC236}">
                  <a16:creationId xmlns:a16="http://schemas.microsoft.com/office/drawing/2014/main" id="{E56D2AD0-5B66-68D3-EC24-8D74D025FED9}"/>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0" y="0"/>
              <a:ext cx="900000" cy="900000"/>
            </a:xfrm>
            <a:prstGeom prst="rect">
              <a:avLst/>
            </a:prstGeom>
          </p:spPr>
        </p:pic>
      </p:grpSp>
      <p:sp>
        <p:nvSpPr>
          <p:cNvPr id="5" name="Title 1">
            <a:extLst>
              <a:ext uri="{FF2B5EF4-FFF2-40B4-BE49-F238E27FC236}">
                <a16:creationId xmlns:a16="http://schemas.microsoft.com/office/drawing/2014/main" id="{E933EC02-81D9-2D0A-2981-160986CA1B1D}"/>
              </a:ext>
            </a:extLst>
          </p:cNvPr>
          <p:cNvSpPr>
            <a:spLocks noGrp="1"/>
          </p:cNvSpPr>
          <p:nvPr>
            <p:ph type="ctrTitle" hasCustomPrompt="1"/>
          </p:nvPr>
        </p:nvSpPr>
        <p:spPr>
          <a:xfrm>
            <a:off x="425450" y="1526601"/>
            <a:ext cx="4679880" cy="1902398"/>
          </a:xfrm>
          <a:prstGeom prst="rect">
            <a:avLst/>
          </a:prstGeom>
        </p:spPr>
        <p:txBody>
          <a:bodyPr wrap="square" anchor="ctr">
            <a:spAutoFit/>
          </a:bodyPr>
          <a:lstStyle>
            <a:lvl1pPr algn="l">
              <a:lnSpc>
                <a:spcPts val="6000"/>
              </a:lnSpc>
              <a:defRPr sz="6000">
                <a:solidFill>
                  <a:schemeClr val="tx1"/>
                </a:solidFill>
              </a:defRPr>
            </a:lvl1pPr>
          </a:lstStyle>
          <a:p>
            <a:r>
              <a:rPr lang="en-GB"/>
              <a:t>The title goes here</a:t>
            </a:r>
            <a:endParaRPr lang="en-US"/>
          </a:p>
        </p:txBody>
      </p:sp>
      <p:sp>
        <p:nvSpPr>
          <p:cNvPr id="7" name="Subtitle 2">
            <a:extLst>
              <a:ext uri="{FF2B5EF4-FFF2-40B4-BE49-F238E27FC236}">
                <a16:creationId xmlns:a16="http://schemas.microsoft.com/office/drawing/2014/main" id="{87F47A76-C945-91CB-5549-433224A0BA89}"/>
              </a:ext>
            </a:extLst>
          </p:cNvPr>
          <p:cNvSpPr>
            <a:spLocks noGrp="1"/>
          </p:cNvSpPr>
          <p:nvPr>
            <p:ph type="subTitle" idx="1" hasCustomPrompt="1"/>
          </p:nvPr>
        </p:nvSpPr>
        <p:spPr>
          <a:xfrm>
            <a:off x="425450" y="3474734"/>
            <a:ext cx="4679880" cy="886397"/>
          </a:xfrm>
          <a:prstGeom prst="rect">
            <a:avLst/>
          </a:prstGeom>
        </p:spPr>
        <p:txBody>
          <a:bodyPr wrap="square">
            <a:spAutoFit/>
          </a:bodyPr>
          <a:lstStyle>
            <a:lvl1pPr marL="0" indent="0" algn="l">
              <a:buNone/>
              <a:defRPr sz="3200">
                <a:solidFill>
                  <a:schemeClr val="tx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Your subheading goes here</a:t>
            </a:r>
            <a:endParaRPr lang="en-US"/>
          </a:p>
        </p:txBody>
      </p:sp>
      <p:sp>
        <p:nvSpPr>
          <p:cNvPr id="9" name="Text Placeholder 9">
            <a:extLst>
              <a:ext uri="{FF2B5EF4-FFF2-40B4-BE49-F238E27FC236}">
                <a16:creationId xmlns:a16="http://schemas.microsoft.com/office/drawing/2014/main" id="{68B52A8B-C3B3-C40B-83CE-26F42289F764}"/>
              </a:ext>
            </a:extLst>
          </p:cNvPr>
          <p:cNvSpPr>
            <a:spLocks noGrp="1"/>
          </p:cNvSpPr>
          <p:nvPr>
            <p:ph type="body" sz="quarter" idx="11" hasCustomPrompt="1"/>
          </p:nvPr>
        </p:nvSpPr>
        <p:spPr>
          <a:xfrm>
            <a:off x="425372" y="4594902"/>
            <a:ext cx="4679958" cy="360699"/>
          </a:xfrm>
        </p:spPr>
        <p:txBody>
          <a:bodyPr/>
          <a:lstStyle>
            <a:lvl1pPr marL="0" indent="0">
              <a:buNone/>
              <a:defRPr>
                <a:solidFill>
                  <a:schemeClr val="tx1"/>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GB"/>
              <a:t>Name of presenter</a:t>
            </a:r>
            <a:endParaRPr lang="en-US"/>
          </a:p>
        </p:txBody>
      </p:sp>
      <p:sp>
        <p:nvSpPr>
          <p:cNvPr id="8" name="Picture Placeholder 2" descr="Partner logo.">
            <a:extLst>
              <a:ext uri="{FF2B5EF4-FFF2-40B4-BE49-F238E27FC236}">
                <a16:creationId xmlns:a16="http://schemas.microsoft.com/office/drawing/2014/main" id="{144CEBF8-B4F3-8B7D-FC0E-DEE8182A2037}"/>
              </a:ext>
            </a:extLst>
          </p:cNvPr>
          <p:cNvSpPr>
            <a:spLocks noGrp="1"/>
          </p:cNvSpPr>
          <p:nvPr>
            <p:ph type="pic" sz="quarter" idx="10" hasCustomPrompt="1"/>
          </p:nvPr>
        </p:nvSpPr>
        <p:spPr>
          <a:xfrm>
            <a:off x="9951739" y="5499101"/>
            <a:ext cx="1800000" cy="900112"/>
          </a:xfrm>
          <a:solidFill>
            <a:schemeClr val="bg1"/>
          </a:solidFill>
        </p:spPr>
        <p:txBody>
          <a:bodyPr lIns="180000" rIns="180000" anchor="ctr">
            <a:normAutofit/>
          </a:bodyPr>
          <a:lstStyle>
            <a:lvl1pPr marL="0" indent="0" algn="ctr">
              <a:buNone/>
              <a:defRPr sz="1200"/>
            </a:lvl1pPr>
          </a:lstStyle>
          <a:p>
            <a:r>
              <a:rPr lang="en-US"/>
              <a:t>Insert a partner logo here or remove this box if not needed</a:t>
            </a:r>
          </a:p>
        </p:txBody>
      </p:sp>
      <p:pic>
        <p:nvPicPr>
          <p:cNvPr id="10" name="Picture 9" descr="A blue sky with the GSK Building, Jubilee Campus. This represents sustainability.">
            <a:extLst>
              <a:ext uri="{FF2B5EF4-FFF2-40B4-BE49-F238E27FC236}">
                <a16:creationId xmlns:a16="http://schemas.microsoft.com/office/drawing/2014/main" id="{A0BF408C-B0D1-6F16-0EF2-449FE3638A56}"/>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1"/>
            <a:ext cx="12192000" cy="6858001"/>
          </a:xfrm>
          <a:prstGeom prst="rect">
            <a:avLst/>
          </a:prstGeom>
        </p:spPr>
      </p:pic>
      <p:grpSp>
        <p:nvGrpSpPr>
          <p:cNvPr id="11" name="Group 10" descr="University of Nottingham logo">
            <a:extLst>
              <a:ext uri="{FF2B5EF4-FFF2-40B4-BE49-F238E27FC236}">
                <a16:creationId xmlns:a16="http://schemas.microsoft.com/office/drawing/2014/main" id="{4F42B62C-4D47-9C37-7953-F5F6CB1A4ED7}"/>
              </a:ext>
            </a:extLst>
          </p:cNvPr>
          <p:cNvGrpSpPr/>
          <p:nvPr userDrawn="1"/>
        </p:nvGrpSpPr>
        <p:grpSpPr>
          <a:xfrm>
            <a:off x="0" y="0"/>
            <a:ext cx="2414586" cy="900112"/>
            <a:chOff x="0" y="0"/>
            <a:chExt cx="2414586" cy="900112"/>
          </a:xfrm>
        </p:grpSpPr>
        <p:pic>
          <p:nvPicPr>
            <p:cNvPr id="12" name="Picture 11" descr="University of Nottingham logo">
              <a:extLst>
                <a:ext uri="{FF2B5EF4-FFF2-40B4-BE49-F238E27FC236}">
                  <a16:creationId xmlns:a16="http://schemas.microsoft.com/office/drawing/2014/main" id="{96DB3B79-EE48-C997-8AAE-2C4928D3CC9D}"/>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0" y="0"/>
              <a:ext cx="2414586" cy="900112"/>
            </a:xfrm>
            <a:prstGeom prst="rect">
              <a:avLst/>
            </a:prstGeom>
          </p:spPr>
        </p:pic>
        <p:pic>
          <p:nvPicPr>
            <p:cNvPr id="13" name="Picture 12" descr="University of Nottingham logo">
              <a:extLst>
                <a:ext uri="{FF2B5EF4-FFF2-40B4-BE49-F238E27FC236}">
                  <a16:creationId xmlns:a16="http://schemas.microsoft.com/office/drawing/2014/main" id="{B08A63D4-55DA-A6F8-8D26-6F8FF97E2694}"/>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0" y="0"/>
              <a:ext cx="900000" cy="900000"/>
            </a:xfrm>
            <a:prstGeom prst="rect">
              <a:avLst/>
            </a:prstGeom>
          </p:spPr>
        </p:pic>
      </p:grpSp>
    </p:spTree>
    <p:extLst>
      <p:ext uri="{BB962C8B-B14F-4D97-AF65-F5344CB8AC3E}">
        <p14:creationId xmlns:p14="http://schemas.microsoft.com/office/powerpoint/2010/main" val="2740532947"/>
      </p:ext>
    </p:extLst>
  </p:cSld>
  <p:clrMapOvr>
    <a:masterClrMapping/>
  </p:clrMapOvr>
  <p:extLst>
    <p:ext uri="{DCECCB84-F9BA-43D5-87BE-67443E8EF086}">
      <p15:sldGuideLst xmlns:p15="http://schemas.microsoft.com/office/powerpoint/2012/main">
        <p15:guide id="1" orient="horz" pos="1139">
          <p15:clr>
            <a:srgbClr val="FBAE40"/>
          </p15:clr>
        </p15:guide>
      </p15:sldGuideLst>
    </p:ext>
  </p:extLst>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p:cSld name="Title_research_2">
    <p:spTree>
      <p:nvGrpSpPr>
        <p:cNvPr id="1" name=""/>
        <p:cNvGrpSpPr/>
        <p:nvPr/>
      </p:nvGrpSpPr>
      <p:grpSpPr>
        <a:xfrm>
          <a:off x="0" y="0"/>
          <a:ext cx="0" cy="0"/>
          <a:chOff x="0" y="0"/>
          <a:chExt cx="0" cy="0"/>
        </a:xfrm>
      </p:grpSpPr>
      <p:pic>
        <p:nvPicPr>
          <p:cNvPr id="11" name="Picture 10" descr="Close up image of a solder iron and circuit board representing research and the university">
            <a:extLst>
              <a:ext uri="{FF2B5EF4-FFF2-40B4-BE49-F238E27FC236}">
                <a16:creationId xmlns:a16="http://schemas.microsoft.com/office/drawing/2014/main" id="{B2FCE108-38BB-55A0-EDF7-8C89407783B3}"/>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1"/>
            <a:ext cx="12192000" cy="6858000"/>
          </a:xfrm>
          <a:prstGeom prst="rect">
            <a:avLst/>
          </a:prstGeom>
        </p:spPr>
      </p:pic>
      <p:sp>
        <p:nvSpPr>
          <p:cNvPr id="2" name="Rectangle 1">
            <a:extLst>
              <a:ext uri="{FF2B5EF4-FFF2-40B4-BE49-F238E27FC236}">
                <a16:creationId xmlns:a16="http://schemas.microsoft.com/office/drawing/2014/main" id="{CA88DF4C-B16B-F94B-4B24-CA9F60B9B474}"/>
              </a:ext>
              <a:ext uri="{C183D7F6-B498-43B3-948B-1728B52AA6E4}">
                <adec:decorative xmlns:adec="http://schemas.microsoft.com/office/drawing/2017/decorative" val="1"/>
              </a:ext>
            </a:extLst>
          </p:cNvPr>
          <p:cNvSpPr/>
          <p:nvPr/>
        </p:nvSpPr>
        <p:spPr>
          <a:xfrm>
            <a:off x="0" y="0"/>
            <a:ext cx="7986252" cy="6858000"/>
          </a:xfrm>
          <a:prstGeom prst="rect">
            <a:avLst/>
          </a:prstGeom>
          <a:gradFill>
            <a:gsLst>
              <a:gs pos="62000">
                <a:srgbClr val="000000">
                  <a:alpha val="50000"/>
                </a:srgbClr>
              </a:gs>
              <a:gs pos="0">
                <a:srgbClr val="000000"/>
              </a:gs>
              <a:gs pos="93000">
                <a:srgbClr val="11273B">
                  <a:alpha val="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University of Nottingham logo">
            <a:extLst>
              <a:ext uri="{FF2B5EF4-FFF2-40B4-BE49-F238E27FC236}">
                <a16:creationId xmlns:a16="http://schemas.microsoft.com/office/drawing/2014/main" id="{B6936C8D-5139-3496-BA36-DA3B9A8D405B}"/>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0" y="0"/>
            <a:ext cx="2436553" cy="900112"/>
          </a:xfrm>
          <a:prstGeom prst="rect">
            <a:avLst/>
          </a:prstGeom>
        </p:spPr>
      </p:pic>
      <p:sp>
        <p:nvSpPr>
          <p:cNvPr id="4" name="Title 1">
            <a:extLst>
              <a:ext uri="{FF2B5EF4-FFF2-40B4-BE49-F238E27FC236}">
                <a16:creationId xmlns:a16="http://schemas.microsoft.com/office/drawing/2014/main" id="{31954F94-8460-0421-7AB1-DA51CF9FF5B0}"/>
              </a:ext>
            </a:extLst>
          </p:cNvPr>
          <p:cNvSpPr>
            <a:spLocks noGrp="1"/>
          </p:cNvSpPr>
          <p:nvPr>
            <p:ph type="ctrTitle" hasCustomPrompt="1"/>
          </p:nvPr>
        </p:nvSpPr>
        <p:spPr>
          <a:xfrm>
            <a:off x="425989" y="1817028"/>
            <a:ext cx="4679880" cy="1902398"/>
          </a:xfrm>
          <a:prstGeom prst="rect">
            <a:avLst/>
          </a:prstGeom>
        </p:spPr>
        <p:txBody>
          <a:bodyPr wrap="square" anchor="ctr">
            <a:spAutoFit/>
          </a:bodyPr>
          <a:lstStyle>
            <a:lvl1pPr algn="l">
              <a:lnSpc>
                <a:spcPts val="6000"/>
              </a:lnSpc>
              <a:defRPr sz="6000">
                <a:solidFill>
                  <a:schemeClr val="bg1"/>
                </a:solidFill>
              </a:defRPr>
            </a:lvl1pPr>
          </a:lstStyle>
          <a:p>
            <a:r>
              <a:rPr lang="en-GB"/>
              <a:t>The title goes here</a:t>
            </a:r>
            <a:endParaRPr lang="en-US"/>
          </a:p>
        </p:txBody>
      </p:sp>
      <p:sp>
        <p:nvSpPr>
          <p:cNvPr id="5" name="Subtitle 2">
            <a:extLst>
              <a:ext uri="{FF2B5EF4-FFF2-40B4-BE49-F238E27FC236}">
                <a16:creationId xmlns:a16="http://schemas.microsoft.com/office/drawing/2014/main" id="{55D9DFDB-5A7C-D207-F19E-20F14279B08B}"/>
              </a:ext>
            </a:extLst>
          </p:cNvPr>
          <p:cNvSpPr>
            <a:spLocks noGrp="1"/>
          </p:cNvSpPr>
          <p:nvPr>
            <p:ph type="subTitle" idx="1" hasCustomPrompt="1"/>
          </p:nvPr>
        </p:nvSpPr>
        <p:spPr>
          <a:xfrm>
            <a:off x="425989" y="3947752"/>
            <a:ext cx="4679880" cy="886397"/>
          </a:xfrm>
          <a:prstGeom prst="rect">
            <a:avLst/>
          </a:prstGeom>
        </p:spPr>
        <p:txBody>
          <a:bodyPr wrap="square">
            <a:spAutoFit/>
          </a:bodyPr>
          <a:lstStyle>
            <a:lvl1pPr marL="0" indent="0" algn="l">
              <a:buNone/>
              <a:defRPr sz="320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Your subheading goes here</a:t>
            </a:r>
            <a:endParaRPr lang="en-US"/>
          </a:p>
        </p:txBody>
      </p:sp>
      <p:sp>
        <p:nvSpPr>
          <p:cNvPr id="10" name="Text Placeholder 9">
            <a:extLst>
              <a:ext uri="{FF2B5EF4-FFF2-40B4-BE49-F238E27FC236}">
                <a16:creationId xmlns:a16="http://schemas.microsoft.com/office/drawing/2014/main" id="{920E116F-B78E-E6CF-85BA-9F027A61F56F}"/>
              </a:ext>
            </a:extLst>
          </p:cNvPr>
          <p:cNvSpPr>
            <a:spLocks noGrp="1"/>
          </p:cNvSpPr>
          <p:nvPr>
            <p:ph type="body" sz="quarter" idx="11" hasCustomPrompt="1"/>
          </p:nvPr>
        </p:nvSpPr>
        <p:spPr>
          <a:xfrm>
            <a:off x="425450" y="5207617"/>
            <a:ext cx="4679958" cy="360699"/>
          </a:xfrm>
        </p:spPr>
        <p:txBody>
          <a:bodyPr/>
          <a:lstStyle>
            <a:lvl1pPr marL="0" indent="0">
              <a:buNone/>
              <a:defRPr>
                <a:solidFill>
                  <a:schemeClr val="bg1"/>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GB"/>
              <a:t>Name of presenter</a:t>
            </a:r>
            <a:endParaRPr lang="en-US"/>
          </a:p>
        </p:txBody>
      </p:sp>
      <p:sp>
        <p:nvSpPr>
          <p:cNvPr id="9" name="Picture Placeholder 2" descr="Partner logo.">
            <a:extLst>
              <a:ext uri="{FF2B5EF4-FFF2-40B4-BE49-F238E27FC236}">
                <a16:creationId xmlns:a16="http://schemas.microsoft.com/office/drawing/2014/main" id="{8B1269C2-F17F-E221-0E5A-FBA04F2F119E}"/>
              </a:ext>
            </a:extLst>
          </p:cNvPr>
          <p:cNvSpPr>
            <a:spLocks noGrp="1"/>
          </p:cNvSpPr>
          <p:nvPr>
            <p:ph type="pic" sz="quarter" idx="10" hasCustomPrompt="1"/>
          </p:nvPr>
        </p:nvSpPr>
        <p:spPr>
          <a:xfrm>
            <a:off x="9951739" y="5499101"/>
            <a:ext cx="1800000" cy="900112"/>
          </a:xfrm>
          <a:solidFill>
            <a:schemeClr val="bg1"/>
          </a:solidFill>
        </p:spPr>
        <p:txBody>
          <a:bodyPr lIns="180000" rIns="180000" anchor="ctr">
            <a:normAutofit/>
          </a:bodyPr>
          <a:lstStyle>
            <a:lvl1pPr marL="0" indent="0" algn="ctr">
              <a:buNone/>
              <a:defRPr sz="1200"/>
            </a:lvl1pPr>
          </a:lstStyle>
          <a:p>
            <a:r>
              <a:rPr lang="en-US"/>
              <a:t>Insert a partner logo here or remove this box if not needed</a:t>
            </a:r>
          </a:p>
        </p:txBody>
      </p:sp>
      <p:pic>
        <p:nvPicPr>
          <p:cNvPr id="3" name="Picture 2" descr="Close up image of a solder iron and circuit board representing research and the university">
            <a:extLst>
              <a:ext uri="{FF2B5EF4-FFF2-40B4-BE49-F238E27FC236}">
                <a16:creationId xmlns:a16="http://schemas.microsoft.com/office/drawing/2014/main" id="{60EAA60F-5EE3-2BD4-99CA-2E4C058F0ECA}"/>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1"/>
            <a:ext cx="12192000" cy="6858000"/>
          </a:xfrm>
          <a:prstGeom prst="rect">
            <a:avLst/>
          </a:prstGeom>
        </p:spPr>
      </p:pic>
      <p:sp>
        <p:nvSpPr>
          <p:cNvPr id="7" name="Rectangle 6">
            <a:extLst>
              <a:ext uri="{FF2B5EF4-FFF2-40B4-BE49-F238E27FC236}">
                <a16:creationId xmlns:a16="http://schemas.microsoft.com/office/drawing/2014/main" id="{D3D0CCB5-C8F3-6261-5F28-72C0F706F01B}"/>
              </a:ext>
              <a:ext uri="{C183D7F6-B498-43B3-948B-1728B52AA6E4}">
                <adec:decorative xmlns:adec="http://schemas.microsoft.com/office/drawing/2017/decorative" val="1"/>
              </a:ext>
            </a:extLst>
          </p:cNvPr>
          <p:cNvSpPr/>
          <p:nvPr userDrawn="1"/>
        </p:nvSpPr>
        <p:spPr>
          <a:xfrm>
            <a:off x="0" y="0"/>
            <a:ext cx="7986252" cy="6858000"/>
          </a:xfrm>
          <a:prstGeom prst="rect">
            <a:avLst/>
          </a:prstGeom>
          <a:gradFill>
            <a:gsLst>
              <a:gs pos="62000">
                <a:srgbClr val="000000">
                  <a:alpha val="50000"/>
                </a:srgbClr>
              </a:gs>
              <a:gs pos="0">
                <a:srgbClr val="000000"/>
              </a:gs>
              <a:gs pos="93000">
                <a:srgbClr val="11273B">
                  <a:alpha val="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University of Nottingham logo">
            <a:extLst>
              <a:ext uri="{FF2B5EF4-FFF2-40B4-BE49-F238E27FC236}">
                <a16:creationId xmlns:a16="http://schemas.microsoft.com/office/drawing/2014/main" id="{8A992612-1003-05C1-75E3-7E1A72C6F5B0}"/>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0" y="0"/>
            <a:ext cx="2436553" cy="900112"/>
          </a:xfrm>
          <a:prstGeom prst="rect">
            <a:avLst/>
          </a:prstGeom>
        </p:spPr>
      </p:pic>
    </p:spTree>
    <p:extLst>
      <p:ext uri="{BB962C8B-B14F-4D97-AF65-F5344CB8AC3E}">
        <p14:creationId xmlns:p14="http://schemas.microsoft.com/office/powerpoint/2010/main" val="2583449567"/>
      </p:ext>
    </p:extLst>
  </p:cSld>
  <p:clrMapOvr>
    <a:masterClrMapping/>
  </p:clrMapOvr>
  <p:extLst>
    <p:ext uri="{DCECCB84-F9BA-43D5-87BE-67443E8EF086}">
      <p15:sldGuideLst xmlns:p15="http://schemas.microsoft.com/office/powerpoint/2012/main">
        <p15:guide id="1" orient="horz" pos="1139">
          <p15:clr>
            <a:srgbClr val="FBAE40"/>
          </p15:clr>
        </p15:guide>
      </p15:sldGuideLst>
    </p:ext>
  </p:extLst>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p:cSld name="Title_research_3">
    <p:spTree>
      <p:nvGrpSpPr>
        <p:cNvPr id="1" name=""/>
        <p:cNvGrpSpPr/>
        <p:nvPr/>
      </p:nvGrpSpPr>
      <p:grpSpPr>
        <a:xfrm>
          <a:off x="0" y="0"/>
          <a:ext cx="0" cy="0"/>
          <a:chOff x="0" y="0"/>
          <a:chExt cx="0" cy="0"/>
        </a:xfrm>
      </p:grpSpPr>
      <p:pic>
        <p:nvPicPr>
          <p:cNvPr id="3" name="Picture 2" descr="A close up image of a Petri dish representing research at the university.">
            <a:extLst>
              <a:ext uri="{FF2B5EF4-FFF2-40B4-BE49-F238E27FC236}">
                <a16:creationId xmlns:a16="http://schemas.microsoft.com/office/drawing/2014/main" id="{960DD3FF-75B1-18A9-9303-69E04FC310C7}"/>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1" y="0"/>
            <a:ext cx="12192001" cy="6858000"/>
          </a:xfrm>
          <a:prstGeom prst="rect">
            <a:avLst/>
          </a:prstGeom>
        </p:spPr>
      </p:pic>
      <p:sp>
        <p:nvSpPr>
          <p:cNvPr id="5" name="Rectangle 4">
            <a:extLst>
              <a:ext uri="{FF2B5EF4-FFF2-40B4-BE49-F238E27FC236}">
                <a16:creationId xmlns:a16="http://schemas.microsoft.com/office/drawing/2014/main" id="{C56850A0-B8B9-FF66-3068-158E81F693A1}"/>
              </a:ext>
              <a:ext uri="{C183D7F6-B498-43B3-948B-1728B52AA6E4}">
                <adec:decorative xmlns:adec="http://schemas.microsoft.com/office/drawing/2017/decorative" val="1"/>
              </a:ext>
            </a:extLst>
          </p:cNvPr>
          <p:cNvSpPr/>
          <p:nvPr/>
        </p:nvSpPr>
        <p:spPr>
          <a:xfrm>
            <a:off x="0" y="0"/>
            <a:ext cx="6096000" cy="6858000"/>
          </a:xfrm>
          <a:prstGeom prst="rect">
            <a:avLst/>
          </a:prstGeom>
          <a:gradFill>
            <a:gsLst>
              <a:gs pos="68000">
                <a:schemeClr val="bg1">
                  <a:alpha val="77000"/>
                </a:schemeClr>
              </a:gs>
              <a:gs pos="0">
                <a:schemeClr val="bg1">
                  <a:alpha val="90000"/>
                </a:schemeClr>
              </a:gs>
              <a:gs pos="93000">
                <a:schemeClr val="bg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descr="University of Nottingham logo">
            <a:extLst>
              <a:ext uri="{FF2B5EF4-FFF2-40B4-BE49-F238E27FC236}">
                <a16:creationId xmlns:a16="http://schemas.microsoft.com/office/drawing/2014/main" id="{FE1D6E92-5290-1C2E-0615-02172335E21D}"/>
              </a:ext>
            </a:extLst>
          </p:cNvPr>
          <p:cNvGrpSpPr/>
          <p:nvPr/>
        </p:nvGrpSpPr>
        <p:grpSpPr>
          <a:xfrm>
            <a:off x="0" y="0"/>
            <a:ext cx="2414586" cy="900112"/>
            <a:chOff x="0" y="0"/>
            <a:chExt cx="2414586" cy="900112"/>
          </a:xfrm>
        </p:grpSpPr>
        <p:pic>
          <p:nvPicPr>
            <p:cNvPr id="4" name="Picture 3" descr="University of Nottingham logo">
              <a:extLst>
                <a:ext uri="{FF2B5EF4-FFF2-40B4-BE49-F238E27FC236}">
                  <a16:creationId xmlns:a16="http://schemas.microsoft.com/office/drawing/2014/main" id="{5E91A821-D390-B9E9-1E6B-240DC4A25442}"/>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0" y="0"/>
              <a:ext cx="2414586" cy="900112"/>
            </a:xfrm>
            <a:prstGeom prst="rect">
              <a:avLst/>
            </a:prstGeom>
          </p:spPr>
        </p:pic>
        <p:pic>
          <p:nvPicPr>
            <p:cNvPr id="2" name="Picture 1" descr="University of Nottingham logo">
              <a:extLst>
                <a:ext uri="{FF2B5EF4-FFF2-40B4-BE49-F238E27FC236}">
                  <a16:creationId xmlns:a16="http://schemas.microsoft.com/office/drawing/2014/main" id="{3751951F-6AEC-26B3-51D3-81A4705EA855}"/>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0" y="0"/>
              <a:ext cx="900000" cy="900000"/>
            </a:xfrm>
            <a:prstGeom prst="rect">
              <a:avLst/>
            </a:prstGeom>
          </p:spPr>
        </p:pic>
      </p:grpSp>
      <p:sp>
        <p:nvSpPr>
          <p:cNvPr id="7" name="Title 1">
            <a:extLst>
              <a:ext uri="{FF2B5EF4-FFF2-40B4-BE49-F238E27FC236}">
                <a16:creationId xmlns:a16="http://schemas.microsoft.com/office/drawing/2014/main" id="{51C3934D-A361-752E-306D-CABE6FAC90D1}"/>
              </a:ext>
            </a:extLst>
          </p:cNvPr>
          <p:cNvSpPr>
            <a:spLocks noGrp="1"/>
          </p:cNvSpPr>
          <p:nvPr>
            <p:ph type="ctrTitle" hasCustomPrompt="1"/>
          </p:nvPr>
        </p:nvSpPr>
        <p:spPr>
          <a:xfrm>
            <a:off x="425989" y="1817028"/>
            <a:ext cx="4679880" cy="1902398"/>
          </a:xfrm>
          <a:prstGeom prst="rect">
            <a:avLst/>
          </a:prstGeom>
        </p:spPr>
        <p:txBody>
          <a:bodyPr wrap="square" anchor="ctr">
            <a:spAutoFit/>
          </a:bodyPr>
          <a:lstStyle>
            <a:lvl1pPr algn="l">
              <a:lnSpc>
                <a:spcPts val="6000"/>
              </a:lnSpc>
              <a:defRPr sz="6000">
                <a:solidFill>
                  <a:schemeClr val="tx1"/>
                </a:solidFill>
              </a:defRPr>
            </a:lvl1pPr>
          </a:lstStyle>
          <a:p>
            <a:r>
              <a:rPr lang="en-GB"/>
              <a:t>The title goes here</a:t>
            </a:r>
            <a:endParaRPr lang="en-US"/>
          </a:p>
        </p:txBody>
      </p:sp>
      <p:sp>
        <p:nvSpPr>
          <p:cNvPr id="8" name="Subtitle 2">
            <a:extLst>
              <a:ext uri="{FF2B5EF4-FFF2-40B4-BE49-F238E27FC236}">
                <a16:creationId xmlns:a16="http://schemas.microsoft.com/office/drawing/2014/main" id="{3E713FE3-C318-030C-E350-B79800091D70}"/>
              </a:ext>
            </a:extLst>
          </p:cNvPr>
          <p:cNvSpPr>
            <a:spLocks noGrp="1"/>
          </p:cNvSpPr>
          <p:nvPr>
            <p:ph type="subTitle" idx="1" hasCustomPrompt="1"/>
          </p:nvPr>
        </p:nvSpPr>
        <p:spPr>
          <a:xfrm>
            <a:off x="425989" y="3947752"/>
            <a:ext cx="4679880" cy="886397"/>
          </a:xfrm>
          <a:prstGeom prst="rect">
            <a:avLst/>
          </a:prstGeom>
        </p:spPr>
        <p:txBody>
          <a:bodyPr wrap="square">
            <a:spAutoFit/>
          </a:bodyPr>
          <a:lstStyle>
            <a:lvl1pPr marL="0" indent="0" algn="l">
              <a:buNone/>
              <a:defRPr sz="3200">
                <a:solidFill>
                  <a:schemeClr val="tx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Your subheading goes here</a:t>
            </a:r>
            <a:endParaRPr lang="en-US"/>
          </a:p>
        </p:txBody>
      </p:sp>
      <p:sp>
        <p:nvSpPr>
          <p:cNvPr id="12" name="Text Placeholder 9">
            <a:extLst>
              <a:ext uri="{FF2B5EF4-FFF2-40B4-BE49-F238E27FC236}">
                <a16:creationId xmlns:a16="http://schemas.microsoft.com/office/drawing/2014/main" id="{64A1B2BA-B0FF-65C8-752C-032EA5940AB5}"/>
              </a:ext>
            </a:extLst>
          </p:cNvPr>
          <p:cNvSpPr>
            <a:spLocks noGrp="1"/>
          </p:cNvSpPr>
          <p:nvPr>
            <p:ph type="body" sz="quarter" idx="11" hasCustomPrompt="1"/>
          </p:nvPr>
        </p:nvSpPr>
        <p:spPr>
          <a:xfrm>
            <a:off x="425450" y="5207617"/>
            <a:ext cx="4679958" cy="360699"/>
          </a:xfrm>
        </p:spPr>
        <p:txBody>
          <a:bodyPr/>
          <a:lstStyle>
            <a:lvl1pPr marL="0" indent="0">
              <a:buNone/>
              <a:defRPr>
                <a:solidFill>
                  <a:schemeClr val="tx1"/>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GB"/>
              <a:t>Name of presenter</a:t>
            </a:r>
            <a:endParaRPr lang="en-US"/>
          </a:p>
        </p:txBody>
      </p:sp>
      <p:sp>
        <p:nvSpPr>
          <p:cNvPr id="11" name="Picture Placeholder 2" descr="Partner logo.">
            <a:extLst>
              <a:ext uri="{FF2B5EF4-FFF2-40B4-BE49-F238E27FC236}">
                <a16:creationId xmlns:a16="http://schemas.microsoft.com/office/drawing/2014/main" id="{E868E9B4-6EE2-4451-F95E-40AABDC86B3B}"/>
              </a:ext>
            </a:extLst>
          </p:cNvPr>
          <p:cNvSpPr>
            <a:spLocks noGrp="1"/>
          </p:cNvSpPr>
          <p:nvPr>
            <p:ph type="pic" sz="quarter" idx="10" hasCustomPrompt="1"/>
          </p:nvPr>
        </p:nvSpPr>
        <p:spPr>
          <a:xfrm>
            <a:off x="9951739" y="5499101"/>
            <a:ext cx="1800000" cy="900112"/>
          </a:xfrm>
          <a:solidFill>
            <a:schemeClr val="bg1"/>
          </a:solidFill>
        </p:spPr>
        <p:txBody>
          <a:bodyPr lIns="180000" rIns="180000" anchor="ctr">
            <a:normAutofit/>
          </a:bodyPr>
          <a:lstStyle>
            <a:lvl1pPr marL="0" indent="0" algn="ctr">
              <a:buNone/>
              <a:defRPr sz="1200"/>
            </a:lvl1pPr>
          </a:lstStyle>
          <a:p>
            <a:r>
              <a:rPr lang="en-US"/>
              <a:t>Insert a partner logo here or remove this box if not needed</a:t>
            </a:r>
          </a:p>
        </p:txBody>
      </p:sp>
      <p:pic>
        <p:nvPicPr>
          <p:cNvPr id="6" name="Picture 5" descr="A close up image of a Petri dish representing research at the university.">
            <a:extLst>
              <a:ext uri="{FF2B5EF4-FFF2-40B4-BE49-F238E27FC236}">
                <a16:creationId xmlns:a16="http://schemas.microsoft.com/office/drawing/2014/main" id="{A99808DA-BF61-24A8-DC0F-C44F8BAFBB30}"/>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 y="0"/>
            <a:ext cx="12192001" cy="6858000"/>
          </a:xfrm>
          <a:prstGeom prst="rect">
            <a:avLst/>
          </a:prstGeom>
        </p:spPr>
      </p:pic>
      <p:sp>
        <p:nvSpPr>
          <p:cNvPr id="10" name="Rectangle 9">
            <a:extLst>
              <a:ext uri="{FF2B5EF4-FFF2-40B4-BE49-F238E27FC236}">
                <a16:creationId xmlns:a16="http://schemas.microsoft.com/office/drawing/2014/main" id="{5E983354-BA75-6BA3-2B85-D2B986ABC289}"/>
              </a:ext>
              <a:ext uri="{C183D7F6-B498-43B3-948B-1728B52AA6E4}">
                <adec:decorative xmlns:adec="http://schemas.microsoft.com/office/drawing/2017/decorative" val="1"/>
              </a:ext>
            </a:extLst>
          </p:cNvPr>
          <p:cNvSpPr/>
          <p:nvPr userDrawn="1"/>
        </p:nvSpPr>
        <p:spPr>
          <a:xfrm>
            <a:off x="0" y="0"/>
            <a:ext cx="6096000" cy="6858000"/>
          </a:xfrm>
          <a:prstGeom prst="rect">
            <a:avLst/>
          </a:prstGeom>
          <a:gradFill>
            <a:gsLst>
              <a:gs pos="68000">
                <a:schemeClr val="bg1">
                  <a:alpha val="77000"/>
                </a:schemeClr>
              </a:gs>
              <a:gs pos="0">
                <a:schemeClr val="bg1">
                  <a:alpha val="90000"/>
                </a:schemeClr>
              </a:gs>
              <a:gs pos="93000">
                <a:schemeClr val="bg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3" name="Group 12" descr="University of Nottingham logo">
            <a:extLst>
              <a:ext uri="{FF2B5EF4-FFF2-40B4-BE49-F238E27FC236}">
                <a16:creationId xmlns:a16="http://schemas.microsoft.com/office/drawing/2014/main" id="{4BABE398-ED0B-D34B-96C0-4ACEE80876DF}"/>
              </a:ext>
            </a:extLst>
          </p:cNvPr>
          <p:cNvGrpSpPr/>
          <p:nvPr userDrawn="1"/>
        </p:nvGrpSpPr>
        <p:grpSpPr>
          <a:xfrm>
            <a:off x="0" y="0"/>
            <a:ext cx="2414586" cy="900112"/>
            <a:chOff x="0" y="0"/>
            <a:chExt cx="2414586" cy="900112"/>
          </a:xfrm>
        </p:grpSpPr>
        <p:pic>
          <p:nvPicPr>
            <p:cNvPr id="14" name="Picture 13" descr="University of Nottingham logo">
              <a:extLst>
                <a:ext uri="{FF2B5EF4-FFF2-40B4-BE49-F238E27FC236}">
                  <a16:creationId xmlns:a16="http://schemas.microsoft.com/office/drawing/2014/main" id="{1C7DAAFB-9457-DD83-12E3-9A74F7F944A3}"/>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0" y="0"/>
              <a:ext cx="2414586" cy="900112"/>
            </a:xfrm>
            <a:prstGeom prst="rect">
              <a:avLst/>
            </a:prstGeom>
          </p:spPr>
        </p:pic>
        <p:pic>
          <p:nvPicPr>
            <p:cNvPr id="15" name="Picture 14" descr="University of Nottingham logo">
              <a:extLst>
                <a:ext uri="{FF2B5EF4-FFF2-40B4-BE49-F238E27FC236}">
                  <a16:creationId xmlns:a16="http://schemas.microsoft.com/office/drawing/2014/main" id="{EE416CBD-E1D0-5CA2-78B4-F5CDD5C6D112}"/>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0" y="0"/>
              <a:ext cx="900000" cy="900000"/>
            </a:xfrm>
            <a:prstGeom prst="rect">
              <a:avLst/>
            </a:prstGeom>
          </p:spPr>
        </p:pic>
      </p:grpSp>
    </p:spTree>
    <p:extLst>
      <p:ext uri="{BB962C8B-B14F-4D97-AF65-F5344CB8AC3E}">
        <p14:creationId xmlns:p14="http://schemas.microsoft.com/office/powerpoint/2010/main" val="2145078259"/>
      </p:ext>
    </p:extLst>
  </p:cSld>
  <p:clrMapOvr>
    <a:masterClrMapping/>
  </p:clrMapOvr>
  <p:extLst>
    <p:ext uri="{DCECCB84-F9BA-43D5-87BE-67443E8EF086}">
      <p15:sldGuideLst xmlns:p15="http://schemas.microsoft.com/office/powerpoint/2012/main">
        <p15:guide id="1" orient="horz" pos="1139">
          <p15:clr>
            <a:srgbClr val="FBAE40"/>
          </p15:clr>
        </p15:guide>
      </p15:sldGuideLst>
    </p:ext>
  </p:extLst>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p:cSld name="Title_knowledge_exchange">
    <p:spTree>
      <p:nvGrpSpPr>
        <p:cNvPr id="1" name=""/>
        <p:cNvGrpSpPr/>
        <p:nvPr/>
      </p:nvGrpSpPr>
      <p:grpSpPr>
        <a:xfrm>
          <a:off x="0" y="0"/>
          <a:ext cx="0" cy="0"/>
          <a:chOff x="0" y="0"/>
          <a:chExt cx="0" cy="0"/>
        </a:xfrm>
      </p:grpSpPr>
      <p:pic>
        <p:nvPicPr>
          <p:cNvPr id="19" name="Picture 18" descr="A group of students with a lecturer in a classroom">
            <a:extLst>
              <a:ext uri="{FF2B5EF4-FFF2-40B4-BE49-F238E27FC236}">
                <a16:creationId xmlns:a16="http://schemas.microsoft.com/office/drawing/2014/main" id="{ACBFB2E8-6E89-BBAA-618E-AEFB63004207}"/>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1" y="0"/>
            <a:ext cx="12192001" cy="6858000"/>
          </a:xfrm>
          <a:prstGeom prst="rect">
            <a:avLst/>
          </a:prstGeom>
        </p:spPr>
      </p:pic>
      <p:sp>
        <p:nvSpPr>
          <p:cNvPr id="11" name="Rectangle 10">
            <a:extLst>
              <a:ext uri="{FF2B5EF4-FFF2-40B4-BE49-F238E27FC236}">
                <a16:creationId xmlns:a16="http://schemas.microsoft.com/office/drawing/2014/main" id="{B19D4243-D09B-4010-00ED-52DEA9510D1F}"/>
              </a:ext>
              <a:ext uri="{C183D7F6-B498-43B3-948B-1728B52AA6E4}">
                <adec:decorative xmlns:adec="http://schemas.microsoft.com/office/drawing/2017/decorative" val="1"/>
              </a:ext>
            </a:extLst>
          </p:cNvPr>
          <p:cNvSpPr/>
          <p:nvPr/>
        </p:nvSpPr>
        <p:spPr>
          <a:xfrm>
            <a:off x="0" y="0"/>
            <a:ext cx="7986252" cy="6858000"/>
          </a:xfrm>
          <a:prstGeom prst="rect">
            <a:avLst/>
          </a:prstGeom>
          <a:gradFill>
            <a:gsLst>
              <a:gs pos="62000">
                <a:schemeClr val="bg1">
                  <a:alpha val="60000"/>
                </a:schemeClr>
              </a:gs>
              <a:gs pos="0">
                <a:schemeClr val="bg1">
                  <a:alpha val="76000"/>
                </a:schemeClr>
              </a:gs>
              <a:gs pos="93000">
                <a:schemeClr val="bg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 name="Group 2" descr="University of Nottingham logo">
            <a:extLst>
              <a:ext uri="{FF2B5EF4-FFF2-40B4-BE49-F238E27FC236}">
                <a16:creationId xmlns:a16="http://schemas.microsoft.com/office/drawing/2014/main" id="{99F41044-EE70-E9F2-8436-AFD161FB20CE}"/>
              </a:ext>
            </a:extLst>
          </p:cNvPr>
          <p:cNvGrpSpPr/>
          <p:nvPr/>
        </p:nvGrpSpPr>
        <p:grpSpPr>
          <a:xfrm>
            <a:off x="0" y="0"/>
            <a:ext cx="2414586" cy="900112"/>
            <a:chOff x="0" y="0"/>
            <a:chExt cx="2414586" cy="900112"/>
          </a:xfrm>
        </p:grpSpPr>
        <p:pic>
          <p:nvPicPr>
            <p:cNvPr id="4" name="Picture 3" descr="University of Nottingham logo">
              <a:extLst>
                <a:ext uri="{FF2B5EF4-FFF2-40B4-BE49-F238E27FC236}">
                  <a16:creationId xmlns:a16="http://schemas.microsoft.com/office/drawing/2014/main" id="{5E91A821-D390-B9E9-1E6B-240DC4A25442}"/>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0" y="0"/>
              <a:ext cx="2414586" cy="900112"/>
            </a:xfrm>
            <a:prstGeom prst="rect">
              <a:avLst/>
            </a:prstGeom>
          </p:spPr>
        </p:pic>
        <p:pic>
          <p:nvPicPr>
            <p:cNvPr id="2" name="Picture 1" descr="University of Nottingham logo">
              <a:extLst>
                <a:ext uri="{FF2B5EF4-FFF2-40B4-BE49-F238E27FC236}">
                  <a16:creationId xmlns:a16="http://schemas.microsoft.com/office/drawing/2014/main" id="{DD42F20C-5448-89E8-1BAC-6774371348EA}"/>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0" y="0"/>
              <a:ext cx="900000" cy="900000"/>
            </a:xfrm>
            <a:prstGeom prst="rect">
              <a:avLst/>
            </a:prstGeom>
          </p:spPr>
        </p:pic>
      </p:grpSp>
      <p:sp>
        <p:nvSpPr>
          <p:cNvPr id="6" name="Title 1">
            <a:extLst>
              <a:ext uri="{FF2B5EF4-FFF2-40B4-BE49-F238E27FC236}">
                <a16:creationId xmlns:a16="http://schemas.microsoft.com/office/drawing/2014/main" id="{E739940D-65C5-FB7F-9FCE-1C2E3D92DC65}"/>
              </a:ext>
            </a:extLst>
          </p:cNvPr>
          <p:cNvSpPr>
            <a:spLocks noGrp="1"/>
          </p:cNvSpPr>
          <p:nvPr>
            <p:ph type="ctrTitle" hasCustomPrompt="1"/>
          </p:nvPr>
        </p:nvSpPr>
        <p:spPr>
          <a:xfrm>
            <a:off x="425989" y="1817028"/>
            <a:ext cx="4679880" cy="1902398"/>
          </a:xfrm>
          <a:prstGeom prst="rect">
            <a:avLst/>
          </a:prstGeom>
        </p:spPr>
        <p:txBody>
          <a:bodyPr wrap="square" anchor="ctr">
            <a:spAutoFit/>
          </a:bodyPr>
          <a:lstStyle>
            <a:lvl1pPr algn="l">
              <a:lnSpc>
                <a:spcPts val="6000"/>
              </a:lnSpc>
              <a:defRPr sz="6000">
                <a:solidFill>
                  <a:schemeClr val="tx1"/>
                </a:solidFill>
              </a:defRPr>
            </a:lvl1pPr>
          </a:lstStyle>
          <a:p>
            <a:r>
              <a:rPr lang="en-GB"/>
              <a:t>The title goes here</a:t>
            </a:r>
            <a:endParaRPr lang="en-US"/>
          </a:p>
        </p:txBody>
      </p:sp>
      <p:sp>
        <p:nvSpPr>
          <p:cNvPr id="7" name="Subtitle 2">
            <a:extLst>
              <a:ext uri="{FF2B5EF4-FFF2-40B4-BE49-F238E27FC236}">
                <a16:creationId xmlns:a16="http://schemas.microsoft.com/office/drawing/2014/main" id="{B6A391B4-D1A3-07B0-2040-B1E4DD0E15B6}"/>
              </a:ext>
            </a:extLst>
          </p:cNvPr>
          <p:cNvSpPr>
            <a:spLocks noGrp="1"/>
          </p:cNvSpPr>
          <p:nvPr>
            <p:ph type="subTitle" idx="1" hasCustomPrompt="1"/>
          </p:nvPr>
        </p:nvSpPr>
        <p:spPr>
          <a:xfrm>
            <a:off x="425989" y="3947752"/>
            <a:ext cx="4679880" cy="886397"/>
          </a:xfrm>
          <a:prstGeom prst="rect">
            <a:avLst/>
          </a:prstGeom>
        </p:spPr>
        <p:txBody>
          <a:bodyPr wrap="square">
            <a:spAutoFit/>
          </a:bodyPr>
          <a:lstStyle>
            <a:lvl1pPr marL="0" indent="0" algn="l">
              <a:buNone/>
              <a:defRPr sz="3200">
                <a:solidFill>
                  <a:schemeClr val="tx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Your subheading goes here</a:t>
            </a:r>
            <a:endParaRPr lang="en-US"/>
          </a:p>
        </p:txBody>
      </p:sp>
      <p:sp>
        <p:nvSpPr>
          <p:cNvPr id="10" name="Text Placeholder 9">
            <a:extLst>
              <a:ext uri="{FF2B5EF4-FFF2-40B4-BE49-F238E27FC236}">
                <a16:creationId xmlns:a16="http://schemas.microsoft.com/office/drawing/2014/main" id="{7EE723E9-5220-358B-4CE9-424926AAE43C}"/>
              </a:ext>
            </a:extLst>
          </p:cNvPr>
          <p:cNvSpPr>
            <a:spLocks noGrp="1"/>
          </p:cNvSpPr>
          <p:nvPr>
            <p:ph type="body" sz="quarter" idx="11" hasCustomPrompt="1"/>
          </p:nvPr>
        </p:nvSpPr>
        <p:spPr>
          <a:xfrm>
            <a:off x="425450" y="5207617"/>
            <a:ext cx="4679958" cy="360699"/>
          </a:xfrm>
        </p:spPr>
        <p:txBody>
          <a:bodyPr/>
          <a:lstStyle>
            <a:lvl1pPr marL="0" indent="0">
              <a:buNone/>
              <a:defRPr>
                <a:solidFill>
                  <a:schemeClr val="tx1"/>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GB"/>
              <a:t>Name of presenter</a:t>
            </a:r>
            <a:endParaRPr lang="en-US"/>
          </a:p>
        </p:txBody>
      </p:sp>
      <p:sp>
        <p:nvSpPr>
          <p:cNvPr id="8" name="Picture Placeholder 2" descr="Partner logo.">
            <a:extLst>
              <a:ext uri="{FF2B5EF4-FFF2-40B4-BE49-F238E27FC236}">
                <a16:creationId xmlns:a16="http://schemas.microsoft.com/office/drawing/2014/main" id="{DAD97A24-4AE6-1670-120F-0B2EA9952131}"/>
              </a:ext>
            </a:extLst>
          </p:cNvPr>
          <p:cNvSpPr>
            <a:spLocks noGrp="1"/>
          </p:cNvSpPr>
          <p:nvPr>
            <p:ph type="pic" sz="quarter" idx="10" hasCustomPrompt="1"/>
          </p:nvPr>
        </p:nvSpPr>
        <p:spPr>
          <a:xfrm>
            <a:off x="9951739" y="5499101"/>
            <a:ext cx="1800000" cy="900112"/>
          </a:xfrm>
          <a:solidFill>
            <a:schemeClr val="bg1"/>
          </a:solidFill>
        </p:spPr>
        <p:txBody>
          <a:bodyPr lIns="180000" rIns="180000" anchor="ctr">
            <a:normAutofit/>
          </a:bodyPr>
          <a:lstStyle>
            <a:lvl1pPr marL="0" indent="0" algn="ctr">
              <a:buNone/>
              <a:defRPr sz="1200"/>
            </a:lvl1pPr>
          </a:lstStyle>
          <a:p>
            <a:r>
              <a:rPr lang="en-US"/>
              <a:t>Insert a partner logo here or remove this box if not needed</a:t>
            </a:r>
          </a:p>
        </p:txBody>
      </p:sp>
      <p:pic>
        <p:nvPicPr>
          <p:cNvPr id="5" name="Picture 4" descr="A group of students with a lecturer in a classroom">
            <a:extLst>
              <a:ext uri="{FF2B5EF4-FFF2-40B4-BE49-F238E27FC236}">
                <a16:creationId xmlns:a16="http://schemas.microsoft.com/office/drawing/2014/main" id="{C57BDD8E-BB92-D999-8EA2-43127467077E}"/>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 y="0"/>
            <a:ext cx="12192001" cy="6858000"/>
          </a:xfrm>
          <a:prstGeom prst="rect">
            <a:avLst/>
          </a:prstGeom>
        </p:spPr>
      </p:pic>
      <p:sp>
        <p:nvSpPr>
          <p:cNvPr id="9" name="Rectangle 8">
            <a:extLst>
              <a:ext uri="{FF2B5EF4-FFF2-40B4-BE49-F238E27FC236}">
                <a16:creationId xmlns:a16="http://schemas.microsoft.com/office/drawing/2014/main" id="{0635F450-1D71-82CC-B4E3-DAF6D5D22CC5}"/>
              </a:ext>
              <a:ext uri="{C183D7F6-B498-43B3-948B-1728B52AA6E4}">
                <adec:decorative xmlns:adec="http://schemas.microsoft.com/office/drawing/2017/decorative" val="1"/>
              </a:ext>
            </a:extLst>
          </p:cNvPr>
          <p:cNvSpPr/>
          <p:nvPr userDrawn="1"/>
        </p:nvSpPr>
        <p:spPr>
          <a:xfrm>
            <a:off x="0" y="0"/>
            <a:ext cx="7986252" cy="6858000"/>
          </a:xfrm>
          <a:prstGeom prst="rect">
            <a:avLst/>
          </a:prstGeom>
          <a:gradFill>
            <a:gsLst>
              <a:gs pos="62000">
                <a:schemeClr val="bg1">
                  <a:alpha val="60000"/>
                </a:schemeClr>
              </a:gs>
              <a:gs pos="0">
                <a:schemeClr val="bg1">
                  <a:alpha val="76000"/>
                </a:schemeClr>
              </a:gs>
              <a:gs pos="93000">
                <a:schemeClr val="bg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Group 11" descr="University of Nottingham logo">
            <a:extLst>
              <a:ext uri="{FF2B5EF4-FFF2-40B4-BE49-F238E27FC236}">
                <a16:creationId xmlns:a16="http://schemas.microsoft.com/office/drawing/2014/main" id="{21F64C70-738F-E908-BC7F-E424AB645D05}"/>
              </a:ext>
            </a:extLst>
          </p:cNvPr>
          <p:cNvGrpSpPr/>
          <p:nvPr userDrawn="1"/>
        </p:nvGrpSpPr>
        <p:grpSpPr>
          <a:xfrm>
            <a:off x="0" y="0"/>
            <a:ext cx="2414586" cy="900112"/>
            <a:chOff x="0" y="0"/>
            <a:chExt cx="2414586" cy="900112"/>
          </a:xfrm>
        </p:grpSpPr>
        <p:pic>
          <p:nvPicPr>
            <p:cNvPr id="13" name="Picture 12" descr="University of Nottingham logo">
              <a:extLst>
                <a:ext uri="{FF2B5EF4-FFF2-40B4-BE49-F238E27FC236}">
                  <a16:creationId xmlns:a16="http://schemas.microsoft.com/office/drawing/2014/main" id="{D288F45D-783B-AC78-7F30-E7DE4BE64696}"/>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0" y="0"/>
              <a:ext cx="2414586" cy="900112"/>
            </a:xfrm>
            <a:prstGeom prst="rect">
              <a:avLst/>
            </a:prstGeom>
          </p:spPr>
        </p:pic>
        <p:pic>
          <p:nvPicPr>
            <p:cNvPr id="14" name="Picture 13" descr="University of Nottingham logo">
              <a:extLst>
                <a:ext uri="{FF2B5EF4-FFF2-40B4-BE49-F238E27FC236}">
                  <a16:creationId xmlns:a16="http://schemas.microsoft.com/office/drawing/2014/main" id="{5F4CD6AA-9895-E03B-9000-B40E52E146B7}"/>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0" y="0"/>
              <a:ext cx="900000" cy="900000"/>
            </a:xfrm>
            <a:prstGeom prst="rect">
              <a:avLst/>
            </a:prstGeom>
          </p:spPr>
        </p:pic>
      </p:grpSp>
    </p:spTree>
    <p:extLst>
      <p:ext uri="{BB962C8B-B14F-4D97-AF65-F5344CB8AC3E}">
        <p14:creationId xmlns:p14="http://schemas.microsoft.com/office/powerpoint/2010/main" val="2609292913"/>
      </p:ext>
    </p:extLst>
  </p:cSld>
  <p:clrMapOvr>
    <a:masterClrMapping/>
  </p:clrMapOvr>
  <p:extLst>
    <p:ext uri="{DCECCB84-F9BA-43D5-87BE-67443E8EF086}">
      <p15:sldGuideLst xmlns:p15="http://schemas.microsoft.com/office/powerpoint/2012/main">
        <p15:guide id="1" orient="horz" pos="1139">
          <p15:clr>
            <a:srgbClr val="FBAE40"/>
          </p15:clr>
        </p15:guide>
      </p15:sldGuideLst>
    </p:ext>
  </p:extLst>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p:cSld name="Title_faculty_arts">
    <p:spTree>
      <p:nvGrpSpPr>
        <p:cNvPr id="1" name=""/>
        <p:cNvGrpSpPr/>
        <p:nvPr/>
      </p:nvGrpSpPr>
      <p:grpSpPr>
        <a:xfrm>
          <a:off x="0" y="0"/>
          <a:ext cx="0" cy="0"/>
          <a:chOff x="0" y="0"/>
          <a:chExt cx="0" cy="0"/>
        </a:xfrm>
      </p:grpSpPr>
      <p:pic>
        <p:nvPicPr>
          <p:cNvPr id="5" name="Picture 4" descr="Student indoor looking at printed posters to represent the arts faculty at the university">
            <a:extLst>
              <a:ext uri="{FF2B5EF4-FFF2-40B4-BE49-F238E27FC236}">
                <a16:creationId xmlns:a16="http://schemas.microsoft.com/office/drawing/2014/main" id="{9C68E323-7A9A-640F-9BA6-836C099A90AD}"/>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 name="Rectangle 1">
            <a:extLst>
              <a:ext uri="{FF2B5EF4-FFF2-40B4-BE49-F238E27FC236}">
                <a16:creationId xmlns:a16="http://schemas.microsoft.com/office/drawing/2014/main" id="{18BABB96-EBB8-3E88-4702-73479B334BB3}"/>
              </a:ext>
              <a:ext uri="{C183D7F6-B498-43B3-948B-1728B52AA6E4}">
                <adec:decorative xmlns:adec="http://schemas.microsoft.com/office/drawing/2017/decorative" val="1"/>
              </a:ext>
            </a:extLst>
          </p:cNvPr>
          <p:cNvSpPr/>
          <p:nvPr/>
        </p:nvSpPr>
        <p:spPr>
          <a:xfrm>
            <a:off x="0" y="0"/>
            <a:ext cx="7986252" cy="6858000"/>
          </a:xfrm>
          <a:prstGeom prst="rect">
            <a:avLst/>
          </a:prstGeom>
          <a:gradFill>
            <a:gsLst>
              <a:gs pos="62000">
                <a:srgbClr val="000000">
                  <a:alpha val="50000"/>
                </a:srgbClr>
              </a:gs>
              <a:gs pos="0">
                <a:srgbClr val="000000"/>
              </a:gs>
              <a:gs pos="93000">
                <a:srgbClr val="11273B">
                  <a:alpha val="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University of Nottingham logo">
            <a:extLst>
              <a:ext uri="{FF2B5EF4-FFF2-40B4-BE49-F238E27FC236}">
                <a16:creationId xmlns:a16="http://schemas.microsoft.com/office/drawing/2014/main" id="{14686114-02E6-D92C-A5FC-B12555FEF71F}"/>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0" y="0"/>
            <a:ext cx="2436553" cy="900112"/>
          </a:xfrm>
          <a:prstGeom prst="rect">
            <a:avLst/>
          </a:prstGeom>
        </p:spPr>
      </p:pic>
      <p:sp>
        <p:nvSpPr>
          <p:cNvPr id="6" name="Title 1">
            <a:extLst>
              <a:ext uri="{FF2B5EF4-FFF2-40B4-BE49-F238E27FC236}">
                <a16:creationId xmlns:a16="http://schemas.microsoft.com/office/drawing/2014/main" id="{E739940D-65C5-FB7F-9FCE-1C2E3D92DC65}"/>
              </a:ext>
            </a:extLst>
          </p:cNvPr>
          <p:cNvSpPr>
            <a:spLocks noGrp="1"/>
          </p:cNvSpPr>
          <p:nvPr>
            <p:ph type="ctrTitle" hasCustomPrompt="1"/>
          </p:nvPr>
        </p:nvSpPr>
        <p:spPr>
          <a:xfrm>
            <a:off x="425989" y="1817028"/>
            <a:ext cx="4679880" cy="1902398"/>
          </a:xfrm>
          <a:prstGeom prst="rect">
            <a:avLst/>
          </a:prstGeom>
        </p:spPr>
        <p:txBody>
          <a:bodyPr wrap="square" anchor="ctr">
            <a:spAutoFit/>
          </a:bodyPr>
          <a:lstStyle>
            <a:lvl1pPr algn="l">
              <a:lnSpc>
                <a:spcPts val="6000"/>
              </a:lnSpc>
              <a:defRPr sz="6000">
                <a:solidFill>
                  <a:schemeClr val="bg1"/>
                </a:solidFill>
              </a:defRPr>
            </a:lvl1pPr>
          </a:lstStyle>
          <a:p>
            <a:r>
              <a:rPr lang="en-GB"/>
              <a:t>The title goes here</a:t>
            </a:r>
            <a:endParaRPr lang="en-US"/>
          </a:p>
        </p:txBody>
      </p:sp>
      <p:sp>
        <p:nvSpPr>
          <p:cNvPr id="7" name="Subtitle 2">
            <a:extLst>
              <a:ext uri="{FF2B5EF4-FFF2-40B4-BE49-F238E27FC236}">
                <a16:creationId xmlns:a16="http://schemas.microsoft.com/office/drawing/2014/main" id="{B6A391B4-D1A3-07B0-2040-B1E4DD0E15B6}"/>
              </a:ext>
            </a:extLst>
          </p:cNvPr>
          <p:cNvSpPr>
            <a:spLocks noGrp="1"/>
          </p:cNvSpPr>
          <p:nvPr>
            <p:ph type="subTitle" idx="1" hasCustomPrompt="1"/>
          </p:nvPr>
        </p:nvSpPr>
        <p:spPr>
          <a:xfrm>
            <a:off x="425989" y="3947752"/>
            <a:ext cx="4679880" cy="886397"/>
          </a:xfrm>
          <a:prstGeom prst="rect">
            <a:avLst/>
          </a:prstGeom>
        </p:spPr>
        <p:txBody>
          <a:bodyPr wrap="square">
            <a:spAutoFit/>
          </a:bodyPr>
          <a:lstStyle>
            <a:lvl1pPr marL="0" indent="0" algn="l">
              <a:buNone/>
              <a:defRPr sz="320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Your subheading goes here</a:t>
            </a:r>
            <a:endParaRPr lang="en-US"/>
          </a:p>
        </p:txBody>
      </p:sp>
      <p:sp>
        <p:nvSpPr>
          <p:cNvPr id="10" name="Text Placeholder 9">
            <a:extLst>
              <a:ext uri="{FF2B5EF4-FFF2-40B4-BE49-F238E27FC236}">
                <a16:creationId xmlns:a16="http://schemas.microsoft.com/office/drawing/2014/main" id="{7EE723E9-5220-358B-4CE9-424926AAE43C}"/>
              </a:ext>
            </a:extLst>
          </p:cNvPr>
          <p:cNvSpPr>
            <a:spLocks noGrp="1"/>
          </p:cNvSpPr>
          <p:nvPr>
            <p:ph type="body" sz="quarter" idx="11" hasCustomPrompt="1"/>
          </p:nvPr>
        </p:nvSpPr>
        <p:spPr>
          <a:xfrm>
            <a:off x="425450" y="5207617"/>
            <a:ext cx="4679958" cy="360699"/>
          </a:xfrm>
        </p:spPr>
        <p:txBody>
          <a:bodyPr/>
          <a:lstStyle>
            <a:lvl1pPr marL="0" indent="0">
              <a:buNone/>
              <a:defRPr>
                <a:solidFill>
                  <a:schemeClr val="bg1"/>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GB"/>
              <a:t>Name of presenter</a:t>
            </a:r>
            <a:endParaRPr lang="en-US"/>
          </a:p>
        </p:txBody>
      </p:sp>
      <p:sp>
        <p:nvSpPr>
          <p:cNvPr id="8" name="Picture Placeholder 2" descr="Partner logo.">
            <a:extLst>
              <a:ext uri="{FF2B5EF4-FFF2-40B4-BE49-F238E27FC236}">
                <a16:creationId xmlns:a16="http://schemas.microsoft.com/office/drawing/2014/main" id="{DAD97A24-4AE6-1670-120F-0B2EA9952131}"/>
              </a:ext>
            </a:extLst>
          </p:cNvPr>
          <p:cNvSpPr>
            <a:spLocks noGrp="1"/>
          </p:cNvSpPr>
          <p:nvPr>
            <p:ph type="pic" sz="quarter" idx="10" hasCustomPrompt="1"/>
          </p:nvPr>
        </p:nvSpPr>
        <p:spPr>
          <a:xfrm>
            <a:off x="9951739" y="5499101"/>
            <a:ext cx="1800000" cy="900112"/>
          </a:xfrm>
          <a:solidFill>
            <a:schemeClr val="bg1"/>
          </a:solidFill>
        </p:spPr>
        <p:txBody>
          <a:bodyPr lIns="180000" rIns="180000" anchor="ctr">
            <a:normAutofit/>
          </a:bodyPr>
          <a:lstStyle>
            <a:lvl1pPr marL="0" indent="0" algn="ctr">
              <a:buNone/>
              <a:defRPr sz="1200"/>
            </a:lvl1pPr>
          </a:lstStyle>
          <a:p>
            <a:r>
              <a:rPr lang="en-US"/>
              <a:t>Insert a partner logo here or remove this box if not needed</a:t>
            </a:r>
          </a:p>
        </p:txBody>
      </p:sp>
      <p:pic>
        <p:nvPicPr>
          <p:cNvPr id="3" name="Picture 2" descr="Student indoor looking at printed posters to represent the arts faculty at the university">
            <a:extLst>
              <a:ext uri="{FF2B5EF4-FFF2-40B4-BE49-F238E27FC236}">
                <a16:creationId xmlns:a16="http://schemas.microsoft.com/office/drawing/2014/main" id="{C76B745E-52ED-EEE9-6E22-C082D0373BC3}"/>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4" name="Rectangle 3">
            <a:extLst>
              <a:ext uri="{FF2B5EF4-FFF2-40B4-BE49-F238E27FC236}">
                <a16:creationId xmlns:a16="http://schemas.microsoft.com/office/drawing/2014/main" id="{6876069D-41FB-E51E-57BB-8817F4D04329}"/>
              </a:ext>
              <a:ext uri="{C183D7F6-B498-43B3-948B-1728B52AA6E4}">
                <adec:decorative xmlns:adec="http://schemas.microsoft.com/office/drawing/2017/decorative" val="1"/>
              </a:ext>
            </a:extLst>
          </p:cNvPr>
          <p:cNvSpPr/>
          <p:nvPr userDrawn="1"/>
        </p:nvSpPr>
        <p:spPr>
          <a:xfrm>
            <a:off x="0" y="0"/>
            <a:ext cx="7986252" cy="6858000"/>
          </a:xfrm>
          <a:prstGeom prst="rect">
            <a:avLst/>
          </a:prstGeom>
          <a:gradFill>
            <a:gsLst>
              <a:gs pos="62000">
                <a:srgbClr val="000000">
                  <a:alpha val="50000"/>
                </a:srgbClr>
              </a:gs>
              <a:gs pos="0">
                <a:srgbClr val="000000"/>
              </a:gs>
              <a:gs pos="93000">
                <a:srgbClr val="11273B">
                  <a:alpha val="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University of Nottingham logo">
            <a:extLst>
              <a:ext uri="{FF2B5EF4-FFF2-40B4-BE49-F238E27FC236}">
                <a16:creationId xmlns:a16="http://schemas.microsoft.com/office/drawing/2014/main" id="{546A0B86-BDEC-B5C3-DC3F-6626EBE63209}"/>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0" y="0"/>
            <a:ext cx="2436553" cy="900112"/>
          </a:xfrm>
          <a:prstGeom prst="rect">
            <a:avLst/>
          </a:prstGeom>
        </p:spPr>
      </p:pic>
    </p:spTree>
    <p:extLst>
      <p:ext uri="{BB962C8B-B14F-4D97-AF65-F5344CB8AC3E}">
        <p14:creationId xmlns:p14="http://schemas.microsoft.com/office/powerpoint/2010/main" val="4285993056"/>
      </p:ext>
    </p:extLst>
  </p:cSld>
  <p:clrMapOvr>
    <a:masterClrMapping/>
  </p:clrMapOvr>
  <p:extLst>
    <p:ext uri="{DCECCB84-F9BA-43D5-87BE-67443E8EF086}">
      <p15:sldGuideLst xmlns:p15="http://schemas.microsoft.com/office/powerpoint/2012/main">
        <p15:guide id="1" orient="horz" pos="1139">
          <p15:clr>
            <a:srgbClr val="FBAE40"/>
          </p15:clr>
        </p15:guide>
      </p15:sldGuideLst>
    </p:ext>
  </p:extLst>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p:cSld name="Title_faculty_social_sciences">
    <p:spTree>
      <p:nvGrpSpPr>
        <p:cNvPr id="1" name=""/>
        <p:cNvGrpSpPr/>
        <p:nvPr/>
      </p:nvGrpSpPr>
      <p:grpSpPr>
        <a:xfrm>
          <a:off x="0" y="0"/>
          <a:ext cx="0" cy="0"/>
          <a:chOff x="0" y="0"/>
          <a:chExt cx="0" cy="0"/>
        </a:xfrm>
      </p:grpSpPr>
      <p:pic>
        <p:nvPicPr>
          <p:cNvPr id="5" name="Picture 4" descr="A student sitting in a library reading a book to represent social sciences faculty">
            <a:extLst>
              <a:ext uri="{FF2B5EF4-FFF2-40B4-BE49-F238E27FC236}">
                <a16:creationId xmlns:a16="http://schemas.microsoft.com/office/drawing/2014/main" id="{B565E0CA-EE73-59A5-7B15-8184F1AF3AFA}"/>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5032" y="0"/>
            <a:ext cx="12197032" cy="6858000"/>
          </a:xfrm>
          <a:prstGeom prst="rect">
            <a:avLst/>
          </a:prstGeom>
        </p:spPr>
      </p:pic>
      <p:sp>
        <p:nvSpPr>
          <p:cNvPr id="3" name="Rectangle 2">
            <a:extLst>
              <a:ext uri="{FF2B5EF4-FFF2-40B4-BE49-F238E27FC236}">
                <a16:creationId xmlns:a16="http://schemas.microsoft.com/office/drawing/2014/main" id="{368267CD-D760-80CB-6ECD-FEC9C2891901}"/>
              </a:ext>
              <a:ext uri="{C183D7F6-B498-43B3-948B-1728B52AA6E4}">
                <adec:decorative xmlns:adec="http://schemas.microsoft.com/office/drawing/2017/decorative" val="1"/>
              </a:ext>
            </a:extLst>
          </p:cNvPr>
          <p:cNvSpPr/>
          <p:nvPr/>
        </p:nvSpPr>
        <p:spPr>
          <a:xfrm>
            <a:off x="0" y="0"/>
            <a:ext cx="7986252" cy="6858000"/>
          </a:xfrm>
          <a:prstGeom prst="rect">
            <a:avLst/>
          </a:prstGeom>
          <a:gradFill>
            <a:gsLst>
              <a:gs pos="62000">
                <a:schemeClr val="bg1">
                  <a:alpha val="60000"/>
                </a:schemeClr>
              </a:gs>
              <a:gs pos="0">
                <a:schemeClr val="bg1"/>
              </a:gs>
              <a:gs pos="93000">
                <a:schemeClr val="bg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roup 10" descr="The University of Nottingham logo.">
            <a:extLst>
              <a:ext uri="{FF2B5EF4-FFF2-40B4-BE49-F238E27FC236}">
                <a16:creationId xmlns:a16="http://schemas.microsoft.com/office/drawing/2014/main" id="{F5B6BDB7-93E8-A9D5-A974-108B82ACE397}"/>
              </a:ext>
            </a:extLst>
          </p:cNvPr>
          <p:cNvGrpSpPr/>
          <p:nvPr/>
        </p:nvGrpSpPr>
        <p:grpSpPr>
          <a:xfrm>
            <a:off x="0" y="0"/>
            <a:ext cx="2414586" cy="900112"/>
            <a:chOff x="0" y="0"/>
            <a:chExt cx="2414586" cy="900112"/>
          </a:xfrm>
        </p:grpSpPr>
        <p:pic>
          <p:nvPicPr>
            <p:cNvPr id="4" name="Picture 3" descr="University of Nottingham logo">
              <a:extLst>
                <a:ext uri="{FF2B5EF4-FFF2-40B4-BE49-F238E27FC236}">
                  <a16:creationId xmlns:a16="http://schemas.microsoft.com/office/drawing/2014/main" id="{5E91A821-D390-B9E9-1E6B-240DC4A25442}"/>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0" y="0"/>
              <a:ext cx="2414586" cy="900112"/>
            </a:xfrm>
            <a:prstGeom prst="rect">
              <a:avLst/>
            </a:prstGeom>
          </p:spPr>
        </p:pic>
        <p:pic>
          <p:nvPicPr>
            <p:cNvPr id="2" name="Picture 1" descr="University of Nottingham logo">
              <a:extLst>
                <a:ext uri="{FF2B5EF4-FFF2-40B4-BE49-F238E27FC236}">
                  <a16:creationId xmlns:a16="http://schemas.microsoft.com/office/drawing/2014/main" id="{DD42F20C-5448-89E8-1BAC-6774371348EA}"/>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0" y="0"/>
              <a:ext cx="900000" cy="900000"/>
            </a:xfrm>
            <a:prstGeom prst="rect">
              <a:avLst/>
            </a:prstGeom>
          </p:spPr>
        </p:pic>
      </p:grpSp>
      <p:sp>
        <p:nvSpPr>
          <p:cNvPr id="6" name="Title 1">
            <a:extLst>
              <a:ext uri="{FF2B5EF4-FFF2-40B4-BE49-F238E27FC236}">
                <a16:creationId xmlns:a16="http://schemas.microsoft.com/office/drawing/2014/main" id="{E739940D-65C5-FB7F-9FCE-1C2E3D92DC65}"/>
              </a:ext>
            </a:extLst>
          </p:cNvPr>
          <p:cNvSpPr>
            <a:spLocks noGrp="1"/>
          </p:cNvSpPr>
          <p:nvPr>
            <p:ph type="ctrTitle" hasCustomPrompt="1"/>
          </p:nvPr>
        </p:nvSpPr>
        <p:spPr>
          <a:xfrm>
            <a:off x="425989" y="1817028"/>
            <a:ext cx="4679880" cy="1902398"/>
          </a:xfrm>
          <a:prstGeom prst="rect">
            <a:avLst/>
          </a:prstGeom>
        </p:spPr>
        <p:txBody>
          <a:bodyPr wrap="square" anchor="ctr">
            <a:spAutoFit/>
          </a:bodyPr>
          <a:lstStyle>
            <a:lvl1pPr algn="l">
              <a:lnSpc>
                <a:spcPts val="6000"/>
              </a:lnSpc>
              <a:defRPr sz="6000">
                <a:solidFill>
                  <a:schemeClr val="tx1"/>
                </a:solidFill>
              </a:defRPr>
            </a:lvl1pPr>
          </a:lstStyle>
          <a:p>
            <a:r>
              <a:rPr lang="en-GB"/>
              <a:t>The title goes here</a:t>
            </a:r>
            <a:endParaRPr lang="en-US"/>
          </a:p>
        </p:txBody>
      </p:sp>
      <p:sp>
        <p:nvSpPr>
          <p:cNvPr id="7" name="Subtitle 2">
            <a:extLst>
              <a:ext uri="{FF2B5EF4-FFF2-40B4-BE49-F238E27FC236}">
                <a16:creationId xmlns:a16="http://schemas.microsoft.com/office/drawing/2014/main" id="{B6A391B4-D1A3-07B0-2040-B1E4DD0E15B6}"/>
              </a:ext>
            </a:extLst>
          </p:cNvPr>
          <p:cNvSpPr>
            <a:spLocks noGrp="1"/>
          </p:cNvSpPr>
          <p:nvPr>
            <p:ph type="subTitle" idx="1" hasCustomPrompt="1"/>
          </p:nvPr>
        </p:nvSpPr>
        <p:spPr>
          <a:xfrm>
            <a:off x="425989" y="3947752"/>
            <a:ext cx="4679880" cy="886397"/>
          </a:xfrm>
          <a:prstGeom prst="rect">
            <a:avLst/>
          </a:prstGeom>
        </p:spPr>
        <p:txBody>
          <a:bodyPr wrap="square">
            <a:spAutoFit/>
          </a:bodyPr>
          <a:lstStyle>
            <a:lvl1pPr marL="0" indent="0" algn="l">
              <a:buNone/>
              <a:defRPr sz="3200">
                <a:solidFill>
                  <a:schemeClr val="tx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Your subheading goes here</a:t>
            </a:r>
            <a:endParaRPr lang="en-US"/>
          </a:p>
        </p:txBody>
      </p:sp>
      <p:sp>
        <p:nvSpPr>
          <p:cNvPr id="10" name="Text Placeholder 9">
            <a:extLst>
              <a:ext uri="{FF2B5EF4-FFF2-40B4-BE49-F238E27FC236}">
                <a16:creationId xmlns:a16="http://schemas.microsoft.com/office/drawing/2014/main" id="{7EE723E9-5220-358B-4CE9-424926AAE43C}"/>
              </a:ext>
            </a:extLst>
          </p:cNvPr>
          <p:cNvSpPr>
            <a:spLocks noGrp="1"/>
          </p:cNvSpPr>
          <p:nvPr>
            <p:ph type="body" sz="quarter" idx="11" hasCustomPrompt="1"/>
          </p:nvPr>
        </p:nvSpPr>
        <p:spPr>
          <a:xfrm>
            <a:off x="425450" y="5207617"/>
            <a:ext cx="4679958" cy="360699"/>
          </a:xfrm>
        </p:spPr>
        <p:txBody>
          <a:bodyPr/>
          <a:lstStyle>
            <a:lvl1pPr marL="0" indent="0">
              <a:buNone/>
              <a:defRPr>
                <a:solidFill>
                  <a:schemeClr val="tx1"/>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GB"/>
              <a:t>Name of presenter</a:t>
            </a:r>
            <a:endParaRPr lang="en-US"/>
          </a:p>
        </p:txBody>
      </p:sp>
      <p:sp>
        <p:nvSpPr>
          <p:cNvPr id="8" name="Picture Placeholder 2" descr="Partner logo.">
            <a:extLst>
              <a:ext uri="{FF2B5EF4-FFF2-40B4-BE49-F238E27FC236}">
                <a16:creationId xmlns:a16="http://schemas.microsoft.com/office/drawing/2014/main" id="{DAD97A24-4AE6-1670-120F-0B2EA9952131}"/>
              </a:ext>
            </a:extLst>
          </p:cNvPr>
          <p:cNvSpPr>
            <a:spLocks noGrp="1"/>
          </p:cNvSpPr>
          <p:nvPr>
            <p:ph type="pic" sz="quarter" idx="10" hasCustomPrompt="1"/>
          </p:nvPr>
        </p:nvSpPr>
        <p:spPr>
          <a:xfrm>
            <a:off x="9951739" y="5499101"/>
            <a:ext cx="1800000" cy="900112"/>
          </a:xfrm>
          <a:solidFill>
            <a:schemeClr val="bg1"/>
          </a:solidFill>
        </p:spPr>
        <p:txBody>
          <a:bodyPr lIns="180000" rIns="180000" anchor="ctr">
            <a:normAutofit/>
          </a:bodyPr>
          <a:lstStyle>
            <a:lvl1pPr marL="0" indent="0" algn="ctr">
              <a:buNone/>
              <a:defRPr sz="1200"/>
            </a:lvl1pPr>
          </a:lstStyle>
          <a:p>
            <a:r>
              <a:rPr lang="en-US"/>
              <a:t>Insert a partner logo here or remove this box if not needed</a:t>
            </a:r>
          </a:p>
        </p:txBody>
      </p:sp>
      <p:pic>
        <p:nvPicPr>
          <p:cNvPr id="9" name="Picture 8" descr="A student sitting in a library reading a book to represent social sciences faculty">
            <a:extLst>
              <a:ext uri="{FF2B5EF4-FFF2-40B4-BE49-F238E27FC236}">
                <a16:creationId xmlns:a16="http://schemas.microsoft.com/office/drawing/2014/main" id="{0C01913F-97EE-E1E9-D472-E5791BA9C133}"/>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5032" y="0"/>
            <a:ext cx="12197032" cy="6858000"/>
          </a:xfrm>
          <a:prstGeom prst="rect">
            <a:avLst/>
          </a:prstGeom>
        </p:spPr>
      </p:pic>
      <p:sp>
        <p:nvSpPr>
          <p:cNvPr id="12" name="Rectangle 11">
            <a:extLst>
              <a:ext uri="{FF2B5EF4-FFF2-40B4-BE49-F238E27FC236}">
                <a16:creationId xmlns:a16="http://schemas.microsoft.com/office/drawing/2014/main" id="{BFB967FA-D466-D4D2-2E76-3C9ED8DC872A}"/>
              </a:ext>
              <a:ext uri="{C183D7F6-B498-43B3-948B-1728B52AA6E4}">
                <adec:decorative xmlns:adec="http://schemas.microsoft.com/office/drawing/2017/decorative" val="1"/>
              </a:ext>
            </a:extLst>
          </p:cNvPr>
          <p:cNvSpPr/>
          <p:nvPr userDrawn="1"/>
        </p:nvSpPr>
        <p:spPr>
          <a:xfrm>
            <a:off x="0" y="0"/>
            <a:ext cx="7986252" cy="6858000"/>
          </a:xfrm>
          <a:prstGeom prst="rect">
            <a:avLst/>
          </a:prstGeom>
          <a:gradFill>
            <a:gsLst>
              <a:gs pos="62000">
                <a:schemeClr val="bg1">
                  <a:alpha val="60000"/>
                </a:schemeClr>
              </a:gs>
              <a:gs pos="0">
                <a:schemeClr val="bg1"/>
              </a:gs>
              <a:gs pos="93000">
                <a:schemeClr val="bg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3" name="Group 12" descr="The University of Nottingham logo.">
            <a:extLst>
              <a:ext uri="{FF2B5EF4-FFF2-40B4-BE49-F238E27FC236}">
                <a16:creationId xmlns:a16="http://schemas.microsoft.com/office/drawing/2014/main" id="{D7E459FA-7A3E-21E0-A833-6946B9C5B1BB}"/>
              </a:ext>
            </a:extLst>
          </p:cNvPr>
          <p:cNvGrpSpPr/>
          <p:nvPr userDrawn="1"/>
        </p:nvGrpSpPr>
        <p:grpSpPr>
          <a:xfrm>
            <a:off x="0" y="0"/>
            <a:ext cx="2414586" cy="900112"/>
            <a:chOff x="0" y="0"/>
            <a:chExt cx="2414586" cy="900112"/>
          </a:xfrm>
        </p:grpSpPr>
        <p:pic>
          <p:nvPicPr>
            <p:cNvPr id="14" name="Picture 13" descr="University of Nottingham logo">
              <a:extLst>
                <a:ext uri="{FF2B5EF4-FFF2-40B4-BE49-F238E27FC236}">
                  <a16:creationId xmlns:a16="http://schemas.microsoft.com/office/drawing/2014/main" id="{847463FA-4ADE-4033-356A-91D202649452}"/>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0" y="0"/>
              <a:ext cx="2414586" cy="900112"/>
            </a:xfrm>
            <a:prstGeom prst="rect">
              <a:avLst/>
            </a:prstGeom>
          </p:spPr>
        </p:pic>
        <p:pic>
          <p:nvPicPr>
            <p:cNvPr id="15" name="Picture 14" descr="University of Nottingham logo">
              <a:extLst>
                <a:ext uri="{FF2B5EF4-FFF2-40B4-BE49-F238E27FC236}">
                  <a16:creationId xmlns:a16="http://schemas.microsoft.com/office/drawing/2014/main" id="{CF022245-9A7F-171D-448F-7544505E0EEA}"/>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0" y="0"/>
              <a:ext cx="900000" cy="900000"/>
            </a:xfrm>
            <a:prstGeom prst="rect">
              <a:avLst/>
            </a:prstGeom>
          </p:spPr>
        </p:pic>
      </p:grpSp>
    </p:spTree>
    <p:extLst>
      <p:ext uri="{BB962C8B-B14F-4D97-AF65-F5344CB8AC3E}">
        <p14:creationId xmlns:p14="http://schemas.microsoft.com/office/powerpoint/2010/main" val="205303997"/>
      </p:ext>
    </p:extLst>
  </p:cSld>
  <p:clrMapOvr>
    <a:masterClrMapping/>
  </p:clrMapOvr>
  <p:extLst>
    <p:ext uri="{DCECCB84-F9BA-43D5-87BE-67443E8EF086}">
      <p15:sldGuideLst xmlns:p15="http://schemas.microsoft.com/office/powerpoint/2012/main">
        <p15:guide id="1" orient="horz" pos="1139">
          <p15:clr>
            <a:srgbClr val="FBAE40"/>
          </p15:clr>
        </p15:guide>
      </p15:sldGuideLst>
    </p:ext>
  </p:extLst>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p:cSld name="Title_faculty_engineering">
    <p:spTree>
      <p:nvGrpSpPr>
        <p:cNvPr id="1" name=""/>
        <p:cNvGrpSpPr/>
        <p:nvPr/>
      </p:nvGrpSpPr>
      <p:grpSpPr>
        <a:xfrm>
          <a:off x="0" y="0"/>
          <a:ext cx="0" cy="0"/>
          <a:chOff x="0" y="0"/>
          <a:chExt cx="0" cy="0"/>
        </a:xfrm>
      </p:grpSpPr>
      <p:pic>
        <p:nvPicPr>
          <p:cNvPr id="11" name="Picture 10" descr="A picture containing person wearing goggles while operating machinery to represent the engineering faculty">
            <a:extLst>
              <a:ext uri="{FF2B5EF4-FFF2-40B4-BE49-F238E27FC236}">
                <a16:creationId xmlns:a16="http://schemas.microsoft.com/office/drawing/2014/main" id="{937042E3-1F94-D876-D855-C0086C1E1D5F}"/>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1"/>
            <a:ext cx="12192000" cy="6858000"/>
          </a:xfrm>
          <a:prstGeom prst="rect">
            <a:avLst/>
          </a:prstGeom>
        </p:spPr>
      </p:pic>
      <p:sp>
        <p:nvSpPr>
          <p:cNvPr id="3" name="Rectangle 2">
            <a:extLst>
              <a:ext uri="{FF2B5EF4-FFF2-40B4-BE49-F238E27FC236}">
                <a16:creationId xmlns:a16="http://schemas.microsoft.com/office/drawing/2014/main" id="{BAC677D0-4A7D-B2D4-5884-B7CA0698A545}"/>
              </a:ext>
              <a:ext uri="{C183D7F6-B498-43B3-948B-1728B52AA6E4}">
                <adec:decorative xmlns:adec="http://schemas.microsoft.com/office/drawing/2017/decorative" val="1"/>
              </a:ext>
            </a:extLst>
          </p:cNvPr>
          <p:cNvSpPr/>
          <p:nvPr/>
        </p:nvSpPr>
        <p:spPr>
          <a:xfrm>
            <a:off x="0" y="0"/>
            <a:ext cx="7986252" cy="6858000"/>
          </a:xfrm>
          <a:prstGeom prst="rect">
            <a:avLst/>
          </a:prstGeom>
          <a:gradFill>
            <a:gsLst>
              <a:gs pos="52000">
                <a:schemeClr val="bg1">
                  <a:alpha val="60000"/>
                </a:schemeClr>
              </a:gs>
              <a:gs pos="0">
                <a:schemeClr val="bg1"/>
              </a:gs>
              <a:gs pos="77000">
                <a:schemeClr val="bg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Group 11" descr="University of Nottingham logo">
            <a:extLst>
              <a:ext uri="{FF2B5EF4-FFF2-40B4-BE49-F238E27FC236}">
                <a16:creationId xmlns:a16="http://schemas.microsoft.com/office/drawing/2014/main" id="{183F7270-4379-F8B2-5D8E-518A76505B08}"/>
              </a:ext>
            </a:extLst>
          </p:cNvPr>
          <p:cNvGrpSpPr/>
          <p:nvPr/>
        </p:nvGrpSpPr>
        <p:grpSpPr>
          <a:xfrm>
            <a:off x="0" y="0"/>
            <a:ext cx="2414586" cy="900112"/>
            <a:chOff x="0" y="0"/>
            <a:chExt cx="2414586" cy="900112"/>
          </a:xfrm>
        </p:grpSpPr>
        <p:pic>
          <p:nvPicPr>
            <p:cNvPr id="4" name="Picture 3" descr="University of Nottingham logo">
              <a:extLst>
                <a:ext uri="{FF2B5EF4-FFF2-40B4-BE49-F238E27FC236}">
                  <a16:creationId xmlns:a16="http://schemas.microsoft.com/office/drawing/2014/main" id="{5E91A821-D390-B9E9-1E6B-240DC4A25442}"/>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0" y="0"/>
              <a:ext cx="2414586" cy="900112"/>
            </a:xfrm>
            <a:prstGeom prst="rect">
              <a:avLst/>
            </a:prstGeom>
          </p:spPr>
        </p:pic>
        <p:pic>
          <p:nvPicPr>
            <p:cNvPr id="2" name="Picture 1" descr="University of Nottingham logo&#10;">
              <a:extLst>
                <a:ext uri="{FF2B5EF4-FFF2-40B4-BE49-F238E27FC236}">
                  <a16:creationId xmlns:a16="http://schemas.microsoft.com/office/drawing/2014/main" id="{DD42F20C-5448-89E8-1BAC-6774371348EA}"/>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0" y="0"/>
              <a:ext cx="900000" cy="900000"/>
            </a:xfrm>
            <a:prstGeom prst="rect">
              <a:avLst/>
            </a:prstGeom>
          </p:spPr>
        </p:pic>
      </p:grpSp>
      <p:sp>
        <p:nvSpPr>
          <p:cNvPr id="6" name="Title 1">
            <a:extLst>
              <a:ext uri="{FF2B5EF4-FFF2-40B4-BE49-F238E27FC236}">
                <a16:creationId xmlns:a16="http://schemas.microsoft.com/office/drawing/2014/main" id="{E739940D-65C5-FB7F-9FCE-1C2E3D92DC65}"/>
              </a:ext>
            </a:extLst>
          </p:cNvPr>
          <p:cNvSpPr>
            <a:spLocks noGrp="1"/>
          </p:cNvSpPr>
          <p:nvPr>
            <p:ph type="ctrTitle" hasCustomPrompt="1"/>
          </p:nvPr>
        </p:nvSpPr>
        <p:spPr>
          <a:xfrm>
            <a:off x="425989" y="1817028"/>
            <a:ext cx="4679880" cy="1902398"/>
          </a:xfrm>
          <a:prstGeom prst="rect">
            <a:avLst/>
          </a:prstGeom>
        </p:spPr>
        <p:txBody>
          <a:bodyPr wrap="square" anchor="ctr">
            <a:spAutoFit/>
          </a:bodyPr>
          <a:lstStyle>
            <a:lvl1pPr algn="l">
              <a:lnSpc>
                <a:spcPts val="6000"/>
              </a:lnSpc>
              <a:defRPr sz="6000">
                <a:solidFill>
                  <a:schemeClr val="tx1"/>
                </a:solidFill>
              </a:defRPr>
            </a:lvl1pPr>
          </a:lstStyle>
          <a:p>
            <a:r>
              <a:rPr lang="en-GB"/>
              <a:t>The title goes here</a:t>
            </a:r>
            <a:endParaRPr lang="en-US"/>
          </a:p>
        </p:txBody>
      </p:sp>
      <p:sp>
        <p:nvSpPr>
          <p:cNvPr id="7" name="Subtitle 2">
            <a:extLst>
              <a:ext uri="{FF2B5EF4-FFF2-40B4-BE49-F238E27FC236}">
                <a16:creationId xmlns:a16="http://schemas.microsoft.com/office/drawing/2014/main" id="{B6A391B4-D1A3-07B0-2040-B1E4DD0E15B6}"/>
              </a:ext>
            </a:extLst>
          </p:cNvPr>
          <p:cNvSpPr>
            <a:spLocks noGrp="1"/>
          </p:cNvSpPr>
          <p:nvPr>
            <p:ph type="subTitle" idx="1" hasCustomPrompt="1"/>
          </p:nvPr>
        </p:nvSpPr>
        <p:spPr>
          <a:xfrm>
            <a:off x="425989" y="3947752"/>
            <a:ext cx="4679880" cy="886397"/>
          </a:xfrm>
          <a:prstGeom prst="rect">
            <a:avLst/>
          </a:prstGeom>
        </p:spPr>
        <p:txBody>
          <a:bodyPr wrap="square">
            <a:spAutoFit/>
          </a:bodyPr>
          <a:lstStyle>
            <a:lvl1pPr marL="0" indent="0" algn="l">
              <a:buNone/>
              <a:defRPr sz="3200">
                <a:solidFill>
                  <a:schemeClr val="tx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Your subheading goes here</a:t>
            </a:r>
            <a:endParaRPr lang="en-US"/>
          </a:p>
        </p:txBody>
      </p:sp>
      <p:sp>
        <p:nvSpPr>
          <p:cNvPr id="10" name="Text Placeholder 9">
            <a:extLst>
              <a:ext uri="{FF2B5EF4-FFF2-40B4-BE49-F238E27FC236}">
                <a16:creationId xmlns:a16="http://schemas.microsoft.com/office/drawing/2014/main" id="{7EE723E9-5220-358B-4CE9-424926AAE43C}"/>
              </a:ext>
            </a:extLst>
          </p:cNvPr>
          <p:cNvSpPr>
            <a:spLocks noGrp="1"/>
          </p:cNvSpPr>
          <p:nvPr>
            <p:ph type="body" sz="quarter" idx="11" hasCustomPrompt="1"/>
          </p:nvPr>
        </p:nvSpPr>
        <p:spPr>
          <a:xfrm>
            <a:off x="425450" y="5207617"/>
            <a:ext cx="4679958" cy="360699"/>
          </a:xfrm>
        </p:spPr>
        <p:txBody>
          <a:bodyPr/>
          <a:lstStyle>
            <a:lvl1pPr marL="0" indent="0">
              <a:buNone/>
              <a:defRPr>
                <a:solidFill>
                  <a:schemeClr val="tx1"/>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GB"/>
              <a:t>Name of presenter</a:t>
            </a:r>
            <a:endParaRPr lang="en-US"/>
          </a:p>
        </p:txBody>
      </p:sp>
      <p:sp>
        <p:nvSpPr>
          <p:cNvPr id="8" name="Picture Placeholder 2" descr="Partner logo.">
            <a:extLst>
              <a:ext uri="{FF2B5EF4-FFF2-40B4-BE49-F238E27FC236}">
                <a16:creationId xmlns:a16="http://schemas.microsoft.com/office/drawing/2014/main" id="{DAD97A24-4AE6-1670-120F-0B2EA9952131}"/>
              </a:ext>
            </a:extLst>
          </p:cNvPr>
          <p:cNvSpPr>
            <a:spLocks noGrp="1"/>
          </p:cNvSpPr>
          <p:nvPr>
            <p:ph type="pic" sz="quarter" idx="10" hasCustomPrompt="1"/>
          </p:nvPr>
        </p:nvSpPr>
        <p:spPr>
          <a:xfrm>
            <a:off x="9951739" y="5499101"/>
            <a:ext cx="1800000" cy="900112"/>
          </a:xfrm>
          <a:solidFill>
            <a:schemeClr val="bg1"/>
          </a:solidFill>
        </p:spPr>
        <p:txBody>
          <a:bodyPr lIns="180000" rIns="180000" anchor="ctr">
            <a:normAutofit/>
          </a:bodyPr>
          <a:lstStyle>
            <a:lvl1pPr marL="0" indent="0" algn="ctr">
              <a:buNone/>
              <a:defRPr sz="1200"/>
            </a:lvl1pPr>
          </a:lstStyle>
          <a:p>
            <a:r>
              <a:rPr lang="en-US"/>
              <a:t>Insert a partner logo here or remove this box if not needed</a:t>
            </a:r>
          </a:p>
        </p:txBody>
      </p:sp>
      <p:pic>
        <p:nvPicPr>
          <p:cNvPr id="5" name="Picture 4" descr="A picture containing person wearing goggles while operating machinery to represent the engineering faculty">
            <a:extLst>
              <a:ext uri="{FF2B5EF4-FFF2-40B4-BE49-F238E27FC236}">
                <a16:creationId xmlns:a16="http://schemas.microsoft.com/office/drawing/2014/main" id="{1D5E4942-140D-F2C2-FFE2-D7354127FF28}"/>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1"/>
            <a:ext cx="12192000" cy="6858000"/>
          </a:xfrm>
          <a:prstGeom prst="rect">
            <a:avLst/>
          </a:prstGeom>
        </p:spPr>
      </p:pic>
      <p:sp>
        <p:nvSpPr>
          <p:cNvPr id="9" name="Rectangle 8">
            <a:extLst>
              <a:ext uri="{FF2B5EF4-FFF2-40B4-BE49-F238E27FC236}">
                <a16:creationId xmlns:a16="http://schemas.microsoft.com/office/drawing/2014/main" id="{CAC134D8-D17C-7D60-568A-D7DED07E0226}"/>
              </a:ext>
              <a:ext uri="{C183D7F6-B498-43B3-948B-1728B52AA6E4}">
                <adec:decorative xmlns:adec="http://schemas.microsoft.com/office/drawing/2017/decorative" val="1"/>
              </a:ext>
            </a:extLst>
          </p:cNvPr>
          <p:cNvSpPr/>
          <p:nvPr userDrawn="1"/>
        </p:nvSpPr>
        <p:spPr>
          <a:xfrm>
            <a:off x="0" y="0"/>
            <a:ext cx="7986252" cy="6858000"/>
          </a:xfrm>
          <a:prstGeom prst="rect">
            <a:avLst/>
          </a:prstGeom>
          <a:gradFill>
            <a:gsLst>
              <a:gs pos="52000">
                <a:schemeClr val="bg1">
                  <a:alpha val="60000"/>
                </a:schemeClr>
              </a:gs>
              <a:gs pos="0">
                <a:schemeClr val="bg1"/>
              </a:gs>
              <a:gs pos="77000">
                <a:schemeClr val="bg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3" name="Group 12" descr="University of Nottingham logo">
            <a:extLst>
              <a:ext uri="{FF2B5EF4-FFF2-40B4-BE49-F238E27FC236}">
                <a16:creationId xmlns:a16="http://schemas.microsoft.com/office/drawing/2014/main" id="{20A7FED8-86C7-130F-ED0C-3BDC08345F88}"/>
              </a:ext>
            </a:extLst>
          </p:cNvPr>
          <p:cNvGrpSpPr/>
          <p:nvPr userDrawn="1"/>
        </p:nvGrpSpPr>
        <p:grpSpPr>
          <a:xfrm>
            <a:off x="0" y="0"/>
            <a:ext cx="2414586" cy="900112"/>
            <a:chOff x="0" y="0"/>
            <a:chExt cx="2414586" cy="900112"/>
          </a:xfrm>
        </p:grpSpPr>
        <p:pic>
          <p:nvPicPr>
            <p:cNvPr id="14" name="Picture 13" descr="University of Nottingham logo">
              <a:extLst>
                <a:ext uri="{FF2B5EF4-FFF2-40B4-BE49-F238E27FC236}">
                  <a16:creationId xmlns:a16="http://schemas.microsoft.com/office/drawing/2014/main" id="{8CEFAE36-BB5D-2083-0C1C-98B5A57A11A8}"/>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0" y="0"/>
              <a:ext cx="2414586" cy="900112"/>
            </a:xfrm>
            <a:prstGeom prst="rect">
              <a:avLst/>
            </a:prstGeom>
          </p:spPr>
        </p:pic>
        <p:pic>
          <p:nvPicPr>
            <p:cNvPr id="15" name="Picture 14" descr="University of Nottingham logo&#10;">
              <a:extLst>
                <a:ext uri="{FF2B5EF4-FFF2-40B4-BE49-F238E27FC236}">
                  <a16:creationId xmlns:a16="http://schemas.microsoft.com/office/drawing/2014/main" id="{7BEF3869-81A3-7D98-55B6-327D96214BF2}"/>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0" y="0"/>
              <a:ext cx="900000" cy="900000"/>
            </a:xfrm>
            <a:prstGeom prst="rect">
              <a:avLst/>
            </a:prstGeom>
          </p:spPr>
        </p:pic>
      </p:grpSp>
    </p:spTree>
    <p:extLst>
      <p:ext uri="{BB962C8B-B14F-4D97-AF65-F5344CB8AC3E}">
        <p14:creationId xmlns:p14="http://schemas.microsoft.com/office/powerpoint/2010/main" val="3672564681"/>
      </p:ext>
    </p:extLst>
  </p:cSld>
  <p:clrMapOvr>
    <a:masterClrMapping/>
  </p:clrMapOvr>
  <p:extLst>
    <p:ext uri="{DCECCB84-F9BA-43D5-87BE-67443E8EF086}">
      <p15:sldGuideLst xmlns:p15="http://schemas.microsoft.com/office/powerpoint/2012/main">
        <p15:guide id="1" orient="horz" pos="1139">
          <p15:clr>
            <a:srgbClr val="FBAE40"/>
          </p15:clr>
        </p15:guide>
      </p15:sldGuideLst>
    </p:ext>
  </p:extLst>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p:cSld name="Title_blue_1">
    <p:bg>
      <p:bgPr>
        <a:solidFill>
          <a:schemeClr val="tx1"/>
        </a:solidFill>
        <a:effectLst/>
      </p:bgPr>
    </p:bg>
    <p:spTree>
      <p:nvGrpSpPr>
        <p:cNvPr id="1" name=""/>
        <p:cNvGrpSpPr/>
        <p:nvPr/>
      </p:nvGrpSpPr>
      <p:grpSpPr>
        <a:xfrm>
          <a:off x="0" y="0"/>
          <a:ext cx="0" cy="0"/>
          <a:chOff x="0" y="0"/>
          <a:chExt cx="0" cy="0"/>
        </a:xfrm>
      </p:grpSpPr>
      <p:pic>
        <p:nvPicPr>
          <p:cNvPr id="4" name="Picture 3" descr="University of Nottingham logo">
            <a:extLst>
              <a:ext uri="{FF2B5EF4-FFF2-40B4-BE49-F238E27FC236}">
                <a16:creationId xmlns:a16="http://schemas.microsoft.com/office/drawing/2014/main" id="{F1EA9D3F-EDF8-DEC2-BF2D-AE3CF2580B07}"/>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0" y="0"/>
            <a:ext cx="2436553" cy="900112"/>
          </a:xfrm>
          <a:prstGeom prst="rect">
            <a:avLst/>
          </a:prstGeom>
        </p:spPr>
      </p:pic>
      <p:sp>
        <p:nvSpPr>
          <p:cNvPr id="6" name="Title 1">
            <a:extLst>
              <a:ext uri="{FF2B5EF4-FFF2-40B4-BE49-F238E27FC236}">
                <a16:creationId xmlns:a16="http://schemas.microsoft.com/office/drawing/2014/main" id="{9D22ABA4-3700-BF47-C5C3-AD2A7C00FBAE}"/>
              </a:ext>
            </a:extLst>
          </p:cNvPr>
          <p:cNvSpPr>
            <a:spLocks noGrp="1"/>
          </p:cNvSpPr>
          <p:nvPr>
            <p:ph type="ctrTitle" hasCustomPrompt="1"/>
          </p:nvPr>
        </p:nvSpPr>
        <p:spPr>
          <a:xfrm>
            <a:off x="426528" y="1808163"/>
            <a:ext cx="9269952" cy="1796732"/>
          </a:xfrm>
          <a:prstGeom prst="rect">
            <a:avLst/>
          </a:prstGeom>
        </p:spPr>
        <p:txBody>
          <a:bodyPr anchor="ctr"/>
          <a:lstStyle>
            <a:lvl1pPr algn="l">
              <a:lnSpc>
                <a:spcPts val="6000"/>
              </a:lnSpc>
              <a:defRPr sz="6000">
                <a:solidFill>
                  <a:schemeClr val="bg1"/>
                </a:solidFill>
              </a:defRPr>
            </a:lvl1pPr>
          </a:lstStyle>
          <a:p>
            <a:r>
              <a:rPr lang="en-GB"/>
              <a:t>Title of presentation </a:t>
            </a:r>
            <a:br>
              <a:rPr lang="en-GB"/>
            </a:br>
            <a:r>
              <a:rPr lang="en-GB"/>
              <a:t>or section goes here</a:t>
            </a:r>
            <a:endParaRPr lang="en-US"/>
          </a:p>
        </p:txBody>
      </p:sp>
      <p:sp>
        <p:nvSpPr>
          <p:cNvPr id="7" name="Subtitle 2">
            <a:extLst>
              <a:ext uri="{FF2B5EF4-FFF2-40B4-BE49-F238E27FC236}">
                <a16:creationId xmlns:a16="http://schemas.microsoft.com/office/drawing/2014/main" id="{491764B8-A98D-B024-D18E-427B6AC849E5}"/>
              </a:ext>
            </a:extLst>
          </p:cNvPr>
          <p:cNvSpPr>
            <a:spLocks noGrp="1"/>
          </p:cNvSpPr>
          <p:nvPr>
            <p:ph type="subTitle" idx="1" hasCustomPrompt="1"/>
          </p:nvPr>
        </p:nvSpPr>
        <p:spPr>
          <a:xfrm>
            <a:off x="426528" y="3969375"/>
            <a:ext cx="9269952" cy="720096"/>
          </a:xfrm>
          <a:prstGeom prst="rect">
            <a:avLst/>
          </a:prstGeom>
        </p:spPr>
        <p:txBody>
          <a:bodyPr>
            <a:normAutofit/>
          </a:bodyPr>
          <a:lstStyle>
            <a:lvl1pPr marL="0" indent="0" algn="l">
              <a:buNone/>
              <a:defRPr sz="320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Your subheading goes here</a:t>
            </a:r>
            <a:endParaRPr lang="en-US"/>
          </a:p>
        </p:txBody>
      </p:sp>
      <p:sp>
        <p:nvSpPr>
          <p:cNvPr id="2" name="Text Placeholder 9">
            <a:extLst>
              <a:ext uri="{FF2B5EF4-FFF2-40B4-BE49-F238E27FC236}">
                <a16:creationId xmlns:a16="http://schemas.microsoft.com/office/drawing/2014/main" id="{B93E08E4-1BF9-8CA3-4C65-FF7B43AB225D}"/>
              </a:ext>
            </a:extLst>
          </p:cNvPr>
          <p:cNvSpPr>
            <a:spLocks noGrp="1"/>
          </p:cNvSpPr>
          <p:nvPr>
            <p:ph type="body" sz="quarter" idx="11" hasCustomPrompt="1"/>
          </p:nvPr>
        </p:nvSpPr>
        <p:spPr>
          <a:xfrm>
            <a:off x="425989" y="5229240"/>
            <a:ext cx="4225925" cy="360699"/>
          </a:xfrm>
        </p:spPr>
        <p:txBody>
          <a:bodyPr/>
          <a:lstStyle>
            <a:lvl1pPr marL="0" indent="0">
              <a:buNone/>
              <a:defRPr>
                <a:solidFill>
                  <a:schemeClr val="bg1"/>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GB"/>
              <a:t>Name of presenter</a:t>
            </a:r>
            <a:endParaRPr lang="en-US"/>
          </a:p>
        </p:txBody>
      </p:sp>
      <p:sp>
        <p:nvSpPr>
          <p:cNvPr id="10" name="Picture Placeholder 2" descr="Partner logo.">
            <a:extLst>
              <a:ext uri="{FF2B5EF4-FFF2-40B4-BE49-F238E27FC236}">
                <a16:creationId xmlns:a16="http://schemas.microsoft.com/office/drawing/2014/main" id="{320CE6D5-BD3C-E1D9-4759-3B4EA6BE4B38}"/>
              </a:ext>
            </a:extLst>
          </p:cNvPr>
          <p:cNvSpPr>
            <a:spLocks noGrp="1"/>
          </p:cNvSpPr>
          <p:nvPr>
            <p:ph type="pic" sz="quarter" idx="12" hasCustomPrompt="1"/>
          </p:nvPr>
        </p:nvSpPr>
        <p:spPr>
          <a:xfrm>
            <a:off x="9557363" y="5499101"/>
            <a:ext cx="1800000" cy="900112"/>
          </a:xfrm>
          <a:solidFill>
            <a:schemeClr val="bg1"/>
          </a:solidFill>
        </p:spPr>
        <p:txBody>
          <a:bodyPr lIns="180000" rIns="180000" anchor="ctr">
            <a:normAutofit/>
          </a:bodyPr>
          <a:lstStyle>
            <a:lvl1pPr marL="0" indent="0" algn="ctr">
              <a:buNone/>
              <a:defRPr sz="1200"/>
            </a:lvl1pPr>
          </a:lstStyle>
          <a:p>
            <a:r>
              <a:rPr lang="en-US"/>
              <a:t>Insert a partner logo here or remove this box if not needed</a:t>
            </a:r>
          </a:p>
        </p:txBody>
      </p:sp>
      <p:sp>
        <p:nvSpPr>
          <p:cNvPr id="5" name="Rectangle 4">
            <a:extLst>
              <a:ext uri="{FF2B5EF4-FFF2-40B4-BE49-F238E27FC236}">
                <a16:creationId xmlns:a16="http://schemas.microsoft.com/office/drawing/2014/main" id="{83F5C707-8C61-7BF9-EF26-9346A3915584}"/>
              </a:ext>
              <a:ext uri="{C183D7F6-B498-43B3-948B-1728B52AA6E4}">
                <adec:decorative xmlns:adec="http://schemas.microsoft.com/office/drawing/2017/decorative" val="1"/>
              </a:ext>
            </a:extLst>
          </p:cNvPr>
          <p:cNvSpPr/>
          <p:nvPr/>
        </p:nvSpPr>
        <p:spPr>
          <a:xfrm>
            <a:off x="11766550" y="0"/>
            <a:ext cx="425450" cy="6858000"/>
          </a:xfrm>
          <a:prstGeom prst="rect">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University of Nottingham logo">
            <a:extLst>
              <a:ext uri="{FF2B5EF4-FFF2-40B4-BE49-F238E27FC236}">
                <a16:creationId xmlns:a16="http://schemas.microsoft.com/office/drawing/2014/main" id="{D2E4B79C-343C-2AEC-0137-4795FE9A00DF}"/>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0" y="0"/>
            <a:ext cx="2436553" cy="900112"/>
          </a:xfrm>
          <a:prstGeom prst="rect">
            <a:avLst/>
          </a:prstGeom>
        </p:spPr>
      </p:pic>
      <p:sp>
        <p:nvSpPr>
          <p:cNvPr id="8" name="Rectangle 7">
            <a:extLst>
              <a:ext uri="{FF2B5EF4-FFF2-40B4-BE49-F238E27FC236}">
                <a16:creationId xmlns:a16="http://schemas.microsoft.com/office/drawing/2014/main" id="{6440B74C-9BF5-2A07-A10E-5E14DAEF0EBF}"/>
              </a:ext>
              <a:ext uri="{C183D7F6-B498-43B3-948B-1728B52AA6E4}">
                <adec:decorative xmlns:adec="http://schemas.microsoft.com/office/drawing/2017/decorative" val="1"/>
              </a:ext>
            </a:extLst>
          </p:cNvPr>
          <p:cNvSpPr/>
          <p:nvPr userDrawn="1"/>
        </p:nvSpPr>
        <p:spPr>
          <a:xfrm>
            <a:off x="11766550" y="0"/>
            <a:ext cx="425450" cy="6858000"/>
          </a:xfrm>
          <a:prstGeom prst="rect">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0778105"/>
      </p:ext>
    </p:extLst>
  </p:cSld>
  <p:clrMapOvr>
    <a:masterClrMapping/>
  </p:clrMapOvr>
  <p:extLst>
    <p:ext uri="{DCECCB84-F9BA-43D5-87BE-67443E8EF086}">
      <p15:sldGuideLst xmlns:p15="http://schemas.microsoft.com/office/powerpoint/2012/main">
        <p15:guide id="1" orient="horz" pos="1139">
          <p15:clr>
            <a:srgbClr val="FBAE40"/>
          </p15:clr>
        </p15:guide>
      </p15:sldGuideLst>
    </p:ext>
  </p:extLst>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p:cSld name="Title_blue_2">
    <p:bg>
      <p:bgPr>
        <a:solidFill>
          <a:schemeClr val="tx1"/>
        </a:solidFill>
        <a:effectLst/>
      </p:bgPr>
    </p:bg>
    <p:spTree>
      <p:nvGrpSpPr>
        <p:cNvPr id="1" name=""/>
        <p:cNvGrpSpPr/>
        <p:nvPr/>
      </p:nvGrpSpPr>
      <p:grpSpPr>
        <a:xfrm>
          <a:off x="0" y="0"/>
          <a:ext cx="0" cy="0"/>
          <a:chOff x="0" y="0"/>
          <a:chExt cx="0" cy="0"/>
        </a:xfrm>
      </p:grpSpPr>
      <p:pic>
        <p:nvPicPr>
          <p:cNvPr id="4" name="Picture 3" descr="University of Nottingham logo">
            <a:extLst>
              <a:ext uri="{FF2B5EF4-FFF2-40B4-BE49-F238E27FC236}">
                <a16:creationId xmlns:a16="http://schemas.microsoft.com/office/drawing/2014/main" id="{F1EA9D3F-EDF8-DEC2-BF2D-AE3CF2580B07}"/>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0" y="0"/>
            <a:ext cx="2436553" cy="900112"/>
          </a:xfrm>
          <a:prstGeom prst="rect">
            <a:avLst/>
          </a:prstGeom>
        </p:spPr>
      </p:pic>
      <p:sp>
        <p:nvSpPr>
          <p:cNvPr id="8" name="Title 1">
            <a:extLst>
              <a:ext uri="{FF2B5EF4-FFF2-40B4-BE49-F238E27FC236}">
                <a16:creationId xmlns:a16="http://schemas.microsoft.com/office/drawing/2014/main" id="{FD2D73A5-D9F3-41EE-E7DB-D68266D900C2}"/>
              </a:ext>
            </a:extLst>
          </p:cNvPr>
          <p:cNvSpPr>
            <a:spLocks noGrp="1"/>
          </p:cNvSpPr>
          <p:nvPr>
            <p:ph type="ctrTitle" hasCustomPrompt="1"/>
          </p:nvPr>
        </p:nvSpPr>
        <p:spPr>
          <a:xfrm>
            <a:off x="426528" y="1808163"/>
            <a:ext cx="9269952" cy="1796732"/>
          </a:xfrm>
          <a:prstGeom prst="rect">
            <a:avLst/>
          </a:prstGeom>
        </p:spPr>
        <p:txBody>
          <a:bodyPr anchor="ctr"/>
          <a:lstStyle>
            <a:lvl1pPr algn="l">
              <a:lnSpc>
                <a:spcPts val="6000"/>
              </a:lnSpc>
              <a:defRPr sz="6000">
                <a:solidFill>
                  <a:schemeClr val="bg1"/>
                </a:solidFill>
              </a:defRPr>
            </a:lvl1pPr>
          </a:lstStyle>
          <a:p>
            <a:r>
              <a:rPr lang="en-GB"/>
              <a:t>Title of presentation </a:t>
            </a:r>
            <a:br>
              <a:rPr lang="en-GB"/>
            </a:br>
            <a:r>
              <a:rPr lang="en-GB"/>
              <a:t>or section goes here</a:t>
            </a:r>
            <a:endParaRPr lang="en-US"/>
          </a:p>
        </p:txBody>
      </p:sp>
      <p:sp>
        <p:nvSpPr>
          <p:cNvPr id="9" name="Subtitle 2">
            <a:extLst>
              <a:ext uri="{FF2B5EF4-FFF2-40B4-BE49-F238E27FC236}">
                <a16:creationId xmlns:a16="http://schemas.microsoft.com/office/drawing/2014/main" id="{E54708EE-9DCC-D954-B2AB-46FED4C0EAF1}"/>
              </a:ext>
            </a:extLst>
          </p:cNvPr>
          <p:cNvSpPr>
            <a:spLocks noGrp="1"/>
          </p:cNvSpPr>
          <p:nvPr>
            <p:ph type="subTitle" idx="1" hasCustomPrompt="1"/>
          </p:nvPr>
        </p:nvSpPr>
        <p:spPr>
          <a:xfrm>
            <a:off x="426528" y="3969375"/>
            <a:ext cx="9269952" cy="720096"/>
          </a:xfrm>
          <a:prstGeom prst="rect">
            <a:avLst/>
          </a:prstGeom>
        </p:spPr>
        <p:txBody>
          <a:bodyPr>
            <a:normAutofit/>
          </a:bodyPr>
          <a:lstStyle>
            <a:lvl1pPr marL="0" indent="0" algn="l">
              <a:buNone/>
              <a:defRPr sz="320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Your subheading goes here</a:t>
            </a:r>
            <a:endParaRPr lang="en-US"/>
          </a:p>
        </p:txBody>
      </p:sp>
      <p:sp>
        <p:nvSpPr>
          <p:cNvPr id="10" name="Text Placeholder 9">
            <a:extLst>
              <a:ext uri="{FF2B5EF4-FFF2-40B4-BE49-F238E27FC236}">
                <a16:creationId xmlns:a16="http://schemas.microsoft.com/office/drawing/2014/main" id="{FB033AEE-5A46-6AD6-1141-0D13DA32B825}"/>
              </a:ext>
            </a:extLst>
          </p:cNvPr>
          <p:cNvSpPr>
            <a:spLocks noGrp="1"/>
          </p:cNvSpPr>
          <p:nvPr>
            <p:ph type="body" sz="quarter" idx="11" hasCustomPrompt="1"/>
          </p:nvPr>
        </p:nvSpPr>
        <p:spPr>
          <a:xfrm>
            <a:off x="425989" y="5229240"/>
            <a:ext cx="4225925" cy="360699"/>
          </a:xfrm>
        </p:spPr>
        <p:txBody>
          <a:bodyPr/>
          <a:lstStyle>
            <a:lvl1pPr marL="0" indent="0">
              <a:buNone/>
              <a:defRPr>
                <a:solidFill>
                  <a:schemeClr val="bg1"/>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GB"/>
              <a:t>Name of presenter</a:t>
            </a:r>
            <a:endParaRPr lang="en-US"/>
          </a:p>
        </p:txBody>
      </p:sp>
      <p:sp>
        <p:nvSpPr>
          <p:cNvPr id="11" name="Picture Placeholder 2" descr="Partner logo.">
            <a:extLst>
              <a:ext uri="{FF2B5EF4-FFF2-40B4-BE49-F238E27FC236}">
                <a16:creationId xmlns:a16="http://schemas.microsoft.com/office/drawing/2014/main" id="{236E9D49-337F-82A4-1332-A4CD0B82E4CB}"/>
              </a:ext>
            </a:extLst>
          </p:cNvPr>
          <p:cNvSpPr>
            <a:spLocks noGrp="1"/>
          </p:cNvSpPr>
          <p:nvPr>
            <p:ph type="pic" sz="quarter" idx="12" hasCustomPrompt="1"/>
          </p:nvPr>
        </p:nvSpPr>
        <p:spPr>
          <a:xfrm>
            <a:off x="9557363" y="5499101"/>
            <a:ext cx="1800000" cy="900112"/>
          </a:xfrm>
          <a:solidFill>
            <a:schemeClr val="bg1"/>
          </a:solidFill>
        </p:spPr>
        <p:txBody>
          <a:bodyPr lIns="180000" rIns="180000" anchor="ctr">
            <a:normAutofit/>
          </a:bodyPr>
          <a:lstStyle>
            <a:lvl1pPr marL="0" indent="0" algn="ctr">
              <a:buNone/>
              <a:defRPr sz="1200"/>
            </a:lvl1pPr>
          </a:lstStyle>
          <a:p>
            <a:r>
              <a:rPr lang="en-US"/>
              <a:t>Insert a partner logo here or remove this box if not needed</a:t>
            </a:r>
          </a:p>
        </p:txBody>
      </p:sp>
      <p:sp>
        <p:nvSpPr>
          <p:cNvPr id="5" name="Rectangle 4">
            <a:extLst>
              <a:ext uri="{FF2B5EF4-FFF2-40B4-BE49-F238E27FC236}">
                <a16:creationId xmlns:a16="http://schemas.microsoft.com/office/drawing/2014/main" id="{83F5C707-8C61-7BF9-EF26-9346A3915584}"/>
              </a:ext>
              <a:ext uri="{C183D7F6-B498-43B3-948B-1728B52AA6E4}">
                <adec:decorative xmlns:adec="http://schemas.microsoft.com/office/drawing/2017/decorative" val="1"/>
              </a:ext>
            </a:extLst>
          </p:cNvPr>
          <p:cNvSpPr/>
          <p:nvPr/>
        </p:nvSpPr>
        <p:spPr>
          <a:xfrm>
            <a:off x="11766550" y="0"/>
            <a:ext cx="425450" cy="6858000"/>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descr="University of Nottingham logo">
            <a:extLst>
              <a:ext uri="{FF2B5EF4-FFF2-40B4-BE49-F238E27FC236}">
                <a16:creationId xmlns:a16="http://schemas.microsoft.com/office/drawing/2014/main" id="{F2157553-76A8-A5B1-EFE8-330A6BB949E4}"/>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0" y="0"/>
            <a:ext cx="2436553" cy="900112"/>
          </a:xfrm>
          <a:prstGeom prst="rect">
            <a:avLst/>
          </a:prstGeom>
        </p:spPr>
      </p:pic>
      <p:sp>
        <p:nvSpPr>
          <p:cNvPr id="3" name="Rectangle 2">
            <a:extLst>
              <a:ext uri="{FF2B5EF4-FFF2-40B4-BE49-F238E27FC236}">
                <a16:creationId xmlns:a16="http://schemas.microsoft.com/office/drawing/2014/main" id="{B5F90065-D84C-4008-2ABC-01AEFCD230BF}"/>
              </a:ext>
              <a:ext uri="{C183D7F6-B498-43B3-948B-1728B52AA6E4}">
                <adec:decorative xmlns:adec="http://schemas.microsoft.com/office/drawing/2017/decorative" val="1"/>
              </a:ext>
            </a:extLst>
          </p:cNvPr>
          <p:cNvSpPr/>
          <p:nvPr userDrawn="1"/>
        </p:nvSpPr>
        <p:spPr>
          <a:xfrm>
            <a:off x="11766550" y="0"/>
            <a:ext cx="425450" cy="6858000"/>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61739850"/>
      </p:ext>
    </p:extLst>
  </p:cSld>
  <p:clrMapOvr>
    <a:masterClrMapping/>
  </p:clrMapOvr>
  <p:extLst>
    <p:ext uri="{DCECCB84-F9BA-43D5-87BE-67443E8EF086}">
      <p15:sldGuideLst xmlns:p15="http://schemas.microsoft.com/office/powerpoint/2012/main">
        <p15:guide id="1" orient="horz" pos="1139">
          <p15:clr>
            <a:srgbClr val="FBAE40"/>
          </p15:clr>
        </p15:guide>
      </p15:sldGuideLst>
    </p:ext>
  </p:extLst>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p:cSld name="Title_blue_3">
    <p:bg>
      <p:bgPr>
        <a:solidFill>
          <a:schemeClr val="tx1"/>
        </a:solidFill>
        <a:effectLst/>
      </p:bgPr>
    </p:bg>
    <p:spTree>
      <p:nvGrpSpPr>
        <p:cNvPr id="1" name=""/>
        <p:cNvGrpSpPr/>
        <p:nvPr/>
      </p:nvGrpSpPr>
      <p:grpSpPr>
        <a:xfrm>
          <a:off x="0" y="0"/>
          <a:ext cx="0" cy="0"/>
          <a:chOff x="0" y="0"/>
          <a:chExt cx="0" cy="0"/>
        </a:xfrm>
      </p:grpSpPr>
      <p:pic>
        <p:nvPicPr>
          <p:cNvPr id="4" name="Picture 3" descr="University of Nottingham logo">
            <a:extLst>
              <a:ext uri="{FF2B5EF4-FFF2-40B4-BE49-F238E27FC236}">
                <a16:creationId xmlns:a16="http://schemas.microsoft.com/office/drawing/2014/main" id="{F1EA9D3F-EDF8-DEC2-BF2D-AE3CF2580B07}"/>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0" y="0"/>
            <a:ext cx="2436553" cy="900112"/>
          </a:xfrm>
          <a:prstGeom prst="rect">
            <a:avLst/>
          </a:prstGeom>
        </p:spPr>
      </p:pic>
      <p:sp>
        <p:nvSpPr>
          <p:cNvPr id="8" name="Title 1">
            <a:extLst>
              <a:ext uri="{FF2B5EF4-FFF2-40B4-BE49-F238E27FC236}">
                <a16:creationId xmlns:a16="http://schemas.microsoft.com/office/drawing/2014/main" id="{5B4F4275-3E4F-D80E-F9C8-47C67E6181CD}"/>
              </a:ext>
            </a:extLst>
          </p:cNvPr>
          <p:cNvSpPr>
            <a:spLocks noGrp="1"/>
          </p:cNvSpPr>
          <p:nvPr>
            <p:ph type="ctrTitle" hasCustomPrompt="1"/>
          </p:nvPr>
        </p:nvSpPr>
        <p:spPr>
          <a:xfrm>
            <a:off x="426528" y="1808163"/>
            <a:ext cx="9269952" cy="1796732"/>
          </a:xfrm>
          <a:prstGeom prst="rect">
            <a:avLst/>
          </a:prstGeom>
        </p:spPr>
        <p:txBody>
          <a:bodyPr anchor="ctr"/>
          <a:lstStyle>
            <a:lvl1pPr algn="l">
              <a:lnSpc>
                <a:spcPts val="6000"/>
              </a:lnSpc>
              <a:defRPr sz="6000">
                <a:solidFill>
                  <a:schemeClr val="bg1"/>
                </a:solidFill>
              </a:defRPr>
            </a:lvl1pPr>
          </a:lstStyle>
          <a:p>
            <a:r>
              <a:rPr lang="en-GB"/>
              <a:t>Title of presentation </a:t>
            </a:r>
            <a:br>
              <a:rPr lang="en-GB"/>
            </a:br>
            <a:r>
              <a:rPr lang="en-GB"/>
              <a:t>or section goes here</a:t>
            </a:r>
            <a:endParaRPr lang="en-US"/>
          </a:p>
        </p:txBody>
      </p:sp>
      <p:sp>
        <p:nvSpPr>
          <p:cNvPr id="9" name="Subtitle 2">
            <a:extLst>
              <a:ext uri="{FF2B5EF4-FFF2-40B4-BE49-F238E27FC236}">
                <a16:creationId xmlns:a16="http://schemas.microsoft.com/office/drawing/2014/main" id="{C1D309B2-0B3C-7544-CF55-A9DA0836EA0D}"/>
              </a:ext>
            </a:extLst>
          </p:cNvPr>
          <p:cNvSpPr>
            <a:spLocks noGrp="1"/>
          </p:cNvSpPr>
          <p:nvPr>
            <p:ph type="subTitle" idx="1" hasCustomPrompt="1"/>
          </p:nvPr>
        </p:nvSpPr>
        <p:spPr>
          <a:xfrm>
            <a:off x="426528" y="3969375"/>
            <a:ext cx="9269952" cy="720096"/>
          </a:xfrm>
          <a:prstGeom prst="rect">
            <a:avLst/>
          </a:prstGeom>
        </p:spPr>
        <p:txBody>
          <a:bodyPr>
            <a:normAutofit/>
          </a:bodyPr>
          <a:lstStyle>
            <a:lvl1pPr marL="0" indent="0" algn="l">
              <a:buNone/>
              <a:defRPr sz="320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Your subheading goes here</a:t>
            </a:r>
            <a:endParaRPr lang="en-US"/>
          </a:p>
        </p:txBody>
      </p:sp>
      <p:sp>
        <p:nvSpPr>
          <p:cNvPr id="10" name="Text Placeholder 9">
            <a:extLst>
              <a:ext uri="{FF2B5EF4-FFF2-40B4-BE49-F238E27FC236}">
                <a16:creationId xmlns:a16="http://schemas.microsoft.com/office/drawing/2014/main" id="{453F9965-8A47-94FA-C04E-A27D2EA8DD9D}"/>
              </a:ext>
            </a:extLst>
          </p:cNvPr>
          <p:cNvSpPr>
            <a:spLocks noGrp="1"/>
          </p:cNvSpPr>
          <p:nvPr>
            <p:ph type="body" sz="quarter" idx="11" hasCustomPrompt="1"/>
          </p:nvPr>
        </p:nvSpPr>
        <p:spPr>
          <a:xfrm>
            <a:off x="425989" y="5229240"/>
            <a:ext cx="4225925" cy="360699"/>
          </a:xfrm>
        </p:spPr>
        <p:txBody>
          <a:bodyPr/>
          <a:lstStyle>
            <a:lvl1pPr marL="0" indent="0">
              <a:buNone/>
              <a:defRPr>
                <a:solidFill>
                  <a:schemeClr val="bg1"/>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GB"/>
              <a:t>Name of presenter</a:t>
            </a:r>
            <a:endParaRPr lang="en-US"/>
          </a:p>
        </p:txBody>
      </p:sp>
      <p:sp>
        <p:nvSpPr>
          <p:cNvPr id="11" name="Picture Placeholder 2" descr="Partner logo.">
            <a:extLst>
              <a:ext uri="{FF2B5EF4-FFF2-40B4-BE49-F238E27FC236}">
                <a16:creationId xmlns:a16="http://schemas.microsoft.com/office/drawing/2014/main" id="{17790C14-E84E-D22B-241E-70A189E4A886}"/>
              </a:ext>
            </a:extLst>
          </p:cNvPr>
          <p:cNvSpPr>
            <a:spLocks noGrp="1"/>
          </p:cNvSpPr>
          <p:nvPr>
            <p:ph type="pic" sz="quarter" idx="12" hasCustomPrompt="1"/>
          </p:nvPr>
        </p:nvSpPr>
        <p:spPr>
          <a:xfrm>
            <a:off x="9557363" y="5499101"/>
            <a:ext cx="1800000" cy="900112"/>
          </a:xfrm>
          <a:solidFill>
            <a:schemeClr val="bg1"/>
          </a:solidFill>
        </p:spPr>
        <p:txBody>
          <a:bodyPr lIns="180000" rIns="180000" anchor="ctr">
            <a:normAutofit/>
          </a:bodyPr>
          <a:lstStyle>
            <a:lvl1pPr marL="0" indent="0" algn="ctr">
              <a:buNone/>
              <a:defRPr sz="1200"/>
            </a:lvl1pPr>
          </a:lstStyle>
          <a:p>
            <a:r>
              <a:rPr lang="en-US"/>
              <a:t>Insert a partner logo here or remove this box if not needed</a:t>
            </a:r>
          </a:p>
        </p:txBody>
      </p:sp>
      <p:sp>
        <p:nvSpPr>
          <p:cNvPr id="5" name="Rectangle 4">
            <a:extLst>
              <a:ext uri="{FF2B5EF4-FFF2-40B4-BE49-F238E27FC236}">
                <a16:creationId xmlns:a16="http://schemas.microsoft.com/office/drawing/2014/main" id="{83F5C707-8C61-7BF9-EF26-9346A3915584}"/>
              </a:ext>
              <a:ext uri="{C183D7F6-B498-43B3-948B-1728B52AA6E4}">
                <adec:decorative xmlns:adec="http://schemas.microsoft.com/office/drawing/2017/decorative" val="1"/>
              </a:ext>
            </a:extLst>
          </p:cNvPr>
          <p:cNvSpPr/>
          <p:nvPr/>
        </p:nvSpPr>
        <p:spPr>
          <a:xfrm>
            <a:off x="11766550" y="0"/>
            <a:ext cx="425450" cy="6858000"/>
          </a:xfrm>
          <a:prstGeom prst="rect">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descr="University of Nottingham logo">
            <a:extLst>
              <a:ext uri="{FF2B5EF4-FFF2-40B4-BE49-F238E27FC236}">
                <a16:creationId xmlns:a16="http://schemas.microsoft.com/office/drawing/2014/main" id="{ED779890-D92C-0CEB-A85E-5BF86FCD04F9}"/>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0" y="0"/>
            <a:ext cx="2436553" cy="900112"/>
          </a:xfrm>
          <a:prstGeom prst="rect">
            <a:avLst/>
          </a:prstGeom>
        </p:spPr>
      </p:pic>
      <p:sp>
        <p:nvSpPr>
          <p:cNvPr id="3" name="Rectangle 2">
            <a:extLst>
              <a:ext uri="{FF2B5EF4-FFF2-40B4-BE49-F238E27FC236}">
                <a16:creationId xmlns:a16="http://schemas.microsoft.com/office/drawing/2014/main" id="{36749E9D-D9EB-9229-EE8C-E72BBFE98D35}"/>
              </a:ext>
              <a:ext uri="{C183D7F6-B498-43B3-948B-1728B52AA6E4}">
                <adec:decorative xmlns:adec="http://schemas.microsoft.com/office/drawing/2017/decorative" val="1"/>
              </a:ext>
            </a:extLst>
          </p:cNvPr>
          <p:cNvSpPr/>
          <p:nvPr userDrawn="1"/>
        </p:nvSpPr>
        <p:spPr>
          <a:xfrm>
            <a:off x="11766550" y="0"/>
            <a:ext cx="425450" cy="6858000"/>
          </a:xfrm>
          <a:prstGeom prst="rect">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11338578"/>
      </p:ext>
    </p:extLst>
  </p:cSld>
  <p:clrMapOvr>
    <a:masterClrMapping/>
  </p:clrMapOvr>
  <p:extLst>
    <p:ext uri="{DCECCB84-F9BA-43D5-87BE-67443E8EF086}">
      <p15:sldGuideLst xmlns:p15="http://schemas.microsoft.com/office/powerpoint/2012/main">
        <p15:guide id="1" orient="horz" pos="1139">
          <p15:clr>
            <a:srgbClr val="FBAE40"/>
          </p15:clr>
        </p15:guide>
      </p15:sldGuideLst>
    </p:ext>
  </p:extLst>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p:cSld name="Title_blue_4">
    <p:bg>
      <p:bgPr>
        <a:solidFill>
          <a:schemeClr val="tx1"/>
        </a:solidFill>
        <a:effectLst/>
      </p:bgPr>
    </p:bg>
    <p:spTree>
      <p:nvGrpSpPr>
        <p:cNvPr id="1" name=""/>
        <p:cNvGrpSpPr/>
        <p:nvPr/>
      </p:nvGrpSpPr>
      <p:grpSpPr>
        <a:xfrm>
          <a:off x="0" y="0"/>
          <a:ext cx="0" cy="0"/>
          <a:chOff x="0" y="0"/>
          <a:chExt cx="0" cy="0"/>
        </a:xfrm>
      </p:grpSpPr>
      <p:pic>
        <p:nvPicPr>
          <p:cNvPr id="4" name="Picture 3" descr="University of Nottingham logo">
            <a:extLst>
              <a:ext uri="{FF2B5EF4-FFF2-40B4-BE49-F238E27FC236}">
                <a16:creationId xmlns:a16="http://schemas.microsoft.com/office/drawing/2014/main" id="{F1EA9D3F-EDF8-DEC2-BF2D-AE3CF2580B07}"/>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0" y="0"/>
            <a:ext cx="2436553" cy="900112"/>
          </a:xfrm>
          <a:prstGeom prst="rect">
            <a:avLst/>
          </a:prstGeom>
        </p:spPr>
      </p:pic>
      <p:sp>
        <p:nvSpPr>
          <p:cNvPr id="8" name="Title 1">
            <a:extLst>
              <a:ext uri="{FF2B5EF4-FFF2-40B4-BE49-F238E27FC236}">
                <a16:creationId xmlns:a16="http://schemas.microsoft.com/office/drawing/2014/main" id="{998903FF-2ED4-C86B-64A8-AC2ED1D19996}"/>
              </a:ext>
            </a:extLst>
          </p:cNvPr>
          <p:cNvSpPr>
            <a:spLocks noGrp="1"/>
          </p:cNvSpPr>
          <p:nvPr>
            <p:ph type="ctrTitle" hasCustomPrompt="1"/>
          </p:nvPr>
        </p:nvSpPr>
        <p:spPr>
          <a:xfrm>
            <a:off x="426528" y="1808163"/>
            <a:ext cx="9269952" cy="1796732"/>
          </a:xfrm>
          <a:prstGeom prst="rect">
            <a:avLst/>
          </a:prstGeom>
        </p:spPr>
        <p:txBody>
          <a:bodyPr anchor="ctr"/>
          <a:lstStyle>
            <a:lvl1pPr algn="l">
              <a:lnSpc>
                <a:spcPts val="6000"/>
              </a:lnSpc>
              <a:defRPr sz="6000">
                <a:solidFill>
                  <a:schemeClr val="bg1"/>
                </a:solidFill>
              </a:defRPr>
            </a:lvl1pPr>
          </a:lstStyle>
          <a:p>
            <a:r>
              <a:rPr lang="en-GB"/>
              <a:t>Title of presentation </a:t>
            </a:r>
            <a:br>
              <a:rPr lang="en-GB"/>
            </a:br>
            <a:r>
              <a:rPr lang="en-GB"/>
              <a:t>or section goes here</a:t>
            </a:r>
            <a:endParaRPr lang="en-US"/>
          </a:p>
        </p:txBody>
      </p:sp>
      <p:sp>
        <p:nvSpPr>
          <p:cNvPr id="9" name="Subtitle 2">
            <a:extLst>
              <a:ext uri="{FF2B5EF4-FFF2-40B4-BE49-F238E27FC236}">
                <a16:creationId xmlns:a16="http://schemas.microsoft.com/office/drawing/2014/main" id="{E65196FB-C293-6637-2C20-F6F5A3B3F2FB}"/>
              </a:ext>
            </a:extLst>
          </p:cNvPr>
          <p:cNvSpPr>
            <a:spLocks noGrp="1"/>
          </p:cNvSpPr>
          <p:nvPr>
            <p:ph type="subTitle" idx="1" hasCustomPrompt="1"/>
          </p:nvPr>
        </p:nvSpPr>
        <p:spPr>
          <a:xfrm>
            <a:off x="426528" y="3969375"/>
            <a:ext cx="9269952" cy="720096"/>
          </a:xfrm>
          <a:prstGeom prst="rect">
            <a:avLst/>
          </a:prstGeom>
        </p:spPr>
        <p:txBody>
          <a:bodyPr>
            <a:normAutofit/>
          </a:bodyPr>
          <a:lstStyle>
            <a:lvl1pPr marL="0" indent="0" algn="l">
              <a:buNone/>
              <a:defRPr sz="320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Your subheading goes here</a:t>
            </a:r>
            <a:endParaRPr lang="en-US"/>
          </a:p>
        </p:txBody>
      </p:sp>
      <p:sp>
        <p:nvSpPr>
          <p:cNvPr id="10" name="Text Placeholder 9">
            <a:extLst>
              <a:ext uri="{FF2B5EF4-FFF2-40B4-BE49-F238E27FC236}">
                <a16:creationId xmlns:a16="http://schemas.microsoft.com/office/drawing/2014/main" id="{8FEF38FB-2DE7-E0FC-2BEF-2C1C3010133B}"/>
              </a:ext>
            </a:extLst>
          </p:cNvPr>
          <p:cNvSpPr>
            <a:spLocks noGrp="1"/>
          </p:cNvSpPr>
          <p:nvPr>
            <p:ph type="body" sz="quarter" idx="11" hasCustomPrompt="1"/>
          </p:nvPr>
        </p:nvSpPr>
        <p:spPr>
          <a:xfrm>
            <a:off x="425989" y="5229240"/>
            <a:ext cx="4225925" cy="360699"/>
          </a:xfrm>
        </p:spPr>
        <p:txBody>
          <a:bodyPr/>
          <a:lstStyle>
            <a:lvl1pPr marL="0" indent="0">
              <a:buNone/>
              <a:defRPr>
                <a:solidFill>
                  <a:schemeClr val="bg1"/>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GB"/>
              <a:t>Name of presenter</a:t>
            </a:r>
            <a:endParaRPr lang="en-US"/>
          </a:p>
        </p:txBody>
      </p:sp>
      <p:sp>
        <p:nvSpPr>
          <p:cNvPr id="11" name="Picture Placeholder 2" descr="Partner logo.">
            <a:extLst>
              <a:ext uri="{FF2B5EF4-FFF2-40B4-BE49-F238E27FC236}">
                <a16:creationId xmlns:a16="http://schemas.microsoft.com/office/drawing/2014/main" id="{D29B8919-ECAB-740A-54B2-F6ADBF999ED0}"/>
              </a:ext>
            </a:extLst>
          </p:cNvPr>
          <p:cNvSpPr>
            <a:spLocks noGrp="1"/>
          </p:cNvSpPr>
          <p:nvPr>
            <p:ph type="pic" sz="quarter" idx="12" hasCustomPrompt="1"/>
          </p:nvPr>
        </p:nvSpPr>
        <p:spPr>
          <a:xfrm>
            <a:off x="9557363" y="5499101"/>
            <a:ext cx="1800000" cy="900112"/>
          </a:xfrm>
          <a:solidFill>
            <a:schemeClr val="bg1"/>
          </a:solidFill>
        </p:spPr>
        <p:txBody>
          <a:bodyPr lIns="180000" rIns="180000" anchor="ctr">
            <a:normAutofit/>
          </a:bodyPr>
          <a:lstStyle>
            <a:lvl1pPr marL="0" indent="0" algn="ctr">
              <a:buNone/>
              <a:defRPr sz="1200"/>
            </a:lvl1pPr>
          </a:lstStyle>
          <a:p>
            <a:r>
              <a:rPr lang="en-US"/>
              <a:t>Insert a partner logo here or remove this box if not needed</a:t>
            </a:r>
          </a:p>
        </p:txBody>
      </p:sp>
      <p:sp>
        <p:nvSpPr>
          <p:cNvPr id="5" name="Rectangle 4">
            <a:extLst>
              <a:ext uri="{FF2B5EF4-FFF2-40B4-BE49-F238E27FC236}">
                <a16:creationId xmlns:a16="http://schemas.microsoft.com/office/drawing/2014/main" id="{83F5C707-8C61-7BF9-EF26-9346A3915584}"/>
              </a:ext>
              <a:ext uri="{C183D7F6-B498-43B3-948B-1728B52AA6E4}">
                <adec:decorative xmlns:adec="http://schemas.microsoft.com/office/drawing/2017/decorative" val="1"/>
              </a:ext>
            </a:extLst>
          </p:cNvPr>
          <p:cNvSpPr/>
          <p:nvPr/>
        </p:nvSpPr>
        <p:spPr>
          <a:xfrm>
            <a:off x="11766550" y="0"/>
            <a:ext cx="425450" cy="6858000"/>
          </a:xfrm>
          <a:prstGeom prst="rect">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descr="University of Nottingham logo">
            <a:extLst>
              <a:ext uri="{FF2B5EF4-FFF2-40B4-BE49-F238E27FC236}">
                <a16:creationId xmlns:a16="http://schemas.microsoft.com/office/drawing/2014/main" id="{A214BDD0-5BB4-A825-E8AE-A8D671DCC053}"/>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0" y="0"/>
            <a:ext cx="2436553" cy="900112"/>
          </a:xfrm>
          <a:prstGeom prst="rect">
            <a:avLst/>
          </a:prstGeom>
        </p:spPr>
      </p:pic>
      <p:sp>
        <p:nvSpPr>
          <p:cNvPr id="3" name="Rectangle 2">
            <a:extLst>
              <a:ext uri="{FF2B5EF4-FFF2-40B4-BE49-F238E27FC236}">
                <a16:creationId xmlns:a16="http://schemas.microsoft.com/office/drawing/2014/main" id="{61E21396-8AE5-623C-785A-4195125E0FAD}"/>
              </a:ext>
              <a:ext uri="{C183D7F6-B498-43B3-948B-1728B52AA6E4}">
                <adec:decorative xmlns:adec="http://schemas.microsoft.com/office/drawing/2017/decorative" val="1"/>
              </a:ext>
            </a:extLst>
          </p:cNvPr>
          <p:cNvSpPr/>
          <p:nvPr userDrawn="1"/>
        </p:nvSpPr>
        <p:spPr>
          <a:xfrm>
            <a:off x="11766550" y="0"/>
            <a:ext cx="425450" cy="6858000"/>
          </a:xfrm>
          <a:prstGeom prst="rect">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23256126"/>
      </p:ext>
    </p:extLst>
  </p:cSld>
  <p:clrMapOvr>
    <a:masterClrMapping/>
  </p:clrMapOvr>
  <p:extLst>
    <p:ext uri="{DCECCB84-F9BA-43D5-87BE-67443E8EF086}">
      <p15:sldGuideLst xmlns:p15="http://schemas.microsoft.com/office/powerpoint/2012/main">
        <p15:guide id="1" orient="horz" pos="1139">
          <p15:clr>
            <a:srgbClr val="FBAE40"/>
          </p15:clr>
        </p15:guide>
      </p15:sldGuideLst>
    </p:ext>
  </p:extLst>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p:cSld name="Divider_blue_1">
    <p:bg>
      <p:bgPr>
        <a:solidFill>
          <a:schemeClr val="tx1"/>
        </a:solidFill>
        <a:effectLst/>
      </p:bgPr>
    </p:bg>
    <p:spTree>
      <p:nvGrpSpPr>
        <p:cNvPr id="1" name=""/>
        <p:cNvGrpSpPr/>
        <p:nvPr/>
      </p:nvGrpSpPr>
      <p:grpSpPr>
        <a:xfrm>
          <a:off x="0" y="0"/>
          <a:ext cx="0" cy="0"/>
          <a:chOff x="0" y="0"/>
          <a:chExt cx="0" cy="0"/>
        </a:xfrm>
      </p:grpSpPr>
      <p:pic>
        <p:nvPicPr>
          <p:cNvPr id="3" name="Picture 2" descr="University of Nottingham castle icon">
            <a:extLst>
              <a:ext uri="{FF2B5EF4-FFF2-40B4-BE49-F238E27FC236}">
                <a16:creationId xmlns:a16="http://schemas.microsoft.com/office/drawing/2014/main" id="{ABE46430-C869-FB5B-1543-5658FF4DB28D}"/>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0"/>
            <a:ext cx="900113" cy="900112"/>
          </a:xfrm>
          <a:prstGeom prst="rect">
            <a:avLst/>
          </a:prstGeom>
        </p:spPr>
      </p:pic>
      <p:sp>
        <p:nvSpPr>
          <p:cNvPr id="6" name="Title 1">
            <a:extLst>
              <a:ext uri="{FF2B5EF4-FFF2-40B4-BE49-F238E27FC236}">
                <a16:creationId xmlns:a16="http://schemas.microsoft.com/office/drawing/2014/main" id="{9D22ABA4-3700-BF47-C5C3-AD2A7C00FBAE}"/>
              </a:ext>
            </a:extLst>
          </p:cNvPr>
          <p:cNvSpPr>
            <a:spLocks noGrp="1"/>
          </p:cNvSpPr>
          <p:nvPr>
            <p:ph type="ctrTitle" hasCustomPrompt="1"/>
          </p:nvPr>
        </p:nvSpPr>
        <p:spPr>
          <a:xfrm>
            <a:off x="427089" y="1808163"/>
            <a:ext cx="9269952" cy="1796732"/>
          </a:xfrm>
          <a:prstGeom prst="rect">
            <a:avLst/>
          </a:prstGeom>
        </p:spPr>
        <p:txBody>
          <a:bodyPr anchor="ctr"/>
          <a:lstStyle>
            <a:lvl1pPr algn="l">
              <a:lnSpc>
                <a:spcPts val="6000"/>
              </a:lnSpc>
              <a:defRPr sz="6000">
                <a:solidFill>
                  <a:schemeClr val="bg1"/>
                </a:solidFill>
              </a:defRPr>
            </a:lvl1pPr>
          </a:lstStyle>
          <a:p>
            <a:r>
              <a:rPr lang="en-GB"/>
              <a:t>Section title</a:t>
            </a:r>
            <a:endParaRPr lang="en-US"/>
          </a:p>
        </p:txBody>
      </p:sp>
      <p:sp>
        <p:nvSpPr>
          <p:cNvPr id="7" name="Subtitle 2">
            <a:extLst>
              <a:ext uri="{FF2B5EF4-FFF2-40B4-BE49-F238E27FC236}">
                <a16:creationId xmlns:a16="http://schemas.microsoft.com/office/drawing/2014/main" id="{491764B8-A98D-B024-D18E-427B6AC849E5}"/>
              </a:ext>
            </a:extLst>
          </p:cNvPr>
          <p:cNvSpPr>
            <a:spLocks noGrp="1"/>
          </p:cNvSpPr>
          <p:nvPr>
            <p:ph type="subTitle" idx="1" hasCustomPrompt="1"/>
          </p:nvPr>
        </p:nvSpPr>
        <p:spPr>
          <a:xfrm>
            <a:off x="427089" y="3969375"/>
            <a:ext cx="9269952" cy="720096"/>
          </a:xfrm>
          <a:prstGeom prst="rect">
            <a:avLst/>
          </a:prstGeom>
        </p:spPr>
        <p:txBody>
          <a:bodyPr>
            <a:normAutofit/>
          </a:bodyPr>
          <a:lstStyle>
            <a:lvl1pPr marL="0" indent="0" algn="l">
              <a:buNone/>
              <a:defRPr sz="320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Your subheading goes here</a:t>
            </a:r>
            <a:endParaRPr lang="en-US"/>
          </a:p>
        </p:txBody>
      </p:sp>
      <p:sp>
        <p:nvSpPr>
          <p:cNvPr id="5" name="Rectangle 4">
            <a:extLst>
              <a:ext uri="{FF2B5EF4-FFF2-40B4-BE49-F238E27FC236}">
                <a16:creationId xmlns:a16="http://schemas.microsoft.com/office/drawing/2014/main" id="{83F5C707-8C61-7BF9-EF26-9346A3915584}"/>
              </a:ext>
              <a:ext uri="{C183D7F6-B498-43B3-948B-1728B52AA6E4}">
                <adec:decorative xmlns:adec="http://schemas.microsoft.com/office/drawing/2017/decorative" val="1"/>
              </a:ext>
            </a:extLst>
          </p:cNvPr>
          <p:cNvSpPr/>
          <p:nvPr/>
        </p:nvSpPr>
        <p:spPr>
          <a:xfrm>
            <a:off x="11766550" y="0"/>
            <a:ext cx="425450" cy="6858000"/>
          </a:xfrm>
          <a:prstGeom prst="rect">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descr="University of Nottingham castle icon">
            <a:extLst>
              <a:ext uri="{FF2B5EF4-FFF2-40B4-BE49-F238E27FC236}">
                <a16:creationId xmlns:a16="http://schemas.microsoft.com/office/drawing/2014/main" id="{62ADC6E2-687D-211B-44B8-B1464A02AD8F}"/>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900113" cy="900112"/>
          </a:xfrm>
          <a:prstGeom prst="rect">
            <a:avLst/>
          </a:prstGeom>
        </p:spPr>
      </p:pic>
      <p:sp>
        <p:nvSpPr>
          <p:cNvPr id="4" name="Rectangle 3">
            <a:extLst>
              <a:ext uri="{FF2B5EF4-FFF2-40B4-BE49-F238E27FC236}">
                <a16:creationId xmlns:a16="http://schemas.microsoft.com/office/drawing/2014/main" id="{07CA6CBB-C2CA-8138-A28A-7430DF7AB659}"/>
              </a:ext>
              <a:ext uri="{C183D7F6-B498-43B3-948B-1728B52AA6E4}">
                <adec:decorative xmlns:adec="http://schemas.microsoft.com/office/drawing/2017/decorative" val="1"/>
              </a:ext>
            </a:extLst>
          </p:cNvPr>
          <p:cNvSpPr/>
          <p:nvPr userDrawn="1"/>
        </p:nvSpPr>
        <p:spPr>
          <a:xfrm>
            <a:off x="11766550" y="0"/>
            <a:ext cx="425450" cy="6858000"/>
          </a:xfrm>
          <a:prstGeom prst="rect">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47809774"/>
      </p:ext>
    </p:extLst>
  </p:cSld>
  <p:clrMapOvr>
    <a:masterClrMapping/>
  </p:clrMapOvr>
  <p:extLst>
    <p:ext uri="{DCECCB84-F9BA-43D5-87BE-67443E8EF086}">
      <p15:sldGuideLst xmlns:p15="http://schemas.microsoft.com/office/powerpoint/2012/main">
        <p15:guide id="1" orient="horz" pos="1139">
          <p15:clr>
            <a:srgbClr val="FBAE40"/>
          </p15:clr>
        </p15:guide>
      </p15:sldGuideLst>
    </p:ext>
  </p:extLst>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p:cSld name="Divider_blue_2">
    <p:bg>
      <p:bgPr>
        <a:solidFill>
          <a:schemeClr val="tx1"/>
        </a:solidFill>
        <a:effectLst/>
      </p:bgPr>
    </p:bg>
    <p:spTree>
      <p:nvGrpSpPr>
        <p:cNvPr id="1" name=""/>
        <p:cNvGrpSpPr/>
        <p:nvPr/>
      </p:nvGrpSpPr>
      <p:grpSpPr>
        <a:xfrm>
          <a:off x="0" y="0"/>
          <a:ext cx="0" cy="0"/>
          <a:chOff x="0" y="0"/>
          <a:chExt cx="0" cy="0"/>
        </a:xfrm>
      </p:grpSpPr>
      <p:pic>
        <p:nvPicPr>
          <p:cNvPr id="6" name="Picture 5" descr="University of Nottingham castle icon">
            <a:extLst>
              <a:ext uri="{FF2B5EF4-FFF2-40B4-BE49-F238E27FC236}">
                <a16:creationId xmlns:a16="http://schemas.microsoft.com/office/drawing/2014/main" id="{0F4B7E7B-C184-0FD6-967A-1495A016AA9E}"/>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0"/>
            <a:ext cx="900113" cy="900112"/>
          </a:xfrm>
          <a:prstGeom prst="rect">
            <a:avLst/>
          </a:prstGeom>
        </p:spPr>
      </p:pic>
      <p:sp>
        <p:nvSpPr>
          <p:cNvPr id="2" name="Title 1">
            <a:extLst>
              <a:ext uri="{FF2B5EF4-FFF2-40B4-BE49-F238E27FC236}">
                <a16:creationId xmlns:a16="http://schemas.microsoft.com/office/drawing/2014/main" id="{9C167CB6-25ED-5142-E060-0D1155D6892C}"/>
              </a:ext>
            </a:extLst>
          </p:cNvPr>
          <p:cNvSpPr>
            <a:spLocks noGrp="1"/>
          </p:cNvSpPr>
          <p:nvPr>
            <p:ph type="ctrTitle" hasCustomPrompt="1"/>
          </p:nvPr>
        </p:nvSpPr>
        <p:spPr>
          <a:xfrm>
            <a:off x="427089" y="1808163"/>
            <a:ext cx="9269952" cy="1796732"/>
          </a:xfrm>
          <a:prstGeom prst="rect">
            <a:avLst/>
          </a:prstGeom>
        </p:spPr>
        <p:txBody>
          <a:bodyPr anchor="ctr"/>
          <a:lstStyle>
            <a:lvl1pPr algn="l">
              <a:lnSpc>
                <a:spcPts val="6000"/>
              </a:lnSpc>
              <a:defRPr sz="6000">
                <a:solidFill>
                  <a:schemeClr val="bg1"/>
                </a:solidFill>
              </a:defRPr>
            </a:lvl1pPr>
          </a:lstStyle>
          <a:p>
            <a:r>
              <a:rPr lang="en-GB"/>
              <a:t>Section title</a:t>
            </a:r>
            <a:endParaRPr lang="en-US"/>
          </a:p>
        </p:txBody>
      </p:sp>
      <p:sp>
        <p:nvSpPr>
          <p:cNvPr id="3" name="Subtitle 2">
            <a:extLst>
              <a:ext uri="{FF2B5EF4-FFF2-40B4-BE49-F238E27FC236}">
                <a16:creationId xmlns:a16="http://schemas.microsoft.com/office/drawing/2014/main" id="{C0ED93F1-6799-698D-3691-2B55FC98EC6A}"/>
              </a:ext>
            </a:extLst>
          </p:cNvPr>
          <p:cNvSpPr>
            <a:spLocks noGrp="1"/>
          </p:cNvSpPr>
          <p:nvPr>
            <p:ph type="subTitle" idx="1" hasCustomPrompt="1"/>
          </p:nvPr>
        </p:nvSpPr>
        <p:spPr>
          <a:xfrm>
            <a:off x="427089" y="3969375"/>
            <a:ext cx="9269952" cy="720096"/>
          </a:xfrm>
          <a:prstGeom prst="rect">
            <a:avLst/>
          </a:prstGeom>
        </p:spPr>
        <p:txBody>
          <a:bodyPr>
            <a:normAutofit/>
          </a:bodyPr>
          <a:lstStyle>
            <a:lvl1pPr marL="0" indent="0" algn="l">
              <a:buNone/>
              <a:defRPr sz="320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Your subheading goes here</a:t>
            </a:r>
            <a:endParaRPr lang="en-US"/>
          </a:p>
        </p:txBody>
      </p:sp>
      <p:sp>
        <p:nvSpPr>
          <p:cNvPr id="5" name="Rectangle 4">
            <a:extLst>
              <a:ext uri="{FF2B5EF4-FFF2-40B4-BE49-F238E27FC236}">
                <a16:creationId xmlns:a16="http://schemas.microsoft.com/office/drawing/2014/main" id="{83F5C707-8C61-7BF9-EF26-9346A3915584}"/>
              </a:ext>
              <a:ext uri="{C183D7F6-B498-43B3-948B-1728B52AA6E4}">
                <adec:decorative xmlns:adec="http://schemas.microsoft.com/office/drawing/2017/decorative" val="1"/>
              </a:ext>
            </a:extLst>
          </p:cNvPr>
          <p:cNvSpPr/>
          <p:nvPr/>
        </p:nvSpPr>
        <p:spPr>
          <a:xfrm>
            <a:off x="11766550" y="0"/>
            <a:ext cx="425450" cy="6858000"/>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University of Nottingham castle icon">
            <a:extLst>
              <a:ext uri="{FF2B5EF4-FFF2-40B4-BE49-F238E27FC236}">
                <a16:creationId xmlns:a16="http://schemas.microsoft.com/office/drawing/2014/main" id="{0CDB75CE-3775-3291-BF05-597E88141253}"/>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900113" cy="900112"/>
          </a:xfrm>
          <a:prstGeom prst="rect">
            <a:avLst/>
          </a:prstGeom>
        </p:spPr>
      </p:pic>
      <p:sp>
        <p:nvSpPr>
          <p:cNvPr id="7" name="Rectangle 6">
            <a:extLst>
              <a:ext uri="{FF2B5EF4-FFF2-40B4-BE49-F238E27FC236}">
                <a16:creationId xmlns:a16="http://schemas.microsoft.com/office/drawing/2014/main" id="{7D559C04-0A73-C71B-5055-94003E6DFE49}"/>
              </a:ext>
              <a:ext uri="{C183D7F6-B498-43B3-948B-1728B52AA6E4}">
                <adec:decorative xmlns:adec="http://schemas.microsoft.com/office/drawing/2017/decorative" val="1"/>
              </a:ext>
            </a:extLst>
          </p:cNvPr>
          <p:cNvSpPr/>
          <p:nvPr userDrawn="1"/>
        </p:nvSpPr>
        <p:spPr>
          <a:xfrm>
            <a:off x="11766550" y="0"/>
            <a:ext cx="425450" cy="6858000"/>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14444364"/>
      </p:ext>
    </p:extLst>
  </p:cSld>
  <p:clrMapOvr>
    <a:masterClrMapping/>
  </p:clrMapOvr>
  <p:extLst>
    <p:ext uri="{DCECCB84-F9BA-43D5-87BE-67443E8EF086}">
      <p15:sldGuideLst xmlns:p15="http://schemas.microsoft.com/office/powerpoint/2012/main">
        <p15:guide id="1" orient="horz" pos="1139">
          <p15:clr>
            <a:srgbClr val="FBAE40"/>
          </p15:clr>
        </p15:guide>
      </p15:sldGuideLst>
    </p:ext>
  </p:extLst>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p:cSld name="Divider_blue_3">
    <p:bg>
      <p:bgPr>
        <a:solidFill>
          <a:schemeClr val="tx1"/>
        </a:solidFill>
        <a:effectLst/>
      </p:bgPr>
    </p:bg>
    <p:spTree>
      <p:nvGrpSpPr>
        <p:cNvPr id="1" name=""/>
        <p:cNvGrpSpPr/>
        <p:nvPr/>
      </p:nvGrpSpPr>
      <p:grpSpPr>
        <a:xfrm>
          <a:off x="0" y="0"/>
          <a:ext cx="0" cy="0"/>
          <a:chOff x="0" y="0"/>
          <a:chExt cx="0" cy="0"/>
        </a:xfrm>
      </p:grpSpPr>
      <p:pic>
        <p:nvPicPr>
          <p:cNvPr id="6" name="Picture 5" descr="University of Nottingham castle icon">
            <a:extLst>
              <a:ext uri="{FF2B5EF4-FFF2-40B4-BE49-F238E27FC236}">
                <a16:creationId xmlns:a16="http://schemas.microsoft.com/office/drawing/2014/main" id="{4674787E-5F7F-8AEF-E91C-2886513254B3}"/>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0"/>
            <a:ext cx="900113" cy="900112"/>
          </a:xfrm>
          <a:prstGeom prst="rect">
            <a:avLst/>
          </a:prstGeom>
        </p:spPr>
      </p:pic>
      <p:sp>
        <p:nvSpPr>
          <p:cNvPr id="2" name="Title 1">
            <a:extLst>
              <a:ext uri="{FF2B5EF4-FFF2-40B4-BE49-F238E27FC236}">
                <a16:creationId xmlns:a16="http://schemas.microsoft.com/office/drawing/2014/main" id="{3C312E4A-B2A7-E044-D5F9-97AD9A7D5544}"/>
              </a:ext>
            </a:extLst>
          </p:cNvPr>
          <p:cNvSpPr>
            <a:spLocks noGrp="1"/>
          </p:cNvSpPr>
          <p:nvPr>
            <p:ph type="ctrTitle" hasCustomPrompt="1"/>
          </p:nvPr>
        </p:nvSpPr>
        <p:spPr>
          <a:xfrm>
            <a:off x="427089" y="1808163"/>
            <a:ext cx="9269952" cy="1796732"/>
          </a:xfrm>
          <a:prstGeom prst="rect">
            <a:avLst/>
          </a:prstGeom>
        </p:spPr>
        <p:txBody>
          <a:bodyPr anchor="ctr"/>
          <a:lstStyle>
            <a:lvl1pPr algn="l">
              <a:lnSpc>
                <a:spcPts val="6000"/>
              </a:lnSpc>
              <a:defRPr sz="6000">
                <a:solidFill>
                  <a:schemeClr val="bg1"/>
                </a:solidFill>
              </a:defRPr>
            </a:lvl1pPr>
          </a:lstStyle>
          <a:p>
            <a:r>
              <a:rPr lang="en-GB"/>
              <a:t>Section title</a:t>
            </a:r>
            <a:endParaRPr lang="en-US"/>
          </a:p>
        </p:txBody>
      </p:sp>
      <p:sp>
        <p:nvSpPr>
          <p:cNvPr id="3" name="Subtitle 2">
            <a:extLst>
              <a:ext uri="{FF2B5EF4-FFF2-40B4-BE49-F238E27FC236}">
                <a16:creationId xmlns:a16="http://schemas.microsoft.com/office/drawing/2014/main" id="{AAE034DB-22D0-BF2A-EC1A-44865177D672}"/>
              </a:ext>
            </a:extLst>
          </p:cNvPr>
          <p:cNvSpPr>
            <a:spLocks noGrp="1"/>
          </p:cNvSpPr>
          <p:nvPr>
            <p:ph type="subTitle" idx="1" hasCustomPrompt="1"/>
          </p:nvPr>
        </p:nvSpPr>
        <p:spPr>
          <a:xfrm>
            <a:off x="427089" y="3969375"/>
            <a:ext cx="9269952" cy="720096"/>
          </a:xfrm>
          <a:prstGeom prst="rect">
            <a:avLst/>
          </a:prstGeom>
        </p:spPr>
        <p:txBody>
          <a:bodyPr>
            <a:normAutofit/>
          </a:bodyPr>
          <a:lstStyle>
            <a:lvl1pPr marL="0" indent="0" algn="l">
              <a:buNone/>
              <a:defRPr sz="320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Your subheading goes here</a:t>
            </a:r>
            <a:endParaRPr lang="en-US"/>
          </a:p>
        </p:txBody>
      </p:sp>
      <p:sp>
        <p:nvSpPr>
          <p:cNvPr id="5" name="Rectangle 4">
            <a:extLst>
              <a:ext uri="{FF2B5EF4-FFF2-40B4-BE49-F238E27FC236}">
                <a16:creationId xmlns:a16="http://schemas.microsoft.com/office/drawing/2014/main" id="{83F5C707-8C61-7BF9-EF26-9346A3915584}"/>
              </a:ext>
              <a:ext uri="{C183D7F6-B498-43B3-948B-1728B52AA6E4}">
                <adec:decorative xmlns:adec="http://schemas.microsoft.com/office/drawing/2017/decorative" val="1"/>
              </a:ext>
            </a:extLst>
          </p:cNvPr>
          <p:cNvSpPr/>
          <p:nvPr/>
        </p:nvSpPr>
        <p:spPr>
          <a:xfrm>
            <a:off x="11766550" y="0"/>
            <a:ext cx="425450" cy="6858000"/>
          </a:xfrm>
          <a:prstGeom prst="rect">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University of Nottingham castle icon">
            <a:extLst>
              <a:ext uri="{FF2B5EF4-FFF2-40B4-BE49-F238E27FC236}">
                <a16:creationId xmlns:a16="http://schemas.microsoft.com/office/drawing/2014/main" id="{551C4357-2F2D-A876-6964-4B858FC70232}"/>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900113" cy="900112"/>
          </a:xfrm>
          <a:prstGeom prst="rect">
            <a:avLst/>
          </a:prstGeom>
        </p:spPr>
      </p:pic>
      <p:sp>
        <p:nvSpPr>
          <p:cNvPr id="7" name="Rectangle 6">
            <a:extLst>
              <a:ext uri="{FF2B5EF4-FFF2-40B4-BE49-F238E27FC236}">
                <a16:creationId xmlns:a16="http://schemas.microsoft.com/office/drawing/2014/main" id="{D7691985-01D9-8C2F-6247-731890DD420C}"/>
              </a:ext>
              <a:ext uri="{C183D7F6-B498-43B3-948B-1728B52AA6E4}">
                <adec:decorative xmlns:adec="http://schemas.microsoft.com/office/drawing/2017/decorative" val="1"/>
              </a:ext>
            </a:extLst>
          </p:cNvPr>
          <p:cNvSpPr/>
          <p:nvPr userDrawn="1"/>
        </p:nvSpPr>
        <p:spPr>
          <a:xfrm>
            <a:off x="11766550" y="0"/>
            <a:ext cx="425450" cy="6858000"/>
          </a:xfrm>
          <a:prstGeom prst="rect">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17532195"/>
      </p:ext>
    </p:extLst>
  </p:cSld>
  <p:clrMapOvr>
    <a:masterClrMapping/>
  </p:clrMapOvr>
  <p:extLst>
    <p:ext uri="{DCECCB84-F9BA-43D5-87BE-67443E8EF086}">
      <p15:sldGuideLst xmlns:p15="http://schemas.microsoft.com/office/powerpoint/2012/main">
        <p15:guide id="1" orient="horz" pos="1139">
          <p15:clr>
            <a:srgbClr val="FBAE40"/>
          </p15:clr>
        </p15:guide>
      </p15:sldGuideLst>
    </p:ext>
  </p:extLst>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p:cSld name="Divider_blue_4">
    <p:bg>
      <p:bgPr>
        <a:solidFill>
          <a:schemeClr val="tx1"/>
        </a:solidFill>
        <a:effectLst/>
      </p:bgPr>
    </p:bg>
    <p:spTree>
      <p:nvGrpSpPr>
        <p:cNvPr id="1" name=""/>
        <p:cNvGrpSpPr/>
        <p:nvPr/>
      </p:nvGrpSpPr>
      <p:grpSpPr>
        <a:xfrm>
          <a:off x="0" y="0"/>
          <a:ext cx="0" cy="0"/>
          <a:chOff x="0" y="0"/>
          <a:chExt cx="0" cy="0"/>
        </a:xfrm>
      </p:grpSpPr>
      <p:pic>
        <p:nvPicPr>
          <p:cNvPr id="6" name="Picture 5" descr="University of Nottingham castle icon">
            <a:extLst>
              <a:ext uri="{FF2B5EF4-FFF2-40B4-BE49-F238E27FC236}">
                <a16:creationId xmlns:a16="http://schemas.microsoft.com/office/drawing/2014/main" id="{EE74AC68-18AF-B6C5-ADFC-35E4DB4B9269}"/>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0"/>
            <a:ext cx="900113" cy="900112"/>
          </a:xfrm>
          <a:prstGeom prst="rect">
            <a:avLst/>
          </a:prstGeom>
        </p:spPr>
      </p:pic>
      <p:sp>
        <p:nvSpPr>
          <p:cNvPr id="2" name="Title 1">
            <a:extLst>
              <a:ext uri="{FF2B5EF4-FFF2-40B4-BE49-F238E27FC236}">
                <a16:creationId xmlns:a16="http://schemas.microsoft.com/office/drawing/2014/main" id="{391B7C56-46BC-877A-A8BB-101B90BFD2BB}"/>
              </a:ext>
            </a:extLst>
          </p:cNvPr>
          <p:cNvSpPr>
            <a:spLocks noGrp="1"/>
          </p:cNvSpPr>
          <p:nvPr>
            <p:ph type="ctrTitle" hasCustomPrompt="1"/>
          </p:nvPr>
        </p:nvSpPr>
        <p:spPr>
          <a:xfrm>
            <a:off x="427089" y="1808163"/>
            <a:ext cx="9269952" cy="1796732"/>
          </a:xfrm>
          <a:prstGeom prst="rect">
            <a:avLst/>
          </a:prstGeom>
        </p:spPr>
        <p:txBody>
          <a:bodyPr anchor="ctr"/>
          <a:lstStyle>
            <a:lvl1pPr algn="l">
              <a:lnSpc>
                <a:spcPts val="6000"/>
              </a:lnSpc>
              <a:defRPr sz="6000">
                <a:solidFill>
                  <a:schemeClr val="bg1"/>
                </a:solidFill>
              </a:defRPr>
            </a:lvl1pPr>
          </a:lstStyle>
          <a:p>
            <a:r>
              <a:rPr lang="en-GB"/>
              <a:t>Section title</a:t>
            </a:r>
            <a:endParaRPr lang="en-US"/>
          </a:p>
        </p:txBody>
      </p:sp>
      <p:sp>
        <p:nvSpPr>
          <p:cNvPr id="3" name="Subtitle 2">
            <a:extLst>
              <a:ext uri="{FF2B5EF4-FFF2-40B4-BE49-F238E27FC236}">
                <a16:creationId xmlns:a16="http://schemas.microsoft.com/office/drawing/2014/main" id="{7C2F8BB8-6D58-2478-03AA-191002128E55}"/>
              </a:ext>
            </a:extLst>
          </p:cNvPr>
          <p:cNvSpPr>
            <a:spLocks noGrp="1"/>
          </p:cNvSpPr>
          <p:nvPr>
            <p:ph type="subTitle" idx="1" hasCustomPrompt="1"/>
          </p:nvPr>
        </p:nvSpPr>
        <p:spPr>
          <a:xfrm>
            <a:off x="427089" y="3969375"/>
            <a:ext cx="9269952" cy="720096"/>
          </a:xfrm>
          <a:prstGeom prst="rect">
            <a:avLst/>
          </a:prstGeom>
        </p:spPr>
        <p:txBody>
          <a:bodyPr>
            <a:normAutofit/>
          </a:bodyPr>
          <a:lstStyle>
            <a:lvl1pPr marL="0" indent="0" algn="l">
              <a:buNone/>
              <a:defRPr sz="320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Your subheading goes here</a:t>
            </a:r>
            <a:endParaRPr lang="en-US"/>
          </a:p>
        </p:txBody>
      </p:sp>
      <p:sp>
        <p:nvSpPr>
          <p:cNvPr id="5" name="Rectangle 4">
            <a:extLst>
              <a:ext uri="{FF2B5EF4-FFF2-40B4-BE49-F238E27FC236}">
                <a16:creationId xmlns:a16="http://schemas.microsoft.com/office/drawing/2014/main" id="{83F5C707-8C61-7BF9-EF26-9346A3915584}"/>
              </a:ext>
              <a:ext uri="{C183D7F6-B498-43B3-948B-1728B52AA6E4}">
                <adec:decorative xmlns:adec="http://schemas.microsoft.com/office/drawing/2017/decorative" val="1"/>
              </a:ext>
            </a:extLst>
          </p:cNvPr>
          <p:cNvSpPr/>
          <p:nvPr/>
        </p:nvSpPr>
        <p:spPr>
          <a:xfrm>
            <a:off x="11766550" y="0"/>
            <a:ext cx="425450" cy="6858000"/>
          </a:xfrm>
          <a:prstGeom prst="rect">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University of Nottingham castle icon">
            <a:extLst>
              <a:ext uri="{FF2B5EF4-FFF2-40B4-BE49-F238E27FC236}">
                <a16:creationId xmlns:a16="http://schemas.microsoft.com/office/drawing/2014/main" id="{D8D243C2-5F92-163C-29A2-6A4825E93BD2}"/>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900113" cy="900112"/>
          </a:xfrm>
          <a:prstGeom prst="rect">
            <a:avLst/>
          </a:prstGeom>
        </p:spPr>
      </p:pic>
      <p:sp>
        <p:nvSpPr>
          <p:cNvPr id="7" name="Rectangle 6">
            <a:extLst>
              <a:ext uri="{FF2B5EF4-FFF2-40B4-BE49-F238E27FC236}">
                <a16:creationId xmlns:a16="http://schemas.microsoft.com/office/drawing/2014/main" id="{A4BAAF62-09C2-912C-19C9-00344DDD5C73}"/>
              </a:ext>
              <a:ext uri="{C183D7F6-B498-43B3-948B-1728B52AA6E4}">
                <adec:decorative xmlns:adec="http://schemas.microsoft.com/office/drawing/2017/decorative" val="1"/>
              </a:ext>
            </a:extLst>
          </p:cNvPr>
          <p:cNvSpPr/>
          <p:nvPr userDrawn="1"/>
        </p:nvSpPr>
        <p:spPr>
          <a:xfrm>
            <a:off x="11766550" y="0"/>
            <a:ext cx="425450" cy="6858000"/>
          </a:xfrm>
          <a:prstGeom prst="rect">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55696510"/>
      </p:ext>
    </p:extLst>
  </p:cSld>
  <p:clrMapOvr>
    <a:masterClrMapping/>
  </p:clrMapOvr>
  <p:extLst>
    <p:ext uri="{DCECCB84-F9BA-43D5-87BE-67443E8EF086}">
      <p15:sldGuideLst xmlns:p15="http://schemas.microsoft.com/office/powerpoint/2012/main">
        <p15:guide id="1" orient="horz" pos="1139">
          <p15:clr>
            <a:srgbClr val="FBAE40"/>
          </p15:clr>
        </p15:guide>
      </p15:sldGuideLst>
    </p:ext>
  </p:extLst>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p:cSld name="Content">
    <p:bg>
      <p:bgPr>
        <a:solidFill>
          <a:schemeClr val="bg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33D73FB3-9B19-99C1-3D3B-5F99A94D0E99}"/>
              </a:ext>
            </a:extLst>
          </p:cNvPr>
          <p:cNvSpPr/>
          <p:nvPr/>
        </p:nvSpPr>
        <p:spPr>
          <a:xfrm>
            <a:off x="-1315704" y="900000"/>
            <a:ext cx="1284984" cy="719250"/>
          </a:xfrm>
          <a:prstGeom prst="rect">
            <a:avLst/>
          </a:prstGeom>
          <a:solidFill>
            <a:srgbClr val="92D400">
              <a:alpha val="2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a:solidFill>
                  <a:srgbClr val="334A00"/>
                </a:solidFill>
              </a:rPr>
              <a:t>Move your text box to this guide if your title goes over two lines</a:t>
            </a:r>
          </a:p>
        </p:txBody>
      </p:sp>
      <p:sp>
        <p:nvSpPr>
          <p:cNvPr id="4" name="Title Placeholder 1">
            <a:extLst>
              <a:ext uri="{FF2B5EF4-FFF2-40B4-BE49-F238E27FC236}">
                <a16:creationId xmlns:a16="http://schemas.microsoft.com/office/drawing/2014/main" id="{E2FC18C2-35C0-6A2D-7CC1-B9CB79EDB5D2}"/>
              </a:ext>
            </a:extLst>
          </p:cNvPr>
          <p:cNvSpPr>
            <a:spLocks noGrp="1"/>
          </p:cNvSpPr>
          <p:nvPr>
            <p:ph type="title" hasCustomPrompt="1"/>
          </p:nvPr>
        </p:nvSpPr>
        <p:spPr>
          <a:xfrm>
            <a:off x="1325563" y="0"/>
            <a:ext cx="10440987" cy="900000"/>
          </a:xfrm>
          <a:prstGeom prst="rect">
            <a:avLst/>
          </a:prstGeom>
        </p:spPr>
        <p:txBody>
          <a:bodyPr vert="horz" lIns="0" tIns="216000" rIns="0" bIns="144000" rtlCol="0" anchor="t" anchorCtr="0">
            <a:normAutofit/>
          </a:bodyPr>
          <a:lstStyle>
            <a:lvl1pPr>
              <a:defRPr>
                <a:latin typeface="+mj-lt"/>
              </a:defRPr>
            </a:lvl1pPr>
          </a:lstStyle>
          <a:p>
            <a:r>
              <a:rPr lang="en-GB"/>
              <a:t>Your title goes here</a:t>
            </a:r>
            <a:endParaRPr lang="en-US"/>
          </a:p>
        </p:txBody>
      </p:sp>
      <p:sp>
        <p:nvSpPr>
          <p:cNvPr id="3" name="Content Placeholder 2">
            <a:extLst>
              <a:ext uri="{FF2B5EF4-FFF2-40B4-BE49-F238E27FC236}">
                <a16:creationId xmlns:a16="http://schemas.microsoft.com/office/drawing/2014/main" id="{97ECA4DB-7437-56B6-3837-AC3C5EEB09F8}"/>
              </a:ext>
            </a:extLst>
          </p:cNvPr>
          <p:cNvSpPr>
            <a:spLocks noGrp="1"/>
          </p:cNvSpPr>
          <p:nvPr>
            <p:ph idx="1"/>
          </p:nvPr>
        </p:nvSpPr>
        <p:spPr>
          <a:xfrm>
            <a:off x="425451" y="1358900"/>
            <a:ext cx="11341100" cy="4860925"/>
          </a:xfrm>
          <a:prstGeom prst="rect">
            <a:avLst/>
          </a:prstGeo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Slide Number Placeholder 5">
            <a:extLst>
              <a:ext uri="{FF2B5EF4-FFF2-40B4-BE49-F238E27FC236}">
                <a16:creationId xmlns:a16="http://schemas.microsoft.com/office/drawing/2014/main" id="{6933EE2B-307D-7AE4-C35B-9A718BF02841}"/>
              </a:ext>
            </a:extLst>
          </p:cNvPr>
          <p:cNvSpPr>
            <a:spLocks noGrp="1"/>
          </p:cNvSpPr>
          <p:nvPr>
            <p:ph type="sldNum" sz="quarter" idx="4"/>
          </p:nvPr>
        </p:nvSpPr>
        <p:spPr>
          <a:xfrm>
            <a:off x="11046660" y="6399212"/>
            <a:ext cx="719890" cy="197810"/>
          </a:xfrm>
          <a:prstGeom prst="rect">
            <a:avLst/>
          </a:prstGeom>
        </p:spPr>
        <p:txBody>
          <a:bodyPr lIns="0" tIns="0" rIns="0" bIns="0"/>
          <a:lstStyle>
            <a:lvl1pPr algn="r">
              <a:defRPr sz="1200">
                <a:solidFill>
                  <a:schemeClr val="accent1"/>
                </a:solidFill>
              </a:defRPr>
            </a:lvl1pPr>
          </a:lstStyle>
          <a:p>
            <a:fld id="{820EACED-CA5D-B048-836B-BF30EF0E914A}" type="slidenum">
              <a:rPr lang="en-US" smtClean="0"/>
              <a:pPr/>
              <a:t>‹#›</a:t>
            </a:fld>
            <a:endParaRPr lang="en-US"/>
          </a:p>
        </p:txBody>
      </p:sp>
      <p:sp>
        <p:nvSpPr>
          <p:cNvPr id="2" name="Rectangle 1">
            <a:extLst>
              <a:ext uri="{FF2B5EF4-FFF2-40B4-BE49-F238E27FC236}">
                <a16:creationId xmlns:a16="http://schemas.microsoft.com/office/drawing/2014/main" id="{6FF843D3-BE0C-E597-FA83-7C172C8E08C2}"/>
              </a:ext>
            </a:extLst>
          </p:cNvPr>
          <p:cNvSpPr/>
          <p:nvPr userDrawn="1"/>
        </p:nvSpPr>
        <p:spPr>
          <a:xfrm>
            <a:off x="-1315704" y="900000"/>
            <a:ext cx="1284984" cy="719250"/>
          </a:xfrm>
          <a:prstGeom prst="rect">
            <a:avLst/>
          </a:prstGeom>
          <a:solidFill>
            <a:srgbClr val="92D400">
              <a:alpha val="2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a:solidFill>
                  <a:srgbClr val="334A00"/>
                </a:solidFill>
              </a:rPr>
              <a:t>Move your text box to this guide if your title goes over two lines</a:t>
            </a:r>
          </a:p>
        </p:txBody>
      </p:sp>
    </p:spTree>
    <p:extLst>
      <p:ext uri="{BB962C8B-B14F-4D97-AF65-F5344CB8AC3E}">
        <p14:creationId xmlns:p14="http://schemas.microsoft.com/office/powerpoint/2010/main" val="3213349627"/>
      </p:ext>
    </p:extLst>
  </p:cSld>
  <p:clrMapOvr>
    <a:masterClrMapping/>
  </p:clrMapOvr>
  <p:extLst>
    <p:ext uri="{DCECCB84-F9BA-43D5-87BE-67443E8EF086}">
      <p15:sldGuideLst xmlns:p15="http://schemas.microsoft.com/office/powerpoint/2012/main">
        <p15:guide id="1" orient="horz" pos="1026">
          <p15:clr>
            <a:srgbClr val="9FCC3B"/>
          </p15:clr>
        </p15:guide>
      </p15:sldGuideLst>
    </p:ext>
  </p:extLst>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p:cSld name="Content_subtitle">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1FBF756-7938-DF8A-6396-399256C9906D}"/>
              </a:ext>
            </a:extLst>
          </p:cNvPr>
          <p:cNvSpPr/>
          <p:nvPr/>
        </p:nvSpPr>
        <p:spPr>
          <a:xfrm>
            <a:off x="-1315704" y="900000"/>
            <a:ext cx="1284984" cy="719250"/>
          </a:xfrm>
          <a:prstGeom prst="rect">
            <a:avLst/>
          </a:prstGeom>
          <a:solidFill>
            <a:srgbClr val="D1E1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a:solidFill>
                  <a:srgbClr val="334A00"/>
                </a:solidFill>
              </a:rPr>
              <a:t>Move your text box to this guide if your title goes over two lines</a:t>
            </a:r>
          </a:p>
        </p:txBody>
      </p:sp>
      <p:sp>
        <p:nvSpPr>
          <p:cNvPr id="6" name="Title Placeholder 1">
            <a:extLst>
              <a:ext uri="{FF2B5EF4-FFF2-40B4-BE49-F238E27FC236}">
                <a16:creationId xmlns:a16="http://schemas.microsoft.com/office/drawing/2014/main" id="{E7C0ADF4-0D4B-B1BD-FF64-E8E537692D8A}"/>
              </a:ext>
            </a:extLst>
          </p:cNvPr>
          <p:cNvSpPr>
            <a:spLocks noGrp="1"/>
          </p:cNvSpPr>
          <p:nvPr>
            <p:ph type="title" hasCustomPrompt="1"/>
          </p:nvPr>
        </p:nvSpPr>
        <p:spPr>
          <a:xfrm>
            <a:off x="1325563" y="0"/>
            <a:ext cx="10440987" cy="900000"/>
          </a:xfrm>
          <a:prstGeom prst="rect">
            <a:avLst/>
          </a:prstGeom>
        </p:spPr>
        <p:txBody>
          <a:bodyPr vert="horz" lIns="0" tIns="216000" rIns="0" bIns="144000" rtlCol="0" anchor="t" anchorCtr="0">
            <a:normAutofit/>
          </a:bodyPr>
          <a:lstStyle>
            <a:lvl1pPr>
              <a:defRPr>
                <a:latin typeface="+mj-lt"/>
                <a:cs typeface="Arial" panose="020B0604020202020204" pitchFamily="34" charset="0"/>
              </a:defRPr>
            </a:lvl1pPr>
          </a:lstStyle>
          <a:p>
            <a:r>
              <a:rPr lang="en-GB"/>
              <a:t>Your title goes here</a:t>
            </a:r>
            <a:endParaRPr lang="en-US"/>
          </a:p>
        </p:txBody>
      </p:sp>
      <p:sp>
        <p:nvSpPr>
          <p:cNvPr id="2" name="Text Placeholder 2">
            <a:extLst>
              <a:ext uri="{FF2B5EF4-FFF2-40B4-BE49-F238E27FC236}">
                <a16:creationId xmlns:a16="http://schemas.microsoft.com/office/drawing/2014/main" id="{2F1BA355-872A-DEBD-83F0-DEB26F407380}"/>
              </a:ext>
            </a:extLst>
          </p:cNvPr>
          <p:cNvSpPr>
            <a:spLocks noGrp="1"/>
          </p:cNvSpPr>
          <p:nvPr>
            <p:ph type="body" idx="15" hasCustomPrompt="1"/>
          </p:nvPr>
        </p:nvSpPr>
        <p:spPr>
          <a:xfrm>
            <a:off x="433472" y="1358900"/>
            <a:ext cx="11333076" cy="450367"/>
          </a:xfrm>
          <a:prstGeom prst="rect">
            <a:avLst/>
          </a:prstGeom>
        </p:spPr>
        <p:txBody>
          <a:bodyPr anchor="b">
            <a:noAutofit/>
          </a:bodyPr>
          <a:lstStyle>
            <a:lvl1pPr marL="0" indent="0">
              <a:buNone/>
              <a:defRPr sz="3200" b="1">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Subheading goes here</a:t>
            </a:r>
          </a:p>
        </p:txBody>
      </p:sp>
      <p:sp>
        <p:nvSpPr>
          <p:cNvPr id="3" name="Content Placeholder 2">
            <a:extLst>
              <a:ext uri="{FF2B5EF4-FFF2-40B4-BE49-F238E27FC236}">
                <a16:creationId xmlns:a16="http://schemas.microsoft.com/office/drawing/2014/main" id="{97ECA4DB-7437-56B6-3837-AC3C5EEB09F8}"/>
              </a:ext>
            </a:extLst>
          </p:cNvPr>
          <p:cNvSpPr>
            <a:spLocks noGrp="1"/>
          </p:cNvSpPr>
          <p:nvPr>
            <p:ph idx="1"/>
          </p:nvPr>
        </p:nvSpPr>
        <p:spPr>
          <a:xfrm>
            <a:off x="425450" y="2158669"/>
            <a:ext cx="11341100" cy="3777961"/>
          </a:xfrm>
          <a:prstGeom prst="rect">
            <a:avLst/>
          </a:prstGeo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Slide Number Placeholder 5">
            <a:extLst>
              <a:ext uri="{FF2B5EF4-FFF2-40B4-BE49-F238E27FC236}">
                <a16:creationId xmlns:a16="http://schemas.microsoft.com/office/drawing/2014/main" id="{6933EE2B-307D-7AE4-C35B-9A718BF02841}"/>
              </a:ext>
            </a:extLst>
          </p:cNvPr>
          <p:cNvSpPr>
            <a:spLocks noGrp="1"/>
          </p:cNvSpPr>
          <p:nvPr>
            <p:ph type="sldNum" sz="quarter" idx="4"/>
          </p:nvPr>
        </p:nvSpPr>
        <p:spPr>
          <a:xfrm>
            <a:off x="11046660" y="6399212"/>
            <a:ext cx="719890" cy="197810"/>
          </a:xfrm>
          <a:prstGeom prst="rect">
            <a:avLst/>
          </a:prstGeom>
        </p:spPr>
        <p:txBody>
          <a:bodyPr lIns="0" tIns="0" rIns="0" bIns="0"/>
          <a:lstStyle>
            <a:lvl1pPr algn="r">
              <a:defRPr sz="1200">
                <a:solidFill>
                  <a:schemeClr val="accent1"/>
                </a:solidFill>
              </a:defRPr>
            </a:lvl1pPr>
          </a:lstStyle>
          <a:p>
            <a:fld id="{820EACED-CA5D-B048-836B-BF30EF0E914A}" type="slidenum">
              <a:rPr lang="en-US" smtClean="0"/>
              <a:pPr/>
              <a:t>‹#›</a:t>
            </a:fld>
            <a:endParaRPr lang="en-US"/>
          </a:p>
        </p:txBody>
      </p:sp>
      <p:sp>
        <p:nvSpPr>
          <p:cNvPr id="4" name="Rectangle 3">
            <a:extLst>
              <a:ext uri="{FF2B5EF4-FFF2-40B4-BE49-F238E27FC236}">
                <a16:creationId xmlns:a16="http://schemas.microsoft.com/office/drawing/2014/main" id="{9B84B498-B6B7-E9D6-EFE2-D4DEDB6737C9}"/>
              </a:ext>
            </a:extLst>
          </p:cNvPr>
          <p:cNvSpPr/>
          <p:nvPr userDrawn="1"/>
        </p:nvSpPr>
        <p:spPr>
          <a:xfrm>
            <a:off x="-1315704" y="900000"/>
            <a:ext cx="1284984" cy="719250"/>
          </a:xfrm>
          <a:prstGeom prst="rect">
            <a:avLst/>
          </a:prstGeom>
          <a:solidFill>
            <a:srgbClr val="D1E1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a:solidFill>
                  <a:srgbClr val="334A00"/>
                </a:solidFill>
              </a:rPr>
              <a:t>Move your text box to this guide if your title goes over two lines</a:t>
            </a:r>
          </a:p>
        </p:txBody>
      </p:sp>
    </p:spTree>
    <p:extLst>
      <p:ext uri="{BB962C8B-B14F-4D97-AF65-F5344CB8AC3E}">
        <p14:creationId xmlns:p14="http://schemas.microsoft.com/office/powerpoint/2010/main" val="949467300"/>
      </p:ext>
    </p:extLst>
  </p:cSld>
  <p:clrMapOvr>
    <a:masterClrMapping/>
  </p:clrMapOvr>
  <p:extLst>
    <p:ext uri="{DCECCB84-F9BA-43D5-87BE-67443E8EF086}">
      <p15:sldGuideLst xmlns:p15="http://schemas.microsoft.com/office/powerpoint/2012/main">
        <p15:guide id="1" orient="horz" pos="1026">
          <p15:clr>
            <a:srgbClr val="9FCC3B"/>
          </p15:clr>
        </p15:guide>
      </p15:sldGuideLst>
    </p:ext>
  </p:extLst>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p:cSld name="Content_half">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D9B2B3E-7582-7286-13C3-D6FB10512B05}"/>
              </a:ext>
            </a:extLst>
          </p:cNvPr>
          <p:cNvSpPr/>
          <p:nvPr/>
        </p:nvSpPr>
        <p:spPr>
          <a:xfrm>
            <a:off x="-1315704" y="2258900"/>
            <a:ext cx="1284984" cy="719250"/>
          </a:xfrm>
          <a:prstGeom prst="rect">
            <a:avLst/>
          </a:prstGeom>
          <a:solidFill>
            <a:srgbClr val="D1E1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a:solidFill>
                  <a:srgbClr val="334A00"/>
                </a:solidFill>
              </a:rPr>
              <a:t>Move your text box to this guide if your title goes over two lines</a:t>
            </a:r>
          </a:p>
        </p:txBody>
      </p:sp>
      <p:sp>
        <p:nvSpPr>
          <p:cNvPr id="8" name="Title Placeholder 1">
            <a:extLst>
              <a:ext uri="{FF2B5EF4-FFF2-40B4-BE49-F238E27FC236}">
                <a16:creationId xmlns:a16="http://schemas.microsoft.com/office/drawing/2014/main" id="{C7E7DBA9-86CE-B2F4-C934-CC6EEA02C1EF}"/>
              </a:ext>
            </a:extLst>
          </p:cNvPr>
          <p:cNvSpPr>
            <a:spLocks noGrp="1"/>
          </p:cNvSpPr>
          <p:nvPr>
            <p:ph type="title" hasCustomPrompt="1"/>
          </p:nvPr>
        </p:nvSpPr>
        <p:spPr>
          <a:xfrm>
            <a:off x="433473" y="1358900"/>
            <a:ext cx="5211677" cy="900000"/>
          </a:xfrm>
          <a:prstGeom prst="rect">
            <a:avLst/>
          </a:prstGeom>
        </p:spPr>
        <p:txBody>
          <a:bodyPr vert="horz" lIns="0" tIns="216000" rIns="0" bIns="144000" rtlCol="0" anchor="t" anchorCtr="0">
            <a:normAutofit/>
          </a:bodyPr>
          <a:lstStyle>
            <a:lvl1pPr>
              <a:defRPr>
                <a:latin typeface="+mj-lt"/>
              </a:defRPr>
            </a:lvl1pPr>
          </a:lstStyle>
          <a:p>
            <a:r>
              <a:rPr lang="en-GB"/>
              <a:t>Your title goes here</a:t>
            </a:r>
            <a:endParaRPr lang="en-US"/>
          </a:p>
        </p:txBody>
      </p:sp>
      <p:sp>
        <p:nvSpPr>
          <p:cNvPr id="3" name="Content Placeholder 2">
            <a:extLst>
              <a:ext uri="{FF2B5EF4-FFF2-40B4-BE49-F238E27FC236}">
                <a16:creationId xmlns:a16="http://schemas.microsoft.com/office/drawing/2014/main" id="{97ECA4DB-7437-56B6-3837-AC3C5EEB09F8}"/>
              </a:ext>
            </a:extLst>
          </p:cNvPr>
          <p:cNvSpPr>
            <a:spLocks noGrp="1"/>
          </p:cNvSpPr>
          <p:nvPr>
            <p:ph idx="1" hasCustomPrompt="1"/>
          </p:nvPr>
        </p:nvSpPr>
        <p:spPr>
          <a:xfrm>
            <a:off x="433473" y="2708904"/>
            <a:ext cx="5219518" cy="3510921"/>
          </a:xfrm>
          <a:prstGeom prst="rect">
            <a:avLst/>
          </a:prstGeom>
        </p:spPr>
        <p:txBody>
          <a:bodyPr bIns="0"/>
          <a:lstStyle/>
          <a:p>
            <a:pPr lvl="0"/>
            <a:r>
              <a:rPr lang="en-GB"/>
              <a:t>Text goes here</a:t>
            </a:r>
            <a:endParaRPr lang="en-US"/>
          </a:p>
        </p:txBody>
      </p:sp>
      <p:sp>
        <p:nvSpPr>
          <p:cNvPr id="7" name="Rectangle 6">
            <a:extLst>
              <a:ext uri="{FF2B5EF4-FFF2-40B4-BE49-F238E27FC236}">
                <a16:creationId xmlns:a16="http://schemas.microsoft.com/office/drawing/2014/main" id="{C791FD6D-ACBB-795F-A648-16926841CC51}"/>
              </a:ext>
              <a:ext uri="{C183D7F6-B498-43B3-948B-1728B52AA6E4}">
                <adec:decorative xmlns:adec="http://schemas.microsoft.com/office/drawing/2017/decorative" val="1"/>
              </a:ext>
            </a:extLst>
          </p:cNvPr>
          <p:cNvSpPr/>
          <p:nvPr/>
        </p:nvSpPr>
        <p:spPr>
          <a:xfrm>
            <a:off x="6096000" y="0"/>
            <a:ext cx="6096000" cy="6858000"/>
          </a:xfrm>
          <a:prstGeom prst="rect">
            <a:avLst/>
          </a:prstGeom>
          <a:solidFill>
            <a:srgbClr val="CFD4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Content Placeholder 2">
            <a:extLst>
              <a:ext uri="{FF2B5EF4-FFF2-40B4-BE49-F238E27FC236}">
                <a16:creationId xmlns:a16="http://schemas.microsoft.com/office/drawing/2014/main" id="{BEB655E7-91E1-1C07-7B06-2DA668B7F525}"/>
              </a:ext>
            </a:extLst>
          </p:cNvPr>
          <p:cNvSpPr>
            <a:spLocks noGrp="1"/>
          </p:cNvSpPr>
          <p:nvPr>
            <p:ph idx="14"/>
          </p:nvPr>
        </p:nvSpPr>
        <p:spPr>
          <a:xfrm>
            <a:off x="6554756" y="458788"/>
            <a:ext cx="5211794" cy="5761037"/>
          </a:xfrm>
          <a:prstGeom prst="rect">
            <a:avLst/>
          </a:prstGeom>
        </p:spPr>
        <p:txBody>
          <a:bodyPr bIns="0"/>
          <a:lstStyle/>
          <a:p>
            <a:pPr lvl="0"/>
            <a:r>
              <a:rPr lang="en-GB"/>
              <a:t>Click to edit Master text styles</a:t>
            </a:r>
          </a:p>
        </p:txBody>
      </p:sp>
      <p:sp>
        <p:nvSpPr>
          <p:cNvPr id="13" name="Slide Number Placeholder 5">
            <a:extLst>
              <a:ext uri="{FF2B5EF4-FFF2-40B4-BE49-F238E27FC236}">
                <a16:creationId xmlns:a16="http://schemas.microsoft.com/office/drawing/2014/main" id="{81B6B00A-DA58-B7AA-2824-078C084AEA87}"/>
              </a:ext>
            </a:extLst>
          </p:cNvPr>
          <p:cNvSpPr>
            <a:spLocks noGrp="1"/>
          </p:cNvSpPr>
          <p:nvPr>
            <p:ph type="sldNum" sz="quarter" idx="4"/>
          </p:nvPr>
        </p:nvSpPr>
        <p:spPr>
          <a:xfrm>
            <a:off x="11046660" y="6399212"/>
            <a:ext cx="719890" cy="197810"/>
          </a:xfrm>
          <a:prstGeom prst="rect">
            <a:avLst/>
          </a:prstGeom>
        </p:spPr>
        <p:txBody>
          <a:bodyPr lIns="0" tIns="0" rIns="0" bIns="0"/>
          <a:lstStyle>
            <a:lvl1pPr algn="r">
              <a:defRPr sz="1200">
                <a:solidFill>
                  <a:schemeClr val="accent1"/>
                </a:solidFill>
              </a:defRPr>
            </a:lvl1pPr>
          </a:lstStyle>
          <a:p>
            <a:fld id="{820EACED-CA5D-B048-836B-BF30EF0E914A}" type="slidenum">
              <a:rPr lang="en-US" smtClean="0"/>
              <a:pPr/>
              <a:t>‹#›</a:t>
            </a:fld>
            <a:endParaRPr lang="en-US"/>
          </a:p>
        </p:txBody>
      </p:sp>
      <p:sp>
        <p:nvSpPr>
          <p:cNvPr id="4" name="Rectangle 3">
            <a:extLst>
              <a:ext uri="{FF2B5EF4-FFF2-40B4-BE49-F238E27FC236}">
                <a16:creationId xmlns:a16="http://schemas.microsoft.com/office/drawing/2014/main" id="{DBF62925-6D2A-FF94-6910-522F516A8DC0}"/>
              </a:ext>
            </a:extLst>
          </p:cNvPr>
          <p:cNvSpPr/>
          <p:nvPr userDrawn="1"/>
        </p:nvSpPr>
        <p:spPr>
          <a:xfrm>
            <a:off x="-1315704" y="2258900"/>
            <a:ext cx="1284984" cy="719250"/>
          </a:xfrm>
          <a:prstGeom prst="rect">
            <a:avLst/>
          </a:prstGeom>
          <a:solidFill>
            <a:srgbClr val="D1E1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a:solidFill>
                  <a:srgbClr val="334A00"/>
                </a:solidFill>
              </a:rPr>
              <a:t>Move your text box to this guide if your title goes over two lines</a:t>
            </a:r>
          </a:p>
        </p:txBody>
      </p:sp>
      <p:sp>
        <p:nvSpPr>
          <p:cNvPr id="5" name="Rectangle 4">
            <a:extLst>
              <a:ext uri="{FF2B5EF4-FFF2-40B4-BE49-F238E27FC236}">
                <a16:creationId xmlns:a16="http://schemas.microsoft.com/office/drawing/2014/main" id="{1C63F77D-3315-A7C6-780B-CF96BE8695E1}"/>
              </a:ext>
              <a:ext uri="{C183D7F6-B498-43B3-948B-1728B52AA6E4}">
                <adec:decorative xmlns:adec="http://schemas.microsoft.com/office/drawing/2017/decorative" val="1"/>
              </a:ext>
            </a:extLst>
          </p:cNvPr>
          <p:cNvSpPr/>
          <p:nvPr userDrawn="1"/>
        </p:nvSpPr>
        <p:spPr>
          <a:xfrm>
            <a:off x="6096000" y="0"/>
            <a:ext cx="6096000" cy="6858000"/>
          </a:xfrm>
          <a:prstGeom prst="rect">
            <a:avLst/>
          </a:prstGeom>
          <a:solidFill>
            <a:srgbClr val="CFD4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63601030"/>
      </p:ext>
    </p:extLst>
  </p:cSld>
  <p:clrMapOvr>
    <a:masterClrMapping/>
  </p:clrMapOvr>
  <p:extLst>
    <p:ext uri="{DCECCB84-F9BA-43D5-87BE-67443E8EF086}">
      <p15:sldGuideLst xmlns:p15="http://schemas.microsoft.com/office/powerpoint/2012/main">
        <p15:guide id="1" pos="3556">
          <p15:clr>
            <a:srgbClr val="FBAE40"/>
          </p15:clr>
        </p15:guide>
        <p15:guide id="2" pos="3840">
          <p15:clr>
            <a:srgbClr val="FBAE40"/>
          </p15:clr>
        </p15:guide>
        <p15:guide id="3" pos="4124">
          <p15:clr>
            <a:srgbClr val="FBAE40"/>
          </p15:clr>
        </p15:guide>
        <p15:guide id="4" orient="horz" pos="1876">
          <p15:clr>
            <a:srgbClr val="9FCC3B"/>
          </p15:clr>
        </p15:guide>
      </p15:sldGuideLst>
    </p:ext>
  </p:extLst>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p:cSld name="Content_half_subtitle">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0181FBF-FF29-7EEB-B956-87316803BB80}"/>
              </a:ext>
            </a:extLst>
          </p:cNvPr>
          <p:cNvSpPr/>
          <p:nvPr/>
        </p:nvSpPr>
        <p:spPr>
          <a:xfrm>
            <a:off x="-1315704" y="2258900"/>
            <a:ext cx="1284984" cy="719250"/>
          </a:xfrm>
          <a:prstGeom prst="rect">
            <a:avLst/>
          </a:prstGeom>
          <a:solidFill>
            <a:srgbClr val="D1E1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a:solidFill>
                  <a:srgbClr val="334A00"/>
                </a:solidFill>
              </a:rPr>
              <a:t>Move your text box to this guide if your title goes over two lines</a:t>
            </a:r>
          </a:p>
        </p:txBody>
      </p:sp>
      <p:sp>
        <p:nvSpPr>
          <p:cNvPr id="2" name="Title Placeholder 1">
            <a:extLst>
              <a:ext uri="{FF2B5EF4-FFF2-40B4-BE49-F238E27FC236}">
                <a16:creationId xmlns:a16="http://schemas.microsoft.com/office/drawing/2014/main" id="{F534CF4F-FADD-27CF-D87D-D9D07A4A137B}"/>
              </a:ext>
            </a:extLst>
          </p:cNvPr>
          <p:cNvSpPr>
            <a:spLocks noGrp="1"/>
          </p:cNvSpPr>
          <p:nvPr>
            <p:ph type="title" hasCustomPrompt="1"/>
          </p:nvPr>
        </p:nvSpPr>
        <p:spPr>
          <a:xfrm>
            <a:off x="433473" y="1358900"/>
            <a:ext cx="5211677" cy="900000"/>
          </a:xfrm>
          <a:prstGeom prst="rect">
            <a:avLst/>
          </a:prstGeom>
        </p:spPr>
        <p:txBody>
          <a:bodyPr vert="horz" lIns="0" tIns="216000" rIns="0" bIns="144000" rtlCol="0" anchor="t" anchorCtr="0">
            <a:normAutofit/>
          </a:bodyPr>
          <a:lstStyle>
            <a:lvl1pPr>
              <a:defRPr>
                <a:latin typeface="+mj-lt"/>
              </a:defRPr>
            </a:lvl1pPr>
          </a:lstStyle>
          <a:p>
            <a:r>
              <a:rPr lang="en-GB"/>
              <a:t>Your title goes here</a:t>
            </a:r>
            <a:endParaRPr lang="en-US"/>
          </a:p>
        </p:txBody>
      </p:sp>
      <p:sp>
        <p:nvSpPr>
          <p:cNvPr id="11" name="Text Placeholder 2">
            <a:extLst>
              <a:ext uri="{FF2B5EF4-FFF2-40B4-BE49-F238E27FC236}">
                <a16:creationId xmlns:a16="http://schemas.microsoft.com/office/drawing/2014/main" id="{087C9B7B-EA93-3AB0-06E0-7F98E483636F}"/>
              </a:ext>
            </a:extLst>
          </p:cNvPr>
          <p:cNvSpPr>
            <a:spLocks noGrp="1"/>
          </p:cNvSpPr>
          <p:nvPr>
            <p:ph type="body" idx="15" hasCustomPrompt="1"/>
          </p:nvPr>
        </p:nvSpPr>
        <p:spPr>
          <a:xfrm>
            <a:off x="433473" y="2707856"/>
            <a:ext cx="5211677" cy="450367"/>
          </a:xfrm>
          <a:prstGeom prst="rect">
            <a:avLst/>
          </a:prstGeom>
        </p:spPr>
        <p:txBody>
          <a:bodyPr anchor="b">
            <a:noAutofit/>
          </a:bodyPr>
          <a:lstStyle>
            <a:lvl1pPr marL="0" indent="0">
              <a:buNone/>
              <a:defRPr sz="3200" b="1">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Subheading goes here</a:t>
            </a:r>
          </a:p>
        </p:txBody>
      </p:sp>
      <p:sp>
        <p:nvSpPr>
          <p:cNvPr id="4" name="Content Placeholder 2">
            <a:extLst>
              <a:ext uri="{FF2B5EF4-FFF2-40B4-BE49-F238E27FC236}">
                <a16:creationId xmlns:a16="http://schemas.microsoft.com/office/drawing/2014/main" id="{4DEDEE7F-F97B-7B97-02BF-AF74423C78AE}"/>
              </a:ext>
            </a:extLst>
          </p:cNvPr>
          <p:cNvSpPr>
            <a:spLocks noGrp="1"/>
          </p:cNvSpPr>
          <p:nvPr>
            <p:ph idx="1" hasCustomPrompt="1"/>
          </p:nvPr>
        </p:nvSpPr>
        <p:spPr>
          <a:xfrm>
            <a:off x="433473" y="3519012"/>
            <a:ext cx="5211677" cy="2700813"/>
          </a:xfrm>
          <a:prstGeom prst="rect">
            <a:avLst/>
          </a:prstGeom>
        </p:spPr>
        <p:txBody>
          <a:bodyPr bIns="0"/>
          <a:lstStyle/>
          <a:p>
            <a:pPr lvl="0"/>
            <a:r>
              <a:rPr lang="en-GB"/>
              <a:t>Text goes here</a:t>
            </a:r>
            <a:endParaRPr lang="en-US"/>
          </a:p>
        </p:txBody>
      </p:sp>
      <p:sp>
        <p:nvSpPr>
          <p:cNvPr id="7" name="Rectangle 6">
            <a:extLst>
              <a:ext uri="{FF2B5EF4-FFF2-40B4-BE49-F238E27FC236}">
                <a16:creationId xmlns:a16="http://schemas.microsoft.com/office/drawing/2014/main" id="{C791FD6D-ACBB-795F-A648-16926841CC51}"/>
              </a:ext>
              <a:ext uri="{C183D7F6-B498-43B3-948B-1728B52AA6E4}">
                <adec:decorative xmlns:adec="http://schemas.microsoft.com/office/drawing/2017/decorative" val="1"/>
              </a:ext>
            </a:extLst>
          </p:cNvPr>
          <p:cNvSpPr/>
          <p:nvPr/>
        </p:nvSpPr>
        <p:spPr>
          <a:xfrm>
            <a:off x="6096000" y="0"/>
            <a:ext cx="6096000" cy="6858000"/>
          </a:xfrm>
          <a:prstGeom prst="rect">
            <a:avLst/>
          </a:prstGeom>
          <a:solidFill>
            <a:srgbClr val="CFD4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Content Placeholder 2">
            <a:extLst>
              <a:ext uri="{FF2B5EF4-FFF2-40B4-BE49-F238E27FC236}">
                <a16:creationId xmlns:a16="http://schemas.microsoft.com/office/drawing/2014/main" id="{BEB655E7-91E1-1C07-7B06-2DA668B7F525}"/>
              </a:ext>
            </a:extLst>
          </p:cNvPr>
          <p:cNvSpPr>
            <a:spLocks noGrp="1"/>
          </p:cNvSpPr>
          <p:nvPr>
            <p:ph idx="14"/>
          </p:nvPr>
        </p:nvSpPr>
        <p:spPr>
          <a:xfrm>
            <a:off x="6554756" y="458788"/>
            <a:ext cx="5211794" cy="5761037"/>
          </a:xfrm>
          <a:prstGeom prst="rect">
            <a:avLst/>
          </a:prstGeom>
        </p:spPr>
        <p:txBody>
          <a:bodyPr bIns="0"/>
          <a:lstStyle/>
          <a:p>
            <a:pPr lvl="0"/>
            <a:r>
              <a:rPr lang="en-GB"/>
              <a:t>Click to edit Master text styles</a:t>
            </a:r>
          </a:p>
        </p:txBody>
      </p:sp>
      <p:sp>
        <p:nvSpPr>
          <p:cNvPr id="14" name="Slide Number Placeholder 5">
            <a:extLst>
              <a:ext uri="{FF2B5EF4-FFF2-40B4-BE49-F238E27FC236}">
                <a16:creationId xmlns:a16="http://schemas.microsoft.com/office/drawing/2014/main" id="{BCB23B47-37ED-75C0-0F34-9D3C03F7930F}"/>
              </a:ext>
            </a:extLst>
          </p:cNvPr>
          <p:cNvSpPr>
            <a:spLocks noGrp="1"/>
          </p:cNvSpPr>
          <p:nvPr>
            <p:ph type="sldNum" sz="quarter" idx="4"/>
          </p:nvPr>
        </p:nvSpPr>
        <p:spPr>
          <a:xfrm>
            <a:off x="11046660" y="6399212"/>
            <a:ext cx="719890" cy="197810"/>
          </a:xfrm>
          <a:prstGeom prst="rect">
            <a:avLst/>
          </a:prstGeom>
        </p:spPr>
        <p:txBody>
          <a:bodyPr lIns="0" tIns="0" rIns="0" bIns="0"/>
          <a:lstStyle>
            <a:lvl1pPr algn="r">
              <a:defRPr sz="1200">
                <a:solidFill>
                  <a:schemeClr val="accent1"/>
                </a:solidFill>
              </a:defRPr>
            </a:lvl1pPr>
          </a:lstStyle>
          <a:p>
            <a:fld id="{820EACED-CA5D-B048-836B-BF30EF0E914A}" type="slidenum">
              <a:rPr lang="en-US" smtClean="0"/>
              <a:pPr/>
              <a:t>‹#›</a:t>
            </a:fld>
            <a:endParaRPr lang="en-US"/>
          </a:p>
        </p:txBody>
      </p:sp>
      <p:sp>
        <p:nvSpPr>
          <p:cNvPr id="3" name="Rectangle 2">
            <a:extLst>
              <a:ext uri="{FF2B5EF4-FFF2-40B4-BE49-F238E27FC236}">
                <a16:creationId xmlns:a16="http://schemas.microsoft.com/office/drawing/2014/main" id="{80492642-E36C-59A1-9D57-0D0DAE65F97A}"/>
              </a:ext>
            </a:extLst>
          </p:cNvPr>
          <p:cNvSpPr/>
          <p:nvPr userDrawn="1"/>
        </p:nvSpPr>
        <p:spPr>
          <a:xfrm>
            <a:off x="-1315704" y="2258900"/>
            <a:ext cx="1284984" cy="719250"/>
          </a:xfrm>
          <a:prstGeom prst="rect">
            <a:avLst/>
          </a:prstGeom>
          <a:solidFill>
            <a:srgbClr val="D1E1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a:solidFill>
                  <a:srgbClr val="334A00"/>
                </a:solidFill>
              </a:rPr>
              <a:t>Move your text box to this guide if your title goes over two lines</a:t>
            </a:r>
          </a:p>
        </p:txBody>
      </p:sp>
      <p:sp>
        <p:nvSpPr>
          <p:cNvPr id="5" name="Rectangle 4">
            <a:extLst>
              <a:ext uri="{FF2B5EF4-FFF2-40B4-BE49-F238E27FC236}">
                <a16:creationId xmlns:a16="http://schemas.microsoft.com/office/drawing/2014/main" id="{2AC61AFE-2D2D-6AC5-520F-C45CE01C34FC}"/>
              </a:ext>
              <a:ext uri="{C183D7F6-B498-43B3-948B-1728B52AA6E4}">
                <adec:decorative xmlns:adec="http://schemas.microsoft.com/office/drawing/2017/decorative" val="1"/>
              </a:ext>
            </a:extLst>
          </p:cNvPr>
          <p:cNvSpPr/>
          <p:nvPr userDrawn="1"/>
        </p:nvSpPr>
        <p:spPr>
          <a:xfrm>
            <a:off x="6096000" y="0"/>
            <a:ext cx="6096000" cy="6858000"/>
          </a:xfrm>
          <a:prstGeom prst="rect">
            <a:avLst/>
          </a:prstGeom>
          <a:solidFill>
            <a:srgbClr val="CFD4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68883079"/>
      </p:ext>
    </p:extLst>
  </p:cSld>
  <p:clrMapOvr>
    <a:masterClrMapping/>
  </p:clrMapOvr>
  <p:extLst>
    <p:ext uri="{DCECCB84-F9BA-43D5-87BE-67443E8EF086}">
      <p15:sldGuideLst xmlns:p15="http://schemas.microsoft.com/office/powerpoint/2012/main">
        <p15:guide id="1" pos="3556">
          <p15:clr>
            <a:srgbClr val="FBAE40"/>
          </p15:clr>
        </p15:guide>
        <p15:guide id="2" pos="3840">
          <p15:clr>
            <a:srgbClr val="FBAE40"/>
          </p15:clr>
        </p15:guide>
        <p15:guide id="3" pos="4124">
          <p15:clr>
            <a:srgbClr val="FBAE40"/>
          </p15:clr>
        </p15:guide>
        <p15:guide id="4" orient="horz" pos="1876">
          <p15:clr>
            <a:srgbClr val="9FCC3B"/>
          </p15:clr>
        </p15:guide>
      </p15:sldGuideLst>
    </p:ext>
  </p:extLst>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p:cSld name="Content_half_header">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791FD6D-ACBB-795F-A648-16926841CC51}"/>
              </a:ext>
              <a:ext uri="{C183D7F6-B498-43B3-948B-1728B52AA6E4}">
                <adec:decorative xmlns:adec="http://schemas.microsoft.com/office/drawing/2017/decorative" val="1"/>
              </a:ext>
            </a:extLst>
          </p:cNvPr>
          <p:cNvSpPr/>
          <p:nvPr/>
        </p:nvSpPr>
        <p:spPr>
          <a:xfrm>
            <a:off x="6096000" y="1358900"/>
            <a:ext cx="6096000" cy="5499100"/>
          </a:xfrm>
          <a:prstGeom prst="rect">
            <a:avLst/>
          </a:prstGeom>
          <a:solidFill>
            <a:srgbClr val="CFD4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D774E01E-D3F9-8614-6E3C-62268CBD2CB4}"/>
              </a:ext>
              <a:ext uri="{C183D7F6-B498-43B3-948B-1728B52AA6E4}">
                <adec:decorative xmlns:adec="http://schemas.microsoft.com/office/drawing/2017/decorative" val="1"/>
              </a:ext>
            </a:extLst>
          </p:cNvPr>
          <p:cNvSpPr/>
          <p:nvPr/>
        </p:nvSpPr>
        <p:spPr>
          <a:xfrm>
            <a:off x="0" y="-1"/>
            <a:ext cx="12192000" cy="1358901"/>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University of Nottingham castle icon">
            <a:extLst>
              <a:ext uri="{FF2B5EF4-FFF2-40B4-BE49-F238E27FC236}">
                <a16:creationId xmlns:a16="http://schemas.microsoft.com/office/drawing/2014/main" id="{D7395279-FD9F-F3B7-B55E-F407BE7B3E76}"/>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0"/>
            <a:ext cx="900113" cy="900112"/>
          </a:xfrm>
          <a:prstGeom prst="rect">
            <a:avLst/>
          </a:prstGeom>
        </p:spPr>
      </p:pic>
      <p:sp>
        <p:nvSpPr>
          <p:cNvPr id="6" name="Title Placeholder 1">
            <a:extLst>
              <a:ext uri="{FF2B5EF4-FFF2-40B4-BE49-F238E27FC236}">
                <a16:creationId xmlns:a16="http://schemas.microsoft.com/office/drawing/2014/main" id="{F91BDDD1-ABB8-5513-0EBE-12EB29040A15}"/>
              </a:ext>
            </a:extLst>
          </p:cNvPr>
          <p:cNvSpPr>
            <a:spLocks noGrp="1"/>
          </p:cNvSpPr>
          <p:nvPr>
            <p:ph type="title" hasCustomPrompt="1"/>
          </p:nvPr>
        </p:nvSpPr>
        <p:spPr>
          <a:xfrm>
            <a:off x="1325563" y="5386"/>
            <a:ext cx="10440987" cy="900000"/>
          </a:xfrm>
          <a:prstGeom prst="rect">
            <a:avLst/>
          </a:prstGeom>
        </p:spPr>
        <p:txBody>
          <a:bodyPr vert="horz" lIns="0" tIns="216000" rIns="0" bIns="144000" rtlCol="0" anchor="t" anchorCtr="0">
            <a:normAutofit/>
          </a:bodyPr>
          <a:lstStyle>
            <a:lvl1pPr>
              <a:defRPr>
                <a:solidFill>
                  <a:schemeClr val="bg1"/>
                </a:solidFill>
                <a:latin typeface="+mj-lt"/>
              </a:defRPr>
            </a:lvl1pPr>
          </a:lstStyle>
          <a:p>
            <a:r>
              <a:rPr lang="en-GB"/>
              <a:t>Your title goes here</a:t>
            </a:r>
            <a:endParaRPr lang="en-US"/>
          </a:p>
        </p:txBody>
      </p:sp>
      <p:sp>
        <p:nvSpPr>
          <p:cNvPr id="3" name="Content Placeholder 2">
            <a:extLst>
              <a:ext uri="{FF2B5EF4-FFF2-40B4-BE49-F238E27FC236}">
                <a16:creationId xmlns:a16="http://schemas.microsoft.com/office/drawing/2014/main" id="{97ECA4DB-7437-56B6-3837-AC3C5EEB09F8}"/>
              </a:ext>
            </a:extLst>
          </p:cNvPr>
          <p:cNvSpPr>
            <a:spLocks noGrp="1"/>
          </p:cNvSpPr>
          <p:nvPr>
            <p:ph idx="1" hasCustomPrompt="1"/>
          </p:nvPr>
        </p:nvSpPr>
        <p:spPr>
          <a:xfrm>
            <a:off x="433473" y="1817688"/>
            <a:ext cx="5219518" cy="4402138"/>
          </a:xfrm>
          <a:prstGeom prst="rect">
            <a:avLst/>
          </a:prstGeom>
        </p:spPr>
        <p:txBody>
          <a:bodyPr bIns="0"/>
          <a:lstStyle/>
          <a:p>
            <a:pPr lvl="0"/>
            <a:r>
              <a:rPr lang="en-GB"/>
              <a:t>Text goes here</a:t>
            </a:r>
            <a:endParaRPr lang="en-US"/>
          </a:p>
        </p:txBody>
      </p:sp>
      <p:sp>
        <p:nvSpPr>
          <p:cNvPr id="10" name="Content Placeholder 2">
            <a:extLst>
              <a:ext uri="{FF2B5EF4-FFF2-40B4-BE49-F238E27FC236}">
                <a16:creationId xmlns:a16="http://schemas.microsoft.com/office/drawing/2014/main" id="{BEB655E7-91E1-1C07-7B06-2DA668B7F525}"/>
              </a:ext>
            </a:extLst>
          </p:cNvPr>
          <p:cNvSpPr>
            <a:spLocks noGrp="1"/>
          </p:cNvSpPr>
          <p:nvPr>
            <p:ph idx="14"/>
          </p:nvPr>
        </p:nvSpPr>
        <p:spPr>
          <a:xfrm>
            <a:off x="6554756" y="1812413"/>
            <a:ext cx="5211794" cy="4407411"/>
          </a:xfrm>
          <a:prstGeom prst="rect">
            <a:avLst/>
          </a:prstGeom>
        </p:spPr>
        <p:txBody>
          <a:bodyPr bIns="0"/>
          <a:lstStyle/>
          <a:p>
            <a:pPr lvl="0"/>
            <a:r>
              <a:rPr lang="en-GB"/>
              <a:t>Click to edit Master text styles</a:t>
            </a:r>
          </a:p>
        </p:txBody>
      </p:sp>
      <p:sp>
        <p:nvSpPr>
          <p:cNvPr id="13" name="Slide Number Placeholder 5">
            <a:extLst>
              <a:ext uri="{FF2B5EF4-FFF2-40B4-BE49-F238E27FC236}">
                <a16:creationId xmlns:a16="http://schemas.microsoft.com/office/drawing/2014/main" id="{81B6B00A-DA58-B7AA-2824-078C084AEA87}"/>
              </a:ext>
            </a:extLst>
          </p:cNvPr>
          <p:cNvSpPr>
            <a:spLocks noGrp="1"/>
          </p:cNvSpPr>
          <p:nvPr>
            <p:ph type="sldNum" sz="quarter" idx="4"/>
          </p:nvPr>
        </p:nvSpPr>
        <p:spPr>
          <a:xfrm>
            <a:off x="11046660" y="6399212"/>
            <a:ext cx="719890" cy="197810"/>
          </a:xfrm>
          <a:prstGeom prst="rect">
            <a:avLst/>
          </a:prstGeom>
        </p:spPr>
        <p:txBody>
          <a:bodyPr lIns="0" tIns="0" rIns="0" bIns="0"/>
          <a:lstStyle>
            <a:lvl1pPr algn="r">
              <a:defRPr sz="1200">
                <a:solidFill>
                  <a:schemeClr val="accent1"/>
                </a:solidFill>
              </a:defRPr>
            </a:lvl1pPr>
          </a:lstStyle>
          <a:p>
            <a:fld id="{820EACED-CA5D-B048-836B-BF30EF0E914A}" type="slidenum">
              <a:rPr lang="en-US" smtClean="0"/>
              <a:pPr/>
              <a:t>‹#›</a:t>
            </a:fld>
            <a:endParaRPr lang="en-US"/>
          </a:p>
        </p:txBody>
      </p:sp>
      <p:sp>
        <p:nvSpPr>
          <p:cNvPr id="2" name="Rectangle 1">
            <a:extLst>
              <a:ext uri="{FF2B5EF4-FFF2-40B4-BE49-F238E27FC236}">
                <a16:creationId xmlns:a16="http://schemas.microsoft.com/office/drawing/2014/main" id="{17318323-A170-EDED-D9EF-627961F7B1B6}"/>
              </a:ext>
              <a:ext uri="{C183D7F6-B498-43B3-948B-1728B52AA6E4}">
                <adec:decorative xmlns:adec="http://schemas.microsoft.com/office/drawing/2017/decorative" val="1"/>
              </a:ext>
            </a:extLst>
          </p:cNvPr>
          <p:cNvSpPr/>
          <p:nvPr userDrawn="1"/>
        </p:nvSpPr>
        <p:spPr>
          <a:xfrm>
            <a:off x="6096000" y="1358900"/>
            <a:ext cx="6096000" cy="5499100"/>
          </a:xfrm>
          <a:prstGeom prst="rect">
            <a:avLst/>
          </a:prstGeom>
          <a:solidFill>
            <a:srgbClr val="CFD4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C2072BB2-6CD8-9860-B61E-46CA1B102665}"/>
              </a:ext>
              <a:ext uri="{C183D7F6-B498-43B3-948B-1728B52AA6E4}">
                <adec:decorative xmlns:adec="http://schemas.microsoft.com/office/drawing/2017/decorative" val="1"/>
              </a:ext>
            </a:extLst>
          </p:cNvPr>
          <p:cNvSpPr/>
          <p:nvPr userDrawn="1"/>
        </p:nvSpPr>
        <p:spPr>
          <a:xfrm>
            <a:off x="0" y="-1"/>
            <a:ext cx="12192000" cy="1358901"/>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University of Nottingham castle icon">
            <a:extLst>
              <a:ext uri="{FF2B5EF4-FFF2-40B4-BE49-F238E27FC236}">
                <a16:creationId xmlns:a16="http://schemas.microsoft.com/office/drawing/2014/main" id="{10F4B169-CB44-A713-AFA7-8E9E303F9939}"/>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900113" cy="900112"/>
          </a:xfrm>
          <a:prstGeom prst="rect">
            <a:avLst/>
          </a:prstGeom>
        </p:spPr>
      </p:pic>
    </p:spTree>
    <p:extLst>
      <p:ext uri="{BB962C8B-B14F-4D97-AF65-F5344CB8AC3E}">
        <p14:creationId xmlns:p14="http://schemas.microsoft.com/office/powerpoint/2010/main" val="3925827289"/>
      </p:ext>
    </p:extLst>
  </p:cSld>
  <p:clrMapOvr>
    <a:masterClrMapping/>
  </p:clrMapOvr>
  <p:extLst>
    <p:ext uri="{DCECCB84-F9BA-43D5-87BE-67443E8EF086}">
      <p15:sldGuideLst xmlns:p15="http://schemas.microsoft.com/office/powerpoint/2012/main">
        <p15:guide id="1" pos="3556">
          <p15:clr>
            <a:srgbClr val="FBAE40"/>
          </p15:clr>
        </p15:guide>
        <p15:guide id="2" pos="3840">
          <p15:clr>
            <a:srgbClr val="FBAE40"/>
          </p15:clr>
        </p15:guide>
        <p15:guide id="3" pos="4124">
          <p15:clr>
            <a:srgbClr val="FBAE40"/>
          </p15:clr>
        </p15:guide>
      </p15:sldGuideLst>
    </p:ext>
  </p:extLst>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p:cSld name="Content_half_header_subtitle">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791FD6D-ACBB-795F-A648-16926841CC51}"/>
              </a:ext>
              <a:ext uri="{C183D7F6-B498-43B3-948B-1728B52AA6E4}">
                <adec:decorative xmlns:adec="http://schemas.microsoft.com/office/drawing/2017/decorative" val="1"/>
              </a:ext>
            </a:extLst>
          </p:cNvPr>
          <p:cNvSpPr/>
          <p:nvPr/>
        </p:nvSpPr>
        <p:spPr>
          <a:xfrm>
            <a:off x="6096000" y="1358900"/>
            <a:ext cx="6096000" cy="5499100"/>
          </a:xfrm>
          <a:prstGeom prst="rect">
            <a:avLst/>
          </a:prstGeom>
          <a:solidFill>
            <a:srgbClr val="CFD4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D774E01E-D3F9-8614-6E3C-62268CBD2CB4}"/>
              </a:ext>
              <a:ext uri="{C183D7F6-B498-43B3-948B-1728B52AA6E4}">
                <adec:decorative xmlns:adec="http://schemas.microsoft.com/office/drawing/2017/decorative" val="1"/>
              </a:ext>
            </a:extLst>
          </p:cNvPr>
          <p:cNvSpPr/>
          <p:nvPr/>
        </p:nvSpPr>
        <p:spPr>
          <a:xfrm>
            <a:off x="0" y="-1"/>
            <a:ext cx="12192000" cy="1358901"/>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University of Nottingham castle icon">
            <a:extLst>
              <a:ext uri="{FF2B5EF4-FFF2-40B4-BE49-F238E27FC236}">
                <a16:creationId xmlns:a16="http://schemas.microsoft.com/office/drawing/2014/main" id="{D7395279-FD9F-F3B7-B55E-F407BE7B3E76}"/>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0"/>
            <a:ext cx="900113" cy="900112"/>
          </a:xfrm>
          <a:prstGeom prst="rect">
            <a:avLst/>
          </a:prstGeom>
        </p:spPr>
      </p:pic>
      <p:sp>
        <p:nvSpPr>
          <p:cNvPr id="6" name="Title Placeholder 1">
            <a:extLst>
              <a:ext uri="{FF2B5EF4-FFF2-40B4-BE49-F238E27FC236}">
                <a16:creationId xmlns:a16="http://schemas.microsoft.com/office/drawing/2014/main" id="{F91BDDD1-ABB8-5513-0EBE-12EB29040A15}"/>
              </a:ext>
            </a:extLst>
          </p:cNvPr>
          <p:cNvSpPr>
            <a:spLocks noGrp="1"/>
          </p:cNvSpPr>
          <p:nvPr>
            <p:ph type="title" hasCustomPrompt="1"/>
          </p:nvPr>
        </p:nvSpPr>
        <p:spPr>
          <a:xfrm>
            <a:off x="1325563" y="5386"/>
            <a:ext cx="10440987" cy="900000"/>
          </a:xfrm>
          <a:prstGeom prst="rect">
            <a:avLst/>
          </a:prstGeom>
        </p:spPr>
        <p:txBody>
          <a:bodyPr vert="horz" lIns="0" tIns="216000" rIns="0" bIns="144000" rtlCol="0" anchor="t" anchorCtr="0">
            <a:normAutofit/>
          </a:bodyPr>
          <a:lstStyle>
            <a:lvl1pPr>
              <a:defRPr>
                <a:solidFill>
                  <a:schemeClr val="bg1"/>
                </a:solidFill>
                <a:latin typeface="+mj-lt"/>
              </a:defRPr>
            </a:lvl1pPr>
          </a:lstStyle>
          <a:p>
            <a:r>
              <a:rPr lang="en-GB"/>
              <a:t>Your title goes here</a:t>
            </a:r>
            <a:endParaRPr lang="en-US"/>
          </a:p>
        </p:txBody>
      </p:sp>
      <p:sp>
        <p:nvSpPr>
          <p:cNvPr id="9" name="Text Placeholder 2">
            <a:extLst>
              <a:ext uri="{FF2B5EF4-FFF2-40B4-BE49-F238E27FC236}">
                <a16:creationId xmlns:a16="http://schemas.microsoft.com/office/drawing/2014/main" id="{A116A886-E557-330B-11EE-42F5D3EE412A}"/>
              </a:ext>
            </a:extLst>
          </p:cNvPr>
          <p:cNvSpPr>
            <a:spLocks noGrp="1"/>
          </p:cNvSpPr>
          <p:nvPr>
            <p:ph type="body" idx="16" hasCustomPrompt="1"/>
          </p:nvPr>
        </p:nvSpPr>
        <p:spPr>
          <a:xfrm>
            <a:off x="433473" y="1812413"/>
            <a:ext cx="5211677" cy="450367"/>
          </a:xfrm>
          <a:prstGeom prst="rect">
            <a:avLst/>
          </a:prstGeom>
        </p:spPr>
        <p:txBody>
          <a:bodyPr anchor="b">
            <a:noAutofit/>
          </a:bodyPr>
          <a:lstStyle>
            <a:lvl1pPr marL="0" indent="0">
              <a:buNone/>
              <a:defRPr sz="3200" b="1">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Subheading goes here</a:t>
            </a:r>
          </a:p>
        </p:txBody>
      </p:sp>
      <p:sp>
        <p:nvSpPr>
          <p:cNvPr id="8" name="Content Placeholder 2">
            <a:extLst>
              <a:ext uri="{FF2B5EF4-FFF2-40B4-BE49-F238E27FC236}">
                <a16:creationId xmlns:a16="http://schemas.microsoft.com/office/drawing/2014/main" id="{09079674-2601-E1DB-B666-2D0B774D04F2}"/>
              </a:ext>
            </a:extLst>
          </p:cNvPr>
          <p:cNvSpPr>
            <a:spLocks noGrp="1"/>
          </p:cNvSpPr>
          <p:nvPr>
            <p:ph idx="15" hasCustomPrompt="1"/>
          </p:nvPr>
        </p:nvSpPr>
        <p:spPr>
          <a:xfrm>
            <a:off x="433473" y="2623569"/>
            <a:ext cx="5211677" cy="3596255"/>
          </a:xfrm>
          <a:prstGeom prst="rect">
            <a:avLst/>
          </a:prstGeom>
        </p:spPr>
        <p:txBody>
          <a:bodyPr bIns="0"/>
          <a:lstStyle/>
          <a:p>
            <a:pPr lvl="0"/>
            <a:r>
              <a:rPr lang="en-GB"/>
              <a:t>Text goes here</a:t>
            </a:r>
            <a:endParaRPr lang="en-US"/>
          </a:p>
        </p:txBody>
      </p:sp>
      <p:sp>
        <p:nvSpPr>
          <p:cNvPr id="10" name="Content Placeholder 2">
            <a:extLst>
              <a:ext uri="{FF2B5EF4-FFF2-40B4-BE49-F238E27FC236}">
                <a16:creationId xmlns:a16="http://schemas.microsoft.com/office/drawing/2014/main" id="{BEB655E7-91E1-1C07-7B06-2DA668B7F525}"/>
              </a:ext>
            </a:extLst>
          </p:cNvPr>
          <p:cNvSpPr>
            <a:spLocks noGrp="1"/>
          </p:cNvSpPr>
          <p:nvPr>
            <p:ph idx="14"/>
          </p:nvPr>
        </p:nvSpPr>
        <p:spPr>
          <a:xfrm>
            <a:off x="6554756" y="1812413"/>
            <a:ext cx="5211794" cy="4407411"/>
          </a:xfrm>
          <a:prstGeom prst="rect">
            <a:avLst/>
          </a:prstGeom>
        </p:spPr>
        <p:txBody>
          <a:bodyPr bIns="0"/>
          <a:lstStyle/>
          <a:p>
            <a:pPr lvl="0"/>
            <a:r>
              <a:rPr lang="en-GB"/>
              <a:t>Click to edit Master text styles</a:t>
            </a:r>
          </a:p>
        </p:txBody>
      </p:sp>
      <p:sp>
        <p:nvSpPr>
          <p:cNvPr id="13" name="Slide Number Placeholder 5">
            <a:extLst>
              <a:ext uri="{FF2B5EF4-FFF2-40B4-BE49-F238E27FC236}">
                <a16:creationId xmlns:a16="http://schemas.microsoft.com/office/drawing/2014/main" id="{81B6B00A-DA58-B7AA-2824-078C084AEA87}"/>
              </a:ext>
            </a:extLst>
          </p:cNvPr>
          <p:cNvSpPr>
            <a:spLocks noGrp="1"/>
          </p:cNvSpPr>
          <p:nvPr>
            <p:ph type="sldNum" sz="quarter" idx="4"/>
          </p:nvPr>
        </p:nvSpPr>
        <p:spPr>
          <a:xfrm>
            <a:off x="11046660" y="6399212"/>
            <a:ext cx="719890" cy="197810"/>
          </a:xfrm>
          <a:prstGeom prst="rect">
            <a:avLst/>
          </a:prstGeom>
        </p:spPr>
        <p:txBody>
          <a:bodyPr lIns="0" tIns="0" rIns="0" bIns="0"/>
          <a:lstStyle>
            <a:lvl1pPr algn="r">
              <a:defRPr sz="1200">
                <a:solidFill>
                  <a:schemeClr val="accent1"/>
                </a:solidFill>
              </a:defRPr>
            </a:lvl1pPr>
          </a:lstStyle>
          <a:p>
            <a:fld id="{820EACED-CA5D-B048-836B-BF30EF0E914A}" type="slidenum">
              <a:rPr lang="en-US" smtClean="0"/>
              <a:pPr/>
              <a:t>‹#›</a:t>
            </a:fld>
            <a:endParaRPr lang="en-US"/>
          </a:p>
        </p:txBody>
      </p:sp>
      <p:sp>
        <p:nvSpPr>
          <p:cNvPr id="2" name="Rectangle 1">
            <a:extLst>
              <a:ext uri="{FF2B5EF4-FFF2-40B4-BE49-F238E27FC236}">
                <a16:creationId xmlns:a16="http://schemas.microsoft.com/office/drawing/2014/main" id="{AEDD4A20-47BE-2325-56BF-3767D52984FB}"/>
              </a:ext>
              <a:ext uri="{C183D7F6-B498-43B3-948B-1728B52AA6E4}">
                <adec:decorative xmlns:adec="http://schemas.microsoft.com/office/drawing/2017/decorative" val="1"/>
              </a:ext>
            </a:extLst>
          </p:cNvPr>
          <p:cNvSpPr/>
          <p:nvPr userDrawn="1"/>
        </p:nvSpPr>
        <p:spPr>
          <a:xfrm>
            <a:off x="6096000" y="1358900"/>
            <a:ext cx="6096000" cy="5499100"/>
          </a:xfrm>
          <a:prstGeom prst="rect">
            <a:avLst/>
          </a:prstGeom>
          <a:solidFill>
            <a:srgbClr val="CFD4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FB1E24CF-3E4C-2EB3-05D3-93A4EA5705CB}"/>
              </a:ext>
              <a:ext uri="{C183D7F6-B498-43B3-948B-1728B52AA6E4}">
                <adec:decorative xmlns:adec="http://schemas.microsoft.com/office/drawing/2017/decorative" val="1"/>
              </a:ext>
            </a:extLst>
          </p:cNvPr>
          <p:cNvSpPr/>
          <p:nvPr userDrawn="1"/>
        </p:nvSpPr>
        <p:spPr>
          <a:xfrm>
            <a:off x="0" y="-1"/>
            <a:ext cx="12192000" cy="1358901"/>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University of Nottingham castle icon">
            <a:extLst>
              <a:ext uri="{FF2B5EF4-FFF2-40B4-BE49-F238E27FC236}">
                <a16:creationId xmlns:a16="http://schemas.microsoft.com/office/drawing/2014/main" id="{34D111FC-5252-4A52-8F6F-B9AD1921E140}"/>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900113" cy="900112"/>
          </a:xfrm>
          <a:prstGeom prst="rect">
            <a:avLst/>
          </a:prstGeom>
        </p:spPr>
      </p:pic>
    </p:spTree>
    <p:extLst>
      <p:ext uri="{BB962C8B-B14F-4D97-AF65-F5344CB8AC3E}">
        <p14:creationId xmlns:p14="http://schemas.microsoft.com/office/powerpoint/2010/main" val="3024155835"/>
      </p:ext>
    </p:extLst>
  </p:cSld>
  <p:clrMapOvr>
    <a:masterClrMapping/>
  </p:clrMapOvr>
  <p:extLst>
    <p:ext uri="{DCECCB84-F9BA-43D5-87BE-67443E8EF086}">
      <p15:sldGuideLst xmlns:p15="http://schemas.microsoft.com/office/powerpoint/2012/main">
        <p15:guide id="1" pos="3556">
          <p15:clr>
            <a:srgbClr val="FBAE40"/>
          </p15:clr>
        </p15:guide>
        <p15:guide id="2" pos="3840">
          <p15:clr>
            <a:srgbClr val="FBAE40"/>
          </p15:clr>
        </p15:guide>
        <p15:guide id="3" pos="4124">
          <p15:clr>
            <a:srgbClr val="FBAE40"/>
          </p15:clr>
        </p15:guide>
      </p15:sldGuideLst>
    </p:ext>
  </p:extLst>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p:cSld name="Content_thir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B3C1180-494D-3A45-3D53-7113F7295561}"/>
              </a:ext>
            </a:extLst>
          </p:cNvPr>
          <p:cNvSpPr/>
          <p:nvPr/>
        </p:nvSpPr>
        <p:spPr>
          <a:xfrm>
            <a:off x="-1315704" y="2258900"/>
            <a:ext cx="1284984" cy="719250"/>
          </a:xfrm>
          <a:prstGeom prst="rect">
            <a:avLst/>
          </a:prstGeom>
          <a:solidFill>
            <a:srgbClr val="D1E1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a:solidFill>
                  <a:srgbClr val="334A00"/>
                </a:solidFill>
              </a:rPr>
              <a:t>Move your text box to this guide if your title goes over two lines</a:t>
            </a:r>
          </a:p>
        </p:txBody>
      </p:sp>
      <p:sp>
        <p:nvSpPr>
          <p:cNvPr id="2" name="Title Placeholder 1">
            <a:extLst>
              <a:ext uri="{FF2B5EF4-FFF2-40B4-BE49-F238E27FC236}">
                <a16:creationId xmlns:a16="http://schemas.microsoft.com/office/drawing/2014/main" id="{0DCDDB14-B4F8-AF81-C172-8590ED48C960}"/>
              </a:ext>
            </a:extLst>
          </p:cNvPr>
          <p:cNvSpPr>
            <a:spLocks noGrp="1"/>
          </p:cNvSpPr>
          <p:nvPr>
            <p:ph type="title" hasCustomPrompt="1"/>
          </p:nvPr>
        </p:nvSpPr>
        <p:spPr>
          <a:xfrm>
            <a:off x="433473" y="1358900"/>
            <a:ext cx="7192876" cy="900000"/>
          </a:xfrm>
          <a:prstGeom prst="rect">
            <a:avLst/>
          </a:prstGeom>
        </p:spPr>
        <p:txBody>
          <a:bodyPr vert="horz" lIns="0" tIns="216000" rIns="0" bIns="144000" rtlCol="0" anchor="t" anchorCtr="0">
            <a:normAutofit/>
          </a:bodyPr>
          <a:lstStyle>
            <a:lvl1pPr>
              <a:defRPr>
                <a:latin typeface="+mj-lt"/>
              </a:defRPr>
            </a:lvl1pPr>
          </a:lstStyle>
          <a:p>
            <a:r>
              <a:rPr lang="en-GB"/>
              <a:t>Your title goes here</a:t>
            </a:r>
            <a:endParaRPr lang="en-US"/>
          </a:p>
        </p:txBody>
      </p:sp>
      <p:sp>
        <p:nvSpPr>
          <p:cNvPr id="4" name="Content Placeholder 2">
            <a:extLst>
              <a:ext uri="{FF2B5EF4-FFF2-40B4-BE49-F238E27FC236}">
                <a16:creationId xmlns:a16="http://schemas.microsoft.com/office/drawing/2014/main" id="{02E2F637-A3FE-B82F-49CB-F653C711B928}"/>
              </a:ext>
            </a:extLst>
          </p:cNvPr>
          <p:cNvSpPr>
            <a:spLocks noGrp="1"/>
          </p:cNvSpPr>
          <p:nvPr>
            <p:ph idx="1" hasCustomPrompt="1"/>
          </p:nvPr>
        </p:nvSpPr>
        <p:spPr>
          <a:xfrm>
            <a:off x="433472" y="2708904"/>
            <a:ext cx="7192877" cy="3510921"/>
          </a:xfrm>
          <a:prstGeom prst="rect">
            <a:avLst/>
          </a:prstGeom>
        </p:spPr>
        <p:txBody>
          <a:bodyPr bIns="0"/>
          <a:lstStyle/>
          <a:p>
            <a:pPr lvl="0"/>
            <a:r>
              <a:rPr lang="en-GB"/>
              <a:t>Text goes here</a:t>
            </a:r>
            <a:endParaRPr lang="en-US"/>
          </a:p>
        </p:txBody>
      </p:sp>
      <p:sp>
        <p:nvSpPr>
          <p:cNvPr id="7" name="Rectangle 6">
            <a:extLst>
              <a:ext uri="{FF2B5EF4-FFF2-40B4-BE49-F238E27FC236}">
                <a16:creationId xmlns:a16="http://schemas.microsoft.com/office/drawing/2014/main" id="{C791FD6D-ACBB-795F-A648-16926841CC51}"/>
              </a:ext>
              <a:ext uri="{C183D7F6-B498-43B3-948B-1728B52AA6E4}">
                <adec:decorative xmlns:adec="http://schemas.microsoft.com/office/drawing/2017/decorative" val="1"/>
              </a:ext>
            </a:extLst>
          </p:cNvPr>
          <p:cNvSpPr/>
          <p:nvPr/>
        </p:nvSpPr>
        <p:spPr>
          <a:xfrm>
            <a:off x="8075613" y="0"/>
            <a:ext cx="4116387" cy="6858000"/>
          </a:xfrm>
          <a:prstGeom prst="rect">
            <a:avLst/>
          </a:prstGeom>
          <a:solidFill>
            <a:srgbClr val="CFD4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Content Placeholder 2">
            <a:extLst>
              <a:ext uri="{FF2B5EF4-FFF2-40B4-BE49-F238E27FC236}">
                <a16:creationId xmlns:a16="http://schemas.microsoft.com/office/drawing/2014/main" id="{BEB655E7-91E1-1C07-7B06-2DA668B7F525}"/>
              </a:ext>
            </a:extLst>
          </p:cNvPr>
          <p:cNvSpPr>
            <a:spLocks noGrp="1"/>
          </p:cNvSpPr>
          <p:nvPr>
            <p:ph idx="14"/>
          </p:nvPr>
        </p:nvSpPr>
        <p:spPr>
          <a:xfrm>
            <a:off x="8526463" y="458788"/>
            <a:ext cx="3240087" cy="5761037"/>
          </a:xfrm>
          <a:prstGeom prst="rect">
            <a:avLst/>
          </a:prstGeom>
        </p:spPr>
        <p:txBody>
          <a:bodyPr bIns="0"/>
          <a:lstStyle/>
          <a:p>
            <a:pPr lvl="0"/>
            <a:r>
              <a:rPr lang="en-GB"/>
              <a:t>Click to edit Master text styles</a:t>
            </a:r>
          </a:p>
        </p:txBody>
      </p:sp>
      <p:sp>
        <p:nvSpPr>
          <p:cNvPr id="14" name="Slide Number Placeholder 5">
            <a:extLst>
              <a:ext uri="{FF2B5EF4-FFF2-40B4-BE49-F238E27FC236}">
                <a16:creationId xmlns:a16="http://schemas.microsoft.com/office/drawing/2014/main" id="{275EE26C-6F7A-8BE8-0244-7469236EB141}"/>
              </a:ext>
            </a:extLst>
          </p:cNvPr>
          <p:cNvSpPr>
            <a:spLocks noGrp="1"/>
          </p:cNvSpPr>
          <p:nvPr>
            <p:ph type="sldNum" sz="quarter" idx="4"/>
          </p:nvPr>
        </p:nvSpPr>
        <p:spPr>
          <a:xfrm>
            <a:off x="11046660" y="6399212"/>
            <a:ext cx="719890" cy="197810"/>
          </a:xfrm>
          <a:prstGeom prst="rect">
            <a:avLst/>
          </a:prstGeom>
        </p:spPr>
        <p:txBody>
          <a:bodyPr lIns="0" tIns="0" rIns="0" bIns="0"/>
          <a:lstStyle>
            <a:lvl1pPr algn="r">
              <a:defRPr sz="1200">
                <a:solidFill>
                  <a:schemeClr val="accent1"/>
                </a:solidFill>
              </a:defRPr>
            </a:lvl1pPr>
          </a:lstStyle>
          <a:p>
            <a:fld id="{820EACED-CA5D-B048-836B-BF30EF0E914A}" type="slidenum">
              <a:rPr lang="en-US" smtClean="0"/>
              <a:pPr/>
              <a:t>‹#›</a:t>
            </a:fld>
            <a:endParaRPr lang="en-US"/>
          </a:p>
        </p:txBody>
      </p:sp>
      <p:sp>
        <p:nvSpPr>
          <p:cNvPr id="5" name="Rectangle 4">
            <a:extLst>
              <a:ext uri="{FF2B5EF4-FFF2-40B4-BE49-F238E27FC236}">
                <a16:creationId xmlns:a16="http://schemas.microsoft.com/office/drawing/2014/main" id="{2150724F-448A-586C-4C01-0330CB990691}"/>
              </a:ext>
            </a:extLst>
          </p:cNvPr>
          <p:cNvSpPr/>
          <p:nvPr userDrawn="1"/>
        </p:nvSpPr>
        <p:spPr>
          <a:xfrm>
            <a:off x="-1315704" y="2258900"/>
            <a:ext cx="1284984" cy="719250"/>
          </a:xfrm>
          <a:prstGeom prst="rect">
            <a:avLst/>
          </a:prstGeom>
          <a:solidFill>
            <a:srgbClr val="D1E1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a:solidFill>
                  <a:srgbClr val="334A00"/>
                </a:solidFill>
              </a:rPr>
              <a:t>Move your text box to this guide if your title goes over two lines</a:t>
            </a:r>
          </a:p>
        </p:txBody>
      </p:sp>
      <p:sp>
        <p:nvSpPr>
          <p:cNvPr id="6" name="Rectangle 5">
            <a:extLst>
              <a:ext uri="{FF2B5EF4-FFF2-40B4-BE49-F238E27FC236}">
                <a16:creationId xmlns:a16="http://schemas.microsoft.com/office/drawing/2014/main" id="{9F6EBF52-0778-CAB5-6C69-39198A0377D8}"/>
              </a:ext>
              <a:ext uri="{C183D7F6-B498-43B3-948B-1728B52AA6E4}">
                <adec:decorative xmlns:adec="http://schemas.microsoft.com/office/drawing/2017/decorative" val="1"/>
              </a:ext>
            </a:extLst>
          </p:cNvPr>
          <p:cNvSpPr/>
          <p:nvPr userDrawn="1"/>
        </p:nvSpPr>
        <p:spPr>
          <a:xfrm>
            <a:off x="8075613" y="0"/>
            <a:ext cx="4116387" cy="6858000"/>
          </a:xfrm>
          <a:prstGeom prst="rect">
            <a:avLst/>
          </a:prstGeom>
          <a:solidFill>
            <a:srgbClr val="CFD4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12635076"/>
      </p:ext>
    </p:extLst>
  </p:cSld>
  <p:clrMapOvr>
    <a:masterClrMapping/>
  </p:clrMapOvr>
  <p:extLst>
    <p:ext uri="{DCECCB84-F9BA-43D5-87BE-67443E8EF086}">
      <p15:sldGuideLst xmlns:p15="http://schemas.microsoft.com/office/powerpoint/2012/main">
        <p15:guide id="1" pos="4804">
          <p15:clr>
            <a:srgbClr val="FBAE40"/>
          </p15:clr>
        </p15:guide>
        <p15:guide id="2" pos="5087">
          <p15:clr>
            <a:srgbClr val="FBAE40"/>
          </p15:clr>
        </p15:guide>
        <p15:guide id="3" pos="5371">
          <p15:clr>
            <a:srgbClr val="FBAE40"/>
          </p15:clr>
        </p15:guide>
        <p15:guide id="4" orient="horz" pos="1865">
          <p15:clr>
            <a:srgbClr val="9FCC3B"/>
          </p15:clr>
        </p15:guide>
      </p15:sldGuideLst>
    </p:ext>
  </p:extLst>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p:cSld name="Content_third_NB">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B3C1180-494D-3A45-3D53-7113F7295561}"/>
              </a:ext>
            </a:extLst>
          </p:cNvPr>
          <p:cNvSpPr/>
          <p:nvPr/>
        </p:nvSpPr>
        <p:spPr>
          <a:xfrm>
            <a:off x="-1315704" y="2258900"/>
            <a:ext cx="1284984" cy="719250"/>
          </a:xfrm>
          <a:prstGeom prst="rect">
            <a:avLst/>
          </a:prstGeom>
          <a:solidFill>
            <a:srgbClr val="D1E1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a:solidFill>
                  <a:srgbClr val="334A00"/>
                </a:solidFill>
              </a:rPr>
              <a:t>Move your text box to this guide if your title goes over two lines</a:t>
            </a:r>
          </a:p>
        </p:txBody>
      </p:sp>
      <p:sp>
        <p:nvSpPr>
          <p:cNvPr id="2" name="Title Placeholder 1">
            <a:extLst>
              <a:ext uri="{FF2B5EF4-FFF2-40B4-BE49-F238E27FC236}">
                <a16:creationId xmlns:a16="http://schemas.microsoft.com/office/drawing/2014/main" id="{0DCDDB14-B4F8-AF81-C172-8590ED48C960}"/>
              </a:ext>
            </a:extLst>
          </p:cNvPr>
          <p:cNvSpPr>
            <a:spLocks noGrp="1"/>
          </p:cNvSpPr>
          <p:nvPr>
            <p:ph type="title" hasCustomPrompt="1"/>
          </p:nvPr>
        </p:nvSpPr>
        <p:spPr>
          <a:xfrm>
            <a:off x="433473" y="1358900"/>
            <a:ext cx="7192876" cy="900000"/>
          </a:xfrm>
          <a:prstGeom prst="rect">
            <a:avLst/>
          </a:prstGeom>
        </p:spPr>
        <p:txBody>
          <a:bodyPr vert="horz" lIns="0" tIns="216000" rIns="0" bIns="144000" rtlCol="0" anchor="t" anchorCtr="0">
            <a:normAutofit/>
          </a:bodyPr>
          <a:lstStyle>
            <a:lvl1pPr>
              <a:defRPr>
                <a:latin typeface="+mj-lt"/>
              </a:defRPr>
            </a:lvl1pPr>
          </a:lstStyle>
          <a:p>
            <a:r>
              <a:rPr lang="en-GB"/>
              <a:t>Your title goes here</a:t>
            </a:r>
            <a:endParaRPr lang="en-US"/>
          </a:p>
        </p:txBody>
      </p:sp>
      <p:sp>
        <p:nvSpPr>
          <p:cNvPr id="4" name="Content Placeholder 2">
            <a:extLst>
              <a:ext uri="{FF2B5EF4-FFF2-40B4-BE49-F238E27FC236}">
                <a16:creationId xmlns:a16="http://schemas.microsoft.com/office/drawing/2014/main" id="{02E2F637-A3FE-B82F-49CB-F653C711B928}"/>
              </a:ext>
            </a:extLst>
          </p:cNvPr>
          <p:cNvSpPr>
            <a:spLocks noGrp="1"/>
          </p:cNvSpPr>
          <p:nvPr>
            <p:ph idx="1" hasCustomPrompt="1"/>
          </p:nvPr>
        </p:nvSpPr>
        <p:spPr>
          <a:xfrm>
            <a:off x="433472" y="2708904"/>
            <a:ext cx="7192877" cy="3510921"/>
          </a:xfrm>
          <a:prstGeom prst="rect">
            <a:avLst/>
          </a:prstGeom>
        </p:spPr>
        <p:txBody>
          <a:bodyPr bIns="0"/>
          <a:lstStyle/>
          <a:p>
            <a:pPr lvl="0"/>
            <a:r>
              <a:rPr lang="en-GB"/>
              <a:t>Text goes here</a:t>
            </a:r>
            <a:endParaRPr lang="en-US"/>
          </a:p>
        </p:txBody>
      </p:sp>
      <p:sp>
        <p:nvSpPr>
          <p:cNvPr id="7" name="Rectangle 6">
            <a:extLst>
              <a:ext uri="{FF2B5EF4-FFF2-40B4-BE49-F238E27FC236}">
                <a16:creationId xmlns:a16="http://schemas.microsoft.com/office/drawing/2014/main" id="{C791FD6D-ACBB-795F-A648-16926841CC51}"/>
              </a:ext>
              <a:ext uri="{C183D7F6-B498-43B3-948B-1728B52AA6E4}">
                <adec:decorative xmlns:adec="http://schemas.microsoft.com/office/drawing/2017/decorative" val="1"/>
              </a:ext>
            </a:extLst>
          </p:cNvPr>
          <p:cNvSpPr/>
          <p:nvPr/>
        </p:nvSpPr>
        <p:spPr>
          <a:xfrm>
            <a:off x="8075613" y="0"/>
            <a:ext cx="4116387" cy="6858000"/>
          </a:xfrm>
          <a:prstGeom prst="rect">
            <a:avLst/>
          </a:prstGeom>
          <a:solidFill>
            <a:srgbClr val="1127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Content Placeholder 2">
            <a:extLst>
              <a:ext uri="{FF2B5EF4-FFF2-40B4-BE49-F238E27FC236}">
                <a16:creationId xmlns:a16="http://schemas.microsoft.com/office/drawing/2014/main" id="{BEB655E7-91E1-1C07-7B06-2DA668B7F525}"/>
              </a:ext>
            </a:extLst>
          </p:cNvPr>
          <p:cNvSpPr>
            <a:spLocks noGrp="1"/>
          </p:cNvSpPr>
          <p:nvPr>
            <p:ph idx="14"/>
          </p:nvPr>
        </p:nvSpPr>
        <p:spPr>
          <a:xfrm>
            <a:off x="8526463" y="458788"/>
            <a:ext cx="3240087" cy="5761037"/>
          </a:xfrm>
          <a:prstGeom prst="rect">
            <a:avLst/>
          </a:prstGeom>
        </p:spPr>
        <p:txBody>
          <a:bodyPr bIns="0"/>
          <a:lstStyle>
            <a:lvl1pPr>
              <a:defRPr>
                <a:solidFill>
                  <a:srgbClr val="FAF6EF"/>
                </a:solidFill>
              </a:defRPr>
            </a:lvl1pPr>
          </a:lstStyle>
          <a:p>
            <a:pPr lvl="0"/>
            <a:r>
              <a:rPr lang="en-GB"/>
              <a:t>Click to edit Master text styles</a:t>
            </a:r>
          </a:p>
        </p:txBody>
      </p:sp>
      <p:sp>
        <p:nvSpPr>
          <p:cNvPr id="14" name="Slide Number Placeholder 5">
            <a:extLst>
              <a:ext uri="{FF2B5EF4-FFF2-40B4-BE49-F238E27FC236}">
                <a16:creationId xmlns:a16="http://schemas.microsoft.com/office/drawing/2014/main" id="{275EE26C-6F7A-8BE8-0244-7469236EB141}"/>
              </a:ext>
            </a:extLst>
          </p:cNvPr>
          <p:cNvSpPr>
            <a:spLocks noGrp="1"/>
          </p:cNvSpPr>
          <p:nvPr>
            <p:ph type="sldNum" sz="quarter" idx="4"/>
          </p:nvPr>
        </p:nvSpPr>
        <p:spPr>
          <a:xfrm>
            <a:off x="11046660" y="6399212"/>
            <a:ext cx="719890" cy="197810"/>
          </a:xfrm>
          <a:prstGeom prst="rect">
            <a:avLst/>
          </a:prstGeom>
        </p:spPr>
        <p:txBody>
          <a:bodyPr lIns="0" tIns="0" rIns="0" bIns="0"/>
          <a:lstStyle>
            <a:lvl1pPr algn="r">
              <a:defRPr sz="1200">
                <a:solidFill>
                  <a:schemeClr val="accent1"/>
                </a:solidFill>
              </a:defRPr>
            </a:lvl1pPr>
          </a:lstStyle>
          <a:p>
            <a:fld id="{820EACED-CA5D-B048-836B-BF30EF0E914A}" type="slidenum">
              <a:rPr lang="en-US" smtClean="0"/>
              <a:pPr/>
              <a:t>‹#›</a:t>
            </a:fld>
            <a:endParaRPr lang="en-US"/>
          </a:p>
        </p:txBody>
      </p:sp>
      <p:sp>
        <p:nvSpPr>
          <p:cNvPr id="5" name="Rectangle 4">
            <a:extLst>
              <a:ext uri="{FF2B5EF4-FFF2-40B4-BE49-F238E27FC236}">
                <a16:creationId xmlns:a16="http://schemas.microsoft.com/office/drawing/2014/main" id="{082AF8C6-CB20-E88F-7A2A-1E184D9BA7AC}"/>
              </a:ext>
            </a:extLst>
          </p:cNvPr>
          <p:cNvSpPr/>
          <p:nvPr userDrawn="1"/>
        </p:nvSpPr>
        <p:spPr>
          <a:xfrm>
            <a:off x="-1315704" y="2258900"/>
            <a:ext cx="1284984" cy="719250"/>
          </a:xfrm>
          <a:prstGeom prst="rect">
            <a:avLst/>
          </a:prstGeom>
          <a:solidFill>
            <a:srgbClr val="D1E1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a:solidFill>
                  <a:srgbClr val="334A00"/>
                </a:solidFill>
              </a:rPr>
              <a:t>Move your text box to this guide if your title goes over two lines</a:t>
            </a:r>
          </a:p>
        </p:txBody>
      </p:sp>
      <p:sp>
        <p:nvSpPr>
          <p:cNvPr id="6" name="Rectangle 5">
            <a:extLst>
              <a:ext uri="{FF2B5EF4-FFF2-40B4-BE49-F238E27FC236}">
                <a16:creationId xmlns:a16="http://schemas.microsoft.com/office/drawing/2014/main" id="{A18B8AB9-48EA-2D3F-59D7-92B6147D8D3A}"/>
              </a:ext>
              <a:ext uri="{C183D7F6-B498-43B3-948B-1728B52AA6E4}">
                <adec:decorative xmlns:adec="http://schemas.microsoft.com/office/drawing/2017/decorative" val="1"/>
              </a:ext>
            </a:extLst>
          </p:cNvPr>
          <p:cNvSpPr/>
          <p:nvPr userDrawn="1"/>
        </p:nvSpPr>
        <p:spPr>
          <a:xfrm>
            <a:off x="8075613" y="0"/>
            <a:ext cx="4116387" cy="6858000"/>
          </a:xfrm>
          <a:prstGeom prst="rect">
            <a:avLst/>
          </a:prstGeom>
          <a:solidFill>
            <a:srgbClr val="1127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47598383"/>
      </p:ext>
    </p:extLst>
  </p:cSld>
  <p:clrMapOvr>
    <a:masterClrMapping/>
  </p:clrMapOvr>
  <p:extLst>
    <p:ext uri="{DCECCB84-F9BA-43D5-87BE-67443E8EF086}">
      <p15:sldGuideLst xmlns:p15="http://schemas.microsoft.com/office/powerpoint/2012/main">
        <p15:guide id="1" pos="4804">
          <p15:clr>
            <a:srgbClr val="FBAE40"/>
          </p15:clr>
        </p15:guide>
        <p15:guide id="2" pos="5087">
          <p15:clr>
            <a:srgbClr val="FBAE40"/>
          </p15:clr>
        </p15:guide>
        <p15:guide id="3" pos="5371">
          <p15:clr>
            <a:srgbClr val="FBAE40"/>
          </p15:clr>
        </p15:guide>
        <p15:guide id="4" orient="horz" pos="1865">
          <p15:clr>
            <a:srgbClr val="9FCC3B"/>
          </p15:clr>
        </p15:guide>
      </p15:sldGuideLst>
    </p:ext>
  </p:extLst>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p:cSld name="Content_third_subtitle">
    <p:bg>
      <p:bgPr>
        <a:solidFill>
          <a:schemeClr val="bg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6BBED16-29E0-32E0-53EF-E6BDB0D777AB}"/>
              </a:ext>
            </a:extLst>
          </p:cNvPr>
          <p:cNvSpPr/>
          <p:nvPr/>
        </p:nvSpPr>
        <p:spPr>
          <a:xfrm>
            <a:off x="-1315704" y="2258900"/>
            <a:ext cx="1284984" cy="719250"/>
          </a:xfrm>
          <a:prstGeom prst="rect">
            <a:avLst/>
          </a:prstGeom>
          <a:solidFill>
            <a:schemeClr val="accent4">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a:solidFill>
                  <a:srgbClr val="334A00"/>
                </a:solidFill>
              </a:rPr>
              <a:t>Move your text box to this guide if your title goes over two lines</a:t>
            </a:r>
          </a:p>
        </p:txBody>
      </p:sp>
      <p:sp>
        <p:nvSpPr>
          <p:cNvPr id="3" name="Title Placeholder 1">
            <a:extLst>
              <a:ext uri="{FF2B5EF4-FFF2-40B4-BE49-F238E27FC236}">
                <a16:creationId xmlns:a16="http://schemas.microsoft.com/office/drawing/2014/main" id="{EE7D4E18-50DC-7E45-B2D8-00BB10340B44}"/>
              </a:ext>
            </a:extLst>
          </p:cNvPr>
          <p:cNvSpPr>
            <a:spLocks noGrp="1"/>
          </p:cNvSpPr>
          <p:nvPr>
            <p:ph type="title" hasCustomPrompt="1"/>
          </p:nvPr>
        </p:nvSpPr>
        <p:spPr>
          <a:xfrm>
            <a:off x="433473" y="1358900"/>
            <a:ext cx="7192876" cy="900000"/>
          </a:xfrm>
          <a:prstGeom prst="rect">
            <a:avLst/>
          </a:prstGeom>
        </p:spPr>
        <p:txBody>
          <a:bodyPr vert="horz" lIns="0" tIns="216000" rIns="0" bIns="144000" rtlCol="0" anchor="t" anchorCtr="0">
            <a:normAutofit/>
          </a:bodyPr>
          <a:lstStyle>
            <a:lvl1pPr>
              <a:defRPr>
                <a:latin typeface="+mj-lt"/>
              </a:defRPr>
            </a:lvl1pPr>
          </a:lstStyle>
          <a:p>
            <a:r>
              <a:rPr lang="en-GB"/>
              <a:t>Your title goes here</a:t>
            </a:r>
            <a:endParaRPr lang="en-US"/>
          </a:p>
        </p:txBody>
      </p:sp>
      <p:sp>
        <p:nvSpPr>
          <p:cNvPr id="5" name="Text Placeholder 2">
            <a:extLst>
              <a:ext uri="{FF2B5EF4-FFF2-40B4-BE49-F238E27FC236}">
                <a16:creationId xmlns:a16="http://schemas.microsoft.com/office/drawing/2014/main" id="{0E56A981-CD9B-8BA7-562F-FBFBA8722568}"/>
              </a:ext>
            </a:extLst>
          </p:cNvPr>
          <p:cNvSpPr>
            <a:spLocks noGrp="1"/>
          </p:cNvSpPr>
          <p:nvPr>
            <p:ph type="body" idx="15" hasCustomPrompt="1"/>
          </p:nvPr>
        </p:nvSpPr>
        <p:spPr>
          <a:xfrm>
            <a:off x="433473" y="2708904"/>
            <a:ext cx="7192877" cy="450367"/>
          </a:xfrm>
          <a:prstGeom prst="rect">
            <a:avLst/>
          </a:prstGeom>
        </p:spPr>
        <p:txBody>
          <a:bodyPr anchor="b">
            <a:noAutofit/>
          </a:bodyPr>
          <a:lstStyle>
            <a:lvl1pPr marL="0" indent="0">
              <a:buNone/>
              <a:defRPr sz="3200" b="1">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Subheading goes here</a:t>
            </a:r>
          </a:p>
        </p:txBody>
      </p:sp>
      <p:sp>
        <p:nvSpPr>
          <p:cNvPr id="6" name="Content Placeholder 2">
            <a:extLst>
              <a:ext uri="{FF2B5EF4-FFF2-40B4-BE49-F238E27FC236}">
                <a16:creationId xmlns:a16="http://schemas.microsoft.com/office/drawing/2014/main" id="{0D55CA27-D589-3763-3734-33D517728468}"/>
              </a:ext>
            </a:extLst>
          </p:cNvPr>
          <p:cNvSpPr>
            <a:spLocks noGrp="1"/>
          </p:cNvSpPr>
          <p:nvPr>
            <p:ph idx="1" hasCustomPrompt="1"/>
          </p:nvPr>
        </p:nvSpPr>
        <p:spPr>
          <a:xfrm>
            <a:off x="433473" y="3520060"/>
            <a:ext cx="7192877" cy="2699765"/>
          </a:xfrm>
          <a:prstGeom prst="rect">
            <a:avLst/>
          </a:prstGeom>
        </p:spPr>
        <p:txBody>
          <a:bodyPr bIns="0"/>
          <a:lstStyle/>
          <a:p>
            <a:pPr lvl="0"/>
            <a:r>
              <a:rPr lang="en-GB"/>
              <a:t>Text goes here</a:t>
            </a:r>
            <a:endParaRPr lang="en-US"/>
          </a:p>
        </p:txBody>
      </p:sp>
      <p:sp>
        <p:nvSpPr>
          <p:cNvPr id="7" name="Rectangle 6">
            <a:extLst>
              <a:ext uri="{FF2B5EF4-FFF2-40B4-BE49-F238E27FC236}">
                <a16:creationId xmlns:a16="http://schemas.microsoft.com/office/drawing/2014/main" id="{C791FD6D-ACBB-795F-A648-16926841CC51}"/>
              </a:ext>
              <a:ext uri="{C183D7F6-B498-43B3-948B-1728B52AA6E4}">
                <adec:decorative xmlns:adec="http://schemas.microsoft.com/office/drawing/2017/decorative" val="1"/>
              </a:ext>
            </a:extLst>
          </p:cNvPr>
          <p:cNvSpPr/>
          <p:nvPr/>
        </p:nvSpPr>
        <p:spPr>
          <a:xfrm>
            <a:off x="8075613" y="0"/>
            <a:ext cx="4116387" cy="6858000"/>
          </a:xfrm>
          <a:prstGeom prst="rect">
            <a:avLst/>
          </a:prstGeom>
          <a:solidFill>
            <a:srgbClr val="CFD4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Content Placeholder 2">
            <a:extLst>
              <a:ext uri="{FF2B5EF4-FFF2-40B4-BE49-F238E27FC236}">
                <a16:creationId xmlns:a16="http://schemas.microsoft.com/office/drawing/2014/main" id="{BEB655E7-91E1-1C07-7B06-2DA668B7F525}"/>
              </a:ext>
            </a:extLst>
          </p:cNvPr>
          <p:cNvSpPr>
            <a:spLocks noGrp="1"/>
          </p:cNvSpPr>
          <p:nvPr>
            <p:ph idx="14"/>
          </p:nvPr>
        </p:nvSpPr>
        <p:spPr>
          <a:xfrm>
            <a:off x="8526463" y="458788"/>
            <a:ext cx="3240087" cy="5761037"/>
          </a:xfrm>
          <a:prstGeom prst="rect">
            <a:avLst/>
          </a:prstGeom>
        </p:spPr>
        <p:txBody>
          <a:bodyPr bIns="0"/>
          <a:lstStyle/>
          <a:p>
            <a:pPr lvl="0"/>
            <a:r>
              <a:rPr lang="en-GB"/>
              <a:t>Click to edit Master text styles</a:t>
            </a:r>
          </a:p>
        </p:txBody>
      </p:sp>
      <p:sp>
        <p:nvSpPr>
          <p:cNvPr id="14" name="Slide Number Placeholder 5">
            <a:extLst>
              <a:ext uri="{FF2B5EF4-FFF2-40B4-BE49-F238E27FC236}">
                <a16:creationId xmlns:a16="http://schemas.microsoft.com/office/drawing/2014/main" id="{246B96E7-E547-78AA-C543-83A207229589}"/>
              </a:ext>
            </a:extLst>
          </p:cNvPr>
          <p:cNvSpPr>
            <a:spLocks noGrp="1"/>
          </p:cNvSpPr>
          <p:nvPr>
            <p:ph type="sldNum" sz="quarter" idx="4"/>
          </p:nvPr>
        </p:nvSpPr>
        <p:spPr>
          <a:xfrm>
            <a:off x="11046660" y="6399212"/>
            <a:ext cx="719890" cy="197810"/>
          </a:xfrm>
          <a:prstGeom prst="rect">
            <a:avLst/>
          </a:prstGeom>
        </p:spPr>
        <p:txBody>
          <a:bodyPr lIns="0" tIns="0" rIns="0" bIns="0"/>
          <a:lstStyle>
            <a:lvl1pPr algn="r">
              <a:defRPr sz="1200">
                <a:solidFill>
                  <a:schemeClr val="accent1"/>
                </a:solidFill>
              </a:defRPr>
            </a:lvl1pPr>
          </a:lstStyle>
          <a:p>
            <a:fld id="{820EACED-CA5D-B048-836B-BF30EF0E914A}" type="slidenum">
              <a:rPr lang="en-US" smtClean="0"/>
              <a:pPr/>
              <a:t>‹#›</a:t>
            </a:fld>
            <a:endParaRPr lang="en-US"/>
          </a:p>
        </p:txBody>
      </p:sp>
      <p:sp>
        <p:nvSpPr>
          <p:cNvPr id="2" name="Rectangle 1">
            <a:extLst>
              <a:ext uri="{FF2B5EF4-FFF2-40B4-BE49-F238E27FC236}">
                <a16:creationId xmlns:a16="http://schemas.microsoft.com/office/drawing/2014/main" id="{92AD587A-180C-FA30-5F2C-ED8D812D0111}"/>
              </a:ext>
            </a:extLst>
          </p:cNvPr>
          <p:cNvSpPr/>
          <p:nvPr userDrawn="1"/>
        </p:nvSpPr>
        <p:spPr>
          <a:xfrm>
            <a:off x="-1315704" y="2258900"/>
            <a:ext cx="1284984" cy="719250"/>
          </a:xfrm>
          <a:prstGeom prst="rect">
            <a:avLst/>
          </a:prstGeom>
          <a:solidFill>
            <a:schemeClr val="accent4">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a:solidFill>
                  <a:srgbClr val="334A00"/>
                </a:solidFill>
              </a:rPr>
              <a:t>Move your text box to this guide if your title goes over two lines</a:t>
            </a:r>
          </a:p>
        </p:txBody>
      </p:sp>
      <p:sp>
        <p:nvSpPr>
          <p:cNvPr id="8" name="Rectangle 7">
            <a:extLst>
              <a:ext uri="{FF2B5EF4-FFF2-40B4-BE49-F238E27FC236}">
                <a16:creationId xmlns:a16="http://schemas.microsoft.com/office/drawing/2014/main" id="{A25D8878-95AA-433F-E69B-0229B0AC5E7D}"/>
              </a:ext>
              <a:ext uri="{C183D7F6-B498-43B3-948B-1728B52AA6E4}">
                <adec:decorative xmlns:adec="http://schemas.microsoft.com/office/drawing/2017/decorative" val="1"/>
              </a:ext>
            </a:extLst>
          </p:cNvPr>
          <p:cNvSpPr/>
          <p:nvPr userDrawn="1"/>
        </p:nvSpPr>
        <p:spPr>
          <a:xfrm>
            <a:off x="8075613" y="0"/>
            <a:ext cx="4116387" cy="6858000"/>
          </a:xfrm>
          <a:prstGeom prst="rect">
            <a:avLst/>
          </a:prstGeom>
          <a:solidFill>
            <a:srgbClr val="CFD4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22066797"/>
      </p:ext>
    </p:extLst>
  </p:cSld>
  <p:clrMapOvr>
    <a:masterClrMapping/>
  </p:clrMapOvr>
  <p:extLst>
    <p:ext uri="{DCECCB84-F9BA-43D5-87BE-67443E8EF086}">
      <p15:sldGuideLst xmlns:p15="http://schemas.microsoft.com/office/powerpoint/2012/main">
        <p15:guide id="1" pos="4804">
          <p15:clr>
            <a:srgbClr val="FBAE40"/>
          </p15:clr>
        </p15:guide>
        <p15:guide id="2" pos="5087">
          <p15:clr>
            <a:srgbClr val="FBAE40"/>
          </p15:clr>
        </p15:guide>
        <p15:guide id="3" pos="5371">
          <p15:clr>
            <a:srgbClr val="FBAE40"/>
          </p15:clr>
        </p15:guide>
        <p15:guide id="4" orient="horz" pos="1876">
          <p15:clr>
            <a:srgbClr val="9FCC3B"/>
          </p15:clr>
        </p15:guide>
      </p15:sldGuideLst>
    </p:ext>
  </p:extLst>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p:cSld name="Content_third_subtitle_NB">
    <p:bg>
      <p:bgPr>
        <a:solidFill>
          <a:schemeClr val="bg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6BBED16-29E0-32E0-53EF-E6BDB0D777AB}"/>
              </a:ext>
            </a:extLst>
          </p:cNvPr>
          <p:cNvSpPr/>
          <p:nvPr/>
        </p:nvSpPr>
        <p:spPr>
          <a:xfrm>
            <a:off x="-1315704" y="2258900"/>
            <a:ext cx="1284984" cy="719250"/>
          </a:xfrm>
          <a:prstGeom prst="rect">
            <a:avLst/>
          </a:prstGeom>
          <a:solidFill>
            <a:schemeClr val="accent4">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a:solidFill>
                  <a:srgbClr val="334A00"/>
                </a:solidFill>
              </a:rPr>
              <a:t>Move your text box to this guide if your title goes over two lines</a:t>
            </a:r>
          </a:p>
        </p:txBody>
      </p:sp>
      <p:sp>
        <p:nvSpPr>
          <p:cNvPr id="3" name="Title Placeholder 1">
            <a:extLst>
              <a:ext uri="{FF2B5EF4-FFF2-40B4-BE49-F238E27FC236}">
                <a16:creationId xmlns:a16="http://schemas.microsoft.com/office/drawing/2014/main" id="{EE7D4E18-50DC-7E45-B2D8-00BB10340B44}"/>
              </a:ext>
            </a:extLst>
          </p:cNvPr>
          <p:cNvSpPr>
            <a:spLocks noGrp="1"/>
          </p:cNvSpPr>
          <p:nvPr>
            <p:ph type="title" hasCustomPrompt="1"/>
          </p:nvPr>
        </p:nvSpPr>
        <p:spPr>
          <a:xfrm>
            <a:off x="433473" y="1358900"/>
            <a:ext cx="7192876" cy="900000"/>
          </a:xfrm>
          <a:prstGeom prst="rect">
            <a:avLst/>
          </a:prstGeom>
        </p:spPr>
        <p:txBody>
          <a:bodyPr vert="horz" lIns="0" tIns="216000" rIns="0" bIns="144000" rtlCol="0" anchor="t" anchorCtr="0">
            <a:normAutofit/>
          </a:bodyPr>
          <a:lstStyle>
            <a:lvl1pPr>
              <a:defRPr>
                <a:latin typeface="+mj-lt"/>
              </a:defRPr>
            </a:lvl1pPr>
          </a:lstStyle>
          <a:p>
            <a:r>
              <a:rPr lang="en-GB"/>
              <a:t>Your title goes here</a:t>
            </a:r>
            <a:endParaRPr lang="en-US"/>
          </a:p>
        </p:txBody>
      </p:sp>
      <p:sp>
        <p:nvSpPr>
          <p:cNvPr id="5" name="Text Placeholder 2">
            <a:extLst>
              <a:ext uri="{FF2B5EF4-FFF2-40B4-BE49-F238E27FC236}">
                <a16:creationId xmlns:a16="http://schemas.microsoft.com/office/drawing/2014/main" id="{0E56A981-CD9B-8BA7-562F-FBFBA8722568}"/>
              </a:ext>
            </a:extLst>
          </p:cNvPr>
          <p:cNvSpPr>
            <a:spLocks noGrp="1"/>
          </p:cNvSpPr>
          <p:nvPr>
            <p:ph type="body" idx="15" hasCustomPrompt="1"/>
          </p:nvPr>
        </p:nvSpPr>
        <p:spPr>
          <a:xfrm>
            <a:off x="433473" y="2708904"/>
            <a:ext cx="7192877" cy="450367"/>
          </a:xfrm>
          <a:prstGeom prst="rect">
            <a:avLst/>
          </a:prstGeom>
        </p:spPr>
        <p:txBody>
          <a:bodyPr anchor="b">
            <a:noAutofit/>
          </a:bodyPr>
          <a:lstStyle>
            <a:lvl1pPr marL="0" indent="0">
              <a:buNone/>
              <a:defRPr sz="3200" b="1">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Subheading goes here</a:t>
            </a:r>
          </a:p>
        </p:txBody>
      </p:sp>
      <p:sp>
        <p:nvSpPr>
          <p:cNvPr id="6" name="Content Placeholder 2">
            <a:extLst>
              <a:ext uri="{FF2B5EF4-FFF2-40B4-BE49-F238E27FC236}">
                <a16:creationId xmlns:a16="http://schemas.microsoft.com/office/drawing/2014/main" id="{0D55CA27-D589-3763-3734-33D517728468}"/>
              </a:ext>
            </a:extLst>
          </p:cNvPr>
          <p:cNvSpPr>
            <a:spLocks noGrp="1"/>
          </p:cNvSpPr>
          <p:nvPr>
            <p:ph idx="1" hasCustomPrompt="1"/>
          </p:nvPr>
        </p:nvSpPr>
        <p:spPr>
          <a:xfrm>
            <a:off x="433473" y="3520060"/>
            <a:ext cx="7192877" cy="2699765"/>
          </a:xfrm>
          <a:prstGeom prst="rect">
            <a:avLst/>
          </a:prstGeom>
        </p:spPr>
        <p:txBody>
          <a:bodyPr bIns="0"/>
          <a:lstStyle/>
          <a:p>
            <a:pPr lvl="0"/>
            <a:r>
              <a:rPr lang="en-GB"/>
              <a:t>Text goes here</a:t>
            </a:r>
            <a:endParaRPr lang="en-US"/>
          </a:p>
        </p:txBody>
      </p:sp>
      <p:sp>
        <p:nvSpPr>
          <p:cNvPr id="7" name="Rectangle 6">
            <a:extLst>
              <a:ext uri="{FF2B5EF4-FFF2-40B4-BE49-F238E27FC236}">
                <a16:creationId xmlns:a16="http://schemas.microsoft.com/office/drawing/2014/main" id="{C791FD6D-ACBB-795F-A648-16926841CC51}"/>
              </a:ext>
              <a:ext uri="{C183D7F6-B498-43B3-948B-1728B52AA6E4}">
                <adec:decorative xmlns:adec="http://schemas.microsoft.com/office/drawing/2017/decorative" val="1"/>
              </a:ext>
            </a:extLst>
          </p:cNvPr>
          <p:cNvSpPr/>
          <p:nvPr/>
        </p:nvSpPr>
        <p:spPr>
          <a:xfrm>
            <a:off x="8075613" y="0"/>
            <a:ext cx="4116387" cy="6858000"/>
          </a:xfrm>
          <a:prstGeom prst="rect">
            <a:avLst/>
          </a:prstGeom>
          <a:solidFill>
            <a:srgbClr val="1127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Content Placeholder 2">
            <a:extLst>
              <a:ext uri="{FF2B5EF4-FFF2-40B4-BE49-F238E27FC236}">
                <a16:creationId xmlns:a16="http://schemas.microsoft.com/office/drawing/2014/main" id="{BEB655E7-91E1-1C07-7B06-2DA668B7F525}"/>
              </a:ext>
            </a:extLst>
          </p:cNvPr>
          <p:cNvSpPr>
            <a:spLocks noGrp="1"/>
          </p:cNvSpPr>
          <p:nvPr>
            <p:ph idx="14"/>
          </p:nvPr>
        </p:nvSpPr>
        <p:spPr>
          <a:xfrm>
            <a:off x="8526463" y="440315"/>
            <a:ext cx="3240087" cy="5761037"/>
          </a:xfrm>
          <a:prstGeom prst="rect">
            <a:avLst/>
          </a:prstGeom>
        </p:spPr>
        <p:txBody>
          <a:bodyPr bIns="0"/>
          <a:lstStyle>
            <a:lvl1pPr>
              <a:defRPr>
                <a:solidFill>
                  <a:srgbClr val="FAF6EF"/>
                </a:solidFill>
              </a:defRPr>
            </a:lvl1pPr>
          </a:lstStyle>
          <a:p>
            <a:pPr lvl="0"/>
            <a:r>
              <a:rPr lang="en-GB"/>
              <a:t>Click to edit Master text styles</a:t>
            </a:r>
          </a:p>
        </p:txBody>
      </p:sp>
      <p:sp>
        <p:nvSpPr>
          <p:cNvPr id="14" name="Slide Number Placeholder 5">
            <a:extLst>
              <a:ext uri="{FF2B5EF4-FFF2-40B4-BE49-F238E27FC236}">
                <a16:creationId xmlns:a16="http://schemas.microsoft.com/office/drawing/2014/main" id="{246B96E7-E547-78AA-C543-83A207229589}"/>
              </a:ext>
            </a:extLst>
          </p:cNvPr>
          <p:cNvSpPr>
            <a:spLocks noGrp="1"/>
          </p:cNvSpPr>
          <p:nvPr>
            <p:ph type="sldNum" sz="quarter" idx="4"/>
          </p:nvPr>
        </p:nvSpPr>
        <p:spPr>
          <a:xfrm>
            <a:off x="11046660" y="6399212"/>
            <a:ext cx="719890" cy="197810"/>
          </a:xfrm>
          <a:prstGeom prst="rect">
            <a:avLst/>
          </a:prstGeom>
        </p:spPr>
        <p:txBody>
          <a:bodyPr lIns="0" tIns="0" rIns="0" bIns="0"/>
          <a:lstStyle>
            <a:lvl1pPr algn="r">
              <a:defRPr sz="1200">
                <a:solidFill>
                  <a:schemeClr val="accent1"/>
                </a:solidFill>
              </a:defRPr>
            </a:lvl1pPr>
          </a:lstStyle>
          <a:p>
            <a:fld id="{820EACED-CA5D-B048-836B-BF30EF0E914A}" type="slidenum">
              <a:rPr lang="en-US" smtClean="0"/>
              <a:pPr/>
              <a:t>‹#›</a:t>
            </a:fld>
            <a:endParaRPr lang="en-US"/>
          </a:p>
        </p:txBody>
      </p:sp>
      <p:sp>
        <p:nvSpPr>
          <p:cNvPr id="2" name="Rectangle 1">
            <a:extLst>
              <a:ext uri="{FF2B5EF4-FFF2-40B4-BE49-F238E27FC236}">
                <a16:creationId xmlns:a16="http://schemas.microsoft.com/office/drawing/2014/main" id="{76C6844C-6E7E-E96A-74DC-04FF252EF079}"/>
              </a:ext>
            </a:extLst>
          </p:cNvPr>
          <p:cNvSpPr/>
          <p:nvPr userDrawn="1"/>
        </p:nvSpPr>
        <p:spPr>
          <a:xfrm>
            <a:off x="-1315704" y="2258900"/>
            <a:ext cx="1284984" cy="719250"/>
          </a:xfrm>
          <a:prstGeom prst="rect">
            <a:avLst/>
          </a:prstGeom>
          <a:solidFill>
            <a:schemeClr val="accent4">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a:solidFill>
                  <a:srgbClr val="334A00"/>
                </a:solidFill>
              </a:rPr>
              <a:t>Move your text box to this guide if your title goes over two lines</a:t>
            </a:r>
          </a:p>
        </p:txBody>
      </p:sp>
      <p:sp>
        <p:nvSpPr>
          <p:cNvPr id="8" name="Rectangle 7">
            <a:extLst>
              <a:ext uri="{FF2B5EF4-FFF2-40B4-BE49-F238E27FC236}">
                <a16:creationId xmlns:a16="http://schemas.microsoft.com/office/drawing/2014/main" id="{9C8200AD-2982-6CA0-6E0F-B3CEFA56A834}"/>
              </a:ext>
              <a:ext uri="{C183D7F6-B498-43B3-948B-1728B52AA6E4}">
                <adec:decorative xmlns:adec="http://schemas.microsoft.com/office/drawing/2017/decorative" val="1"/>
              </a:ext>
            </a:extLst>
          </p:cNvPr>
          <p:cNvSpPr/>
          <p:nvPr userDrawn="1"/>
        </p:nvSpPr>
        <p:spPr>
          <a:xfrm>
            <a:off x="8075613" y="0"/>
            <a:ext cx="4116387" cy="6858000"/>
          </a:xfrm>
          <a:prstGeom prst="rect">
            <a:avLst/>
          </a:prstGeom>
          <a:solidFill>
            <a:srgbClr val="1127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360845"/>
      </p:ext>
    </p:extLst>
  </p:cSld>
  <p:clrMapOvr>
    <a:masterClrMapping/>
  </p:clrMapOvr>
  <p:extLst>
    <p:ext uri="{DCECCB84-F9BA-43D5-87BE-67443E8EF086}">
      <p15:sldGuideLst xmlns:p15="http://schemas.microsoft.com/office/powerpoint/2012/main">
        <p15:guide id="1" pos="4804">
          <p15:clr>
            <a:srgbClr val="FBAE40"/>
          </p15:clr>
        </p15:guide>
        <p15:guide id="2" pos="5087">
          <p15:clr>
            <a:srgbClr val="FBAE40"/>
          </p15:clr>
        </p15:guide>
        <p15:guide id="3" pos="5371">
          <p15:clr>
            <a:srgbClr val="FBAE40"/>
          </p15:clr>
        </p15:guide>
        <p15:guide id="4" orient="horz" pos="1876">
          <p15:clr>
            <a:srgbClr val="9FCC3B"/>
          </p15:clr>
        </p15:guide>
      </p15:sldGuideLst>
    </p:ext>
  </p:extLst>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p:cSld name="Three_column_1">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B5AA1B0-C99D-5E34-36D6-FAE430BD23A4}"/>
              </a:ext>
            </a:extLst>
          </p:cNvPr>
          <p:cNvSpPr>
            <a:spLocks noGrp="1"/>
          </p:cNvSpPr>
          <p:nvPr>
            <p:ph type="title" hasCustomPrompt="1"/>
          </p:nvPr>
        </p:nvSpPr>
        <p:spPr>
          <a:xfrm>
            <a:off x="1325563" y="5386"/>
            <a:ext cx="10440987" cy="900000"/>
          </a:xfrm>
          <a:prstGeom prst="rect">
            <a:avLst/>
          </a:prstGeom>
        </p:spPr>
        <p:txBody>
          <a:bodyPr vert="horz" lIns="0" tIns="216000" rIns="0" bIns="144000" rtlCol="0" anchor="t" anchorCtr="0">
            <a:normAutofit/>
          </a:bodyPr>
          <a:lstStyle>
            <a:lvl1pPr>
              <a:defRPr>
                <a:latin typeface="+mj-lt"/>
              </a:defRPr>
            </a:lvl1pPr>
          </a:lstStyle>
          <a:p>
            <a:r>
              <a:rPr lang="en-GB"/>
              <a:t>Your title goes here</a:t>
            </a:r>
            <a:endParaRPr lang="en-US"/>
          </a:p>
        </p:txBody>
      </p:sp>
      <p:sp>
        <p:nvSpPr>
          <p:cNvPr id="6" name="TextBox 5">
            <a:extLst>
              <a:ext uri="{FF2B5EF4-FFF2-40B4-BE49-F238E27FC236}">
                <a16:creationId xmlns:a16="http://schemas.microsoft.com/office/drawing/2014/main" id="{5F355204-F707-A2D7-9431-4397130C1DC7}"/>
              </a:ext>
            </a:extLst>
          </p:cNvPr>
          <p:cNvSpPr txBox="1"/>
          <p:nvPr/>
        </p:nvSpPr>
        <p:spPr>
          <a:xfrm>
            <a:off x="343005" y="1593063"/>
            <a:ext cx="1448319" cy="1323439"/>
          </a:xfrm>
          <a:prstGeom prst="rect">
            <a:avLst/>
          </a:prstGeom>
          <a:noFill/>
        </p:spPr>
        <p:txBody>
          <a:bodyPr wrap="square">
            <a:spAutoFit/>
          </a:bodyPr>
          <a:lstStyle/>
          <a:p>
            <a:pPr lvl="0"/>
            <a:r>
              <a:rPr lang="en-GB" sz="8000" b="1">
                <a:solidFill>
                  <a:srgbClr val="009BC1"/>
                </a:solidFill>
              </a:rPr>
              <a:t>01</a:t>
            </a:r>
          </a:p>
        </p:txBody>
      </p:sp>
      <p:sp>
        <p:nvSpPr>
          <p:cNvPr id="3" name="Content Placeholder 2">
            <a:extLst>
              <a:ext uri="{FF2B5EF4-FFF2-40B4-BE49-F238E27FC236}">
                <a16:creationId xmlns:a16="http://schemas.microsoft.com/office/drawing/2014/main" id="{97ECA4DB-7437-56B6-3837-AC3C5EEB09F8}"/>
              </a:ext>
            </a:extLst>
          </p:cNvPr>
          <p:cNvSpPr>
            <a:spLocks noGrp="1"/>
          </p:cNvSpPr>
          <p:nvPr>
            <p:ph idx="1" hasCustomPrompt="1"/>
          </p:nvPr>
        </p:nvSpPr>
        <p:spPr>
          <a:xfrm>
            <a:off x="425451" y="3159585"/>
            <a:ext cx="3345691" cy="2790204"/>
          </a:xfrm>
          <a:prstGeom prst="rect">
            <a:avLst/>
          </a:prstGeo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GB"/>
              <a:t>Your text goes here</a:t>
            </a:r>
            <a:endParaRPr lang="en-US"/>
          </a:p>
        </p:txBody>
      </p:sp>
      <p:sp>
        <p:nvSpPr>
          <p:cNvPr id="7" name="TextBox 6">
            <a:extLst>
              <a:ext uri="{FF2B5EF4-FFF2-40B4-BE49-F238E27FC236}">
                <a16:creationId xmlns:a16="http://schemas.microsoft.com/office/drawing/2014/main" id="{669B91C6-3DB9-F614-38EC-2285A437201C}"/>
              </a:ext>
            </a:extLst>
          </p:cNvPr>
          <p:cNvSpPr txBox="1"/>
          <p:nvPr/>
        </p:nvSpPr>
        <p:spPr>
          <a:xfrm>
            <a:off x="4294951" y="1593063"/>
            <a:ext cx="1448319" cy="1323439"/>
          </a:xfrm>
          <a:prstGeom prst="rect">
            <a:avLst/>
          </a:prstGeom>
          <a:noFill/>
        </p:spPr>
        <p:txBody>
          <a:bodyPr wrap="square">
            <a:spAutoFit/>
          </a:bodyPr>
          <a:lstStyle/>
          <a:p>
            <a:pPr lvl="0"/>
            <a:r>
              <a:rPr lang="en-GB" sz="8000" b="1">
                <a:solidFill>
                  <a:srgbClr val="009BC1"/>
                </a:solidFill>
              </a:rPr>
              <a:t>02</a:t>
            </a:r>
          </a:p>
        </p:txBody>
      </p:sp>
      <p:sp>
        <p:nvSpPr>
          <p:cNvPr id="8" name="Content Placeholder 2">
            <a:extLst>
              <a:ext uri="{FF2B5EF4-FFF2-40B4-BE49-F238E27FC236}">
                <a16:creationId xmlns:a16="http://schemas.microsoft.com/office/drawing/2014/main" id="{E5178B68-4973-59C0-D306-617FE8FC88C2}"/>
              </a:ext>
            </a:extLst>
          </p:cNvPr>
          <p:cNvSpPr>
            <a:spLocks noGrp="1"/>
          </p:cNvSpPr>
          <p:nvPr>
            <p:ph idx="16" hasCustomPrompt="1"/>
          </p:nvPr>
        </p:nvSpPr>
        <p:spPr>
          <a:xfrm>
            <a:off x="4385772" y="3159585"/>
            <a:ext cx="3345691" cy="2790204"/>
          </a:xfrm>
          <a:prstGeom prst="rect">
            <a:avLst/>
          </a:prstGeo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GB"/>
              <a:t>Your text goes here</a:t>
            </a:r>
            <a:endParaRPr lang="en-US"/>
          </a:p>
        </p:txBody>
      </p:sp>
      <p:sp>
        <p:nvSpPr>
          <p:cNvPr id="9" name="TextBox 8">
            <a:extLst>
              <a:ext uri="{FF2B5EF4-FFF2-40B4-BE49-F238E27FC236}">
                <a16:creationId xmlns:a16="http://schemas.microsoft.com/office/drawing/2014/main" id="{0AC90D3A-884C-1A78-8C9D-522CF00F72B3}"/>
              </a:ext>
            </a:extLst>
          </p:cNvPr>
          <p:cNvSpPr txBox="1"/>
          <p:nvPr/>
        </p:nvSpPr>
        <p:spPr>
          <a:xfrm>
            <a:off x="8246897" y="1572882"/>
            <a:ext cx="1448319" cy="1323439"/>
          </a:xfrm>
          <a:prstGeom prst="rect">
            <a:avLst/>
          </a:prstGeom>
          <a:noFill/>
        </p:spPr>
        <p:txBody>
          <a:bodyPr wrap="square">
            <a:spAutoFit/>
          </a:bodyPr>
          <a:lstStyle/>
          <a:p>
            <a:pPr lvl="0"/>
            <a:r>
              <a:rPr lang="en-GB" sz="8000" b="1">
                <a:solidFill>
                  <a:srgbClr val="009BC1"/>
                </a:solidFill>
              </a:rPr>
              <a:t>03</a:t>
            </a:r>
          </a:p>
        </p:txBody>
      </p:sp>
      <p:sp>
        <p:nvSpPr>
          <p:cNvPr id="10" name="Content Placeholder 2">
            <a:extLst>
              <a:ext uri="{FF2B5EF4-FFF2-40B4-BE49-F238E27FC236}">
                <a16:creationId xmlns:a16="http://schemas.microsoft.com/office/drawing/2014/main" id="{6988ED98-95EA-FDDD-D6DB-6552BA7D87B7}"/>
              </a:ext>
            </a:extLst>
          </p:cNvPr>
          <p:cNvSpPr>
            <a:spLocks noGrp="1"/>
          </p:cNvSpPr>
          <p:nvPr>
            <p:ph idx="18" hasCustomPrompt="1"/>
          </p:nvPr>
        </p:nvSpPr>
        <p:spPr>
          <a:xfrm>
            <a:off x="8346300" y="3159585"/>
            <a:ext cx="3345691" cy="2790204"/>
          </a:xfrm>
          <a:prstGeom prst="rect">
            <a:avLst/>
          </a:prstGeo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GB"/>
              <a:t>Your text goes here</a:t>
            </a:r>
            <a:endParaRPr lang="en-US"/>
          </a:p>
        </p:txBody>
      </p:sp>
      <p:sp>
        <p:nvSpPr>
          <p:cNvPr id="5" name="Slide Number Placeholder 5">
            <a:extLst>
              <a:ext uri="{FF2B5EF4-FFF2-40B4-BE49-F238E27FC236}">
                <a16:creationId xmlns:a16="http://schemas.microsoft.com/office/drawing/2014/main" id="{6933EE2B-307D-7AE4-C35B-9A718BF02841}"/>
              </a:ext>
            </a:extLst>
          </p:cNvPr>
          <p:cNvSpPr>
            <a:spLocks noGrp="1"/>
          </p:cNvSpPr>
          <p:nvPr>
            <p:ph type="sldNum" sz="quarter" idx="4"/>
          </p:nvPr>
        </p:nvSpPr>
        <p:spPr>
          <a:xfrm>
            <a:off x="11046660" y="6399212"/>
            <a:ext cx="719890" cy="197810"/>
          </a:xfrm>
          <a:prstGeom prst="rect">
            <a:avLst/>
          </a:prstGeom>
        </p:spPr>
        <p:txBody>
          <a:bodyPr lIns="0" tIns="0" rIns="0" bIns="0"/>
          <a:lstStyle>
            <a:lvl1pPr algn="r">
              <a:defRPr sz="1200">
                <a:solidFill>
                  <a:schemeClr val="accent1"/>
                </a:solidFill>
              </a:defRPr>
            </a:lvl1pPr>
          </a:lstStyle>
          <a:p>
            <a:fld id="{820EACED-CA5D-B048-836B-BF30EF0E914A}" type="slidenum">
              <a:rPr lang="en-US" smtClean="0"/>
              <a:pPr/>
              <a:t>‹#›</a:t>
            </a:fld>
            <a:endParaRPr lang="en-US"/>
          </a:p>
        </p:txBody>
      </p:sp>
      <p:sp>
        <p:nvSpPr>
          <p:cNvPr id="4" name="TextBox 3">
            <a:extLst>
              <a:ext uri="{FF2B5EF4-FFF2-40B4-BE49-F238E27FC236}">
                <a16:creationId xmlns:a16="http://schemas.microsoft.com/office/drawing/2014/main" id="{A78EF90B-F274-0496-1179-53F7180423E8}"/>
              </a:ext>
            </a:extLst>
          </p:cNvPr>
          <p:cNvSpPr txBox="1"/>
          <p:nvPr userDrawn="1"/>
        </p:nvSpPr>
        <p:spPr>
          <a:xfrm>
            <a:off x="343005" y="1593063"/>
            <a:ext cx="1448319" cy="1323439"/>
          </a:xfrm>
          <a:prstGeom prst="rect">
            <a:avLst/>
          </a:prstGeom>
          <a:noFill/>
        </p:spPr>
        <p:txBody>
          <a:bodyPr wrap="square">
            <a:spAutoFit/>
          </a:bodyPr>
          <a:lstStyle/>
          <a:p>
            <a:pPr lvl="0"/>
            <a:r>
              <a:rPr lang="en-GB" sz="8000" b="1">
                <a:solidFill>
                  <a:srgbClr val="009BC1"/>
                </a:solidFill>
              </a:rPr>
              <a:t>01</a:t>
            </a:r>
          </a:p>
        </p:txBody>
      </p:sp>
      <p:sp>
        <p:nvSpPr>
          <p:cNvPr id="11" name="TextBox 10">
            <a:extLst>
              <a:ext uri="{FF2B5EF4-FFF2-40B4-BE49-F238E27FC236}">
                <a16:creationId xmlns:a16="http://schemas.microsoft.com/office/drawing/2014/main" id="{5950E122-2E68-DCC9-8BAD-026BEA3F39AF}"/>
              </a:ext>
            </a:extLst>
          </p:cNvPr>
          <p:cNvSpPr txBox="1"/>
          <p:nvPr userDrawn="1"/>
        </p:nvSpPr>
        <p:spPr>
          <a:xfrm>
            <a:off x="4294951" y="1593063"/>
            <a:ext cx="1448319" cy="1323439"/>
          </a:xfrm>
          <a:prstGeom prst="rect">
            <a:avLst/>
          </a:prstGeom>
          <a:noFill/>
        </p:spPr>
        <p:txBody>
          <a:bodyPr wrap="square">
            <a:spAutoFit/>
          </a:bodyPr>
          <a:lstStyle/>
          <a:p>
            <a:pPr lvl="0"/>
            <a:r>
              <a:rPr lang="en-GB" sz="8000" b="1">
                <a:solidFill>
                  <a:srgbClr val="009BC1"/>
                </a:solidFill>
              </a:rPr>
              <a:t>02</a:t>
            </a:r>
          </a:p>
        </p:txBody>
      </p:sp>
      <p:sp>
        <p:nvSpPr>
          <p:cNvPr id="12" name="TextBox 11">
            <a:extLst>
              <a:ext uri="{FF2B5EF4-FFF2-40B4-BE49-F238E27FC236}">
                <a16:creationId xmlns:a16="http://schemas.microsoft.com/office/drawing/2014/main" id="{23318C6E-4E8A-44EC-E6BD-E3481A606FD5}"/>
              </a:ext>
            </a:extLst>
          </p:cNvPr>
          <p:cNvSpPr txBox="1"/>
          <p:nvPr userDrawn="1"/>
        </p:nvSpPr>
        <p:spPr>
          <a:xfrm>
            <a:off x="8246897" y="1572882"/>
            <a:ext cx="1448319" cy="1323439"/>
          </a:xfrm>
          <a:prstGeom prst="rect">
            <a:avLst/>
          </a:prstGeom>
          <a:noFill/>
        </p:spPr>
        <p:txBody>
          <a:bodyPr wrap="square">
            <a:spAutoFit/>
          </a:bodyPr>
          <a:lstStyle/>
          <a:p>
            <a:pPr lvl="0"/>
            <a:r>
              <a:rPr lang="en-GB" sz="8000" b="1">
                <a:solidFill>
                  <a:srgbClr val="009BC1"/>
                </a:solidFill>
              </a:rPr>
              <a:t>03</a:t>
            </a:r>
          </a:p>
        </p:txBody>
      </p:sp>
    </p:spTree>
    <p:extLst>
      <p:ext uri="{BB962C8B-B14F-4D97-AF65-F5344CB8AC3E}">
        <p14:creationId xmlns:p14="http://schemas.microsoft.com/office/powerpoint/2010/main" val="359052803"/>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p:cSld name="Three_column_2">
    <p:bg>
      <p:bgPr>
        <a:solidFill>
          <a:schemeClr val="bg1"/>
        </a:solidFill>
        <a:effectLst/>
      </p:bgPr>
    </p:bg>
    <p:spTree>
      <p:nvGrpSpPr>
        <p:cNvPr id="1" name=""/>
        <p:cNvGrpSpPr/>
        <p:nvPr/>
      </p:nvGrpSpPr>
      <p:grpSpPr>
        <a:xfrm>
          <a:off x="0" y="0"/>
          <a:ext cx="0" cy="0"/>
          <a:chOff x="0" y="0"/>
          <a:chExt cx="0" cy="0"/>
        </a:xfrm>
      </p:grpSpPr>
      <p:sp>
        <p:nvSpPr>
          <p:cNvPr id="17" name="Title Placeholder 1">
            <a:extLst>
              <a:ext uri="{FF2B5EF4-FFF2-40B4-BE49-F238E27FC236}">
                <a16:creationId xmlns:a16="http://schemas.microsoft.com/office/drawing/2014/main" id="{BA62D1B7-1580-A1C2-197B-0F085CE1F293}"/>
              </a:ext>
            </a:extLst>
          </p:cNvPr>
          <p:cNvSpPr>
            <a:spLocks noGrp="1"/>
          </p:cNvSpPr>
          <p:nvPr>
            <p:ph type="title" hasCustomPrompt="1"/>
          </p:nvPr>
        </p:nvSpPr>
        <p:spPr>
          <a:xfrm>
            <a:off x="1325563" y="5386"/>
            <a:ext cx="10440987" cy="900000"/>
          </a:xfrm>
          <a:prstGeom prst="rect">
            <a:avLst/>
          </a:prstGeom>
        </p:spPr>
        <p:txBody>
          <a:bodyPr vert="horz" lIns="0" tIns="216000" rIns="0" bIns="144000" rtlCol="0" anchor="t" anchorCtr="0">
            <a:normAutofit/>
          </a:bodyPr>
          <a:lstStyle>
            <a:lvl1pPr>
              <a:defRPr>
                <a:latin typeface="+mj-lt"/>
              </a:defRPr>
            </a:lvl1pPr>
          </a:lstStyle>
          <a:p>
            <a:r>
              <a:rPr lang="en-GB"/>
              <a:t>Your title goes here</a:t>
            </a:r>
            <a:endParaRPr lang="en-US"/>
          </a:p>
        </p:txBody>
      </p:sp>
      <p:sp>
        <p:nvSpPr>
          <p:cNvPr id="2" name="TextBox 1">
            <a:extLst>
              <a:ext uri="{FF2B5EF4-FFF2-40B4-BE49-F238E27FC236}">
                <a16:creationId xmlns:a16="http://schemas.microsoft.com/office/drawing/2014/main" id="{C6B1A70D-F4F8-FBC6-92C6-09996629C5F8}"/>
              </a:ext>
            </a:extLst>
          </p:cNvPr>
          <p:cNvSpPr txBox="1"/>
          <p:nvPr/>
        </p:nvSpPr>
        <p:spPr>
          <a:xfrm>
            <a:off x="343005" y="1593063"/>
            <a:ext cx="1448319" cy="1323439"/>
          </a:xfrm>
          <a:prstGeom prst="rect">
            <a:avLst/>
          </a:prstGeom>
          <a:noFill/>
        </p:spPr>
        <p:txBody>
          <a:bodyPr wrap="square">
            <a:spAutoFit/>
          </a:bodyPr>
          <a:lstStyle/>
          <a:p>
            <a:pPr lvl="0"/>
            <a:r>
              <a:rPr lang="en-GB" sz="8000" b="1">
                <a:solidFill>
                  <a:srgbClr val="009BC1"/>
                </a:solidFill>
              </a:rPr>
              <a:t>04</a:t>
            </a:r>
          </a:p>
        </p:txBody>
      </p:sp>
      <p:sp>
        <p:nvSpPr>
          <p:cNvPr id="3" name="Content Placeholder 2">
            <a:extLst>
              <a:ext uri="{FF2B5EF4-FFF2-40B4-BE49-F238E27FC236}">
                <a16:creationId xmlns:a16="http://schemas.microsoft.com/office/drawing/2014/main" id="{97ECA4DB-7437-56B6-3837-AC3C5EEB09F8}"/>
              </a:ext>
            </a:extLst>
          </p:cNvPr>
          <p:cNvSpPr>
            <a:spLocks noGrp="1"/>
          </p:cNvSpPr>
          <p:nvPr>
            <p:ph idx="1" hasCustomPrompt="1"/>
          </p:nvPr>
        </p:nvSpPr>
        <p:spPr>
          <a:xfrm>
            <a:off x="425451" y="3159585"/>
            <a:ext cx="3345691" cy="2790204"/>
          </a:xfrm>
          <a:prstGeom prst="rect">
            <a:avLst/>
          </a:prstGeo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GB"/>
              <a:t>Your text goes here</a:t>
            </a:r>
            <a:endParaRPr lang="en-US"/>
          </a:p>
        </p:txBody>
      </p:sp>
      <p:sp>
        <p:nvSpPr>
          <p:cNvPr id="4" name="TextBox 3">
            <a:extLst>
              <a:ext uri="{FF2B5EF4-FFF2-40B4-BE49-F238E27FC236}">
                <a16:creationId xmlns:a16="http://schemas.microsoft.com/office/drawing/2014/main" id="{F738888D-3FC8-5D56-A009-4CF75EA4CDC4}"/>
              </a:ext>
            </a:extLst>
          </p:cNvPr>
          <p:cNvSpPr txBox="1"/>
          <p:nvPr/>
        </p:nvSpPr>
        <p:spPr>
          <a:xfrm>
            <a:off x="4294951" y="1593063"/>
            <a:ext cx="1448319" cy="1323439"/>
          </a:xfrm>
          <a:prstGeom prst="rect">
            <a:avLst/>
          </a:prstGeom>
          <a:noFill/>
        </p:spPr>
        <p:txBody>
          <a:bodyPr wrap="square">
            <a:spAutoFit/>
          </a:bodyPr>
          <a:lstStyle/>
          <a:p>
            <a:pPr lvl="0"/>
            <a:r>
              <a:rPr lang="en-GB" sz="8000" b="1">
                <a:solidFill>
                  <a:srgbClr val="009BC1"/>
                </a:solidFill>
              </a:rPr>
              <a:t>05</a:t>
            </a:r>
          </a:p>
        </p:txBody>
      </p:sp>
      <p:sp>
        <p:nvSpPr>
          <p:cNvPr id="8" name="Content Placeholder 2">
            <a:extLst>
              <a:ext uri="{FF2B5EF4-FFF2-40B4-BE49-F238E27FC236}">
                <a16:creationId xmlns:a16="http://schemas.microsoft.com/office/drawing/2014/main" id="{E5178B68-4973-59C0-D306-617FE8FC88C2}"/>
              </a:ext>
            </a:extLst>
          </p:cNvPr>
          <p:cNvSpPr>
            <a:spLocks noGrp="1"/>
          </p:cNvSpPr>
          <p:nvPr>
            <p:ph idx="16" hasCustomPrompt="1"/>
          </p:nvPr>
        </p:nvSpPr>
        <p:spPr>
          <a:xfrm>
            <a:off x="4385772" y="3159585"/>
            <a:ext cx="3345691" cy="2790204"/>
          </a:xfrm>
          <a:prstGeom prst="rect">
            <a:avLst/>
          </a:prstGeo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GB"/>
              <a:t>Your text goes here</a:t>
            </a:r>
            <a:endParaRPr lang="en-US"/>
          </a:p>
        </p:txBody>
      </p:sp>
      <p:sp>
        <p:nvSpPr>
          <p:cNvPr id="6" name="TextBox 5">
            <a:extLst>
              <a:ext uri="{FF2B5EF4-FFF2-40B4-BE49-F238E27FC236}">
                <a16:creationId xmlns:a16="http://schemas.microsoft.com/office/drawing/2014/main" id="{43DB0D2A-C2E3-F25D-53F4-CF13865C9109}"/>
              </a:ext>
            </a:extLst>
          </p:cNvPr>
          <p:cNvSpPr txBox="1"/>
          <p:nvPr/>
        </p:nvSpPr>
        <p:spPr>
          <a:xfrm>
            <a:off x="8246897" y="1572882"/>
            <a:ext cx="1448319" cy="1323439"/>
          </a:xfrm>
          <a:prstGeom prst="rect">
            <a:avLst/>
          </a:prstGeom>
          <a:noFill/>
        </p:spPr>
        <p:txBody>
          <a:bodyPr wrap="square">
            <a:spAutoFit/>
          </a:bodyPr>
          <a:lstStyle/>
          <a:p>
            <a:pPr lvl="0"/>
            <a:r>
              <a:rPr lang="en-GB" sz="8000" b="1">
                <a:solidFill>
                  <a:srgbClr val="009BC1"/>
                </a:solidFill>
              </a:rPr>
              <a:t>06</a:t>
            </a:r>
          </a:p>
        </p:txBody>
      </p:sp>
      <p:sp>
        <p:nvSpPr>
          <p:cNvPr id="10" name="Content Placeholder 2">
            <a:extLst>
              <a:ext uri="{FF2B5EF4-FFF2-40B4-BE49-F238E27FC236}">
                <a16:creationId xmlns:a16="http://schemas.microsoft.com/office/drawing/2014/main" id="{6988ED98-95EA-FDDD-D6DB-6552BA7D87B7}"/>
              </a:ext>
            </a:extLst>
          </p:cNvPr>
          <p:cNvSpPr>
            <a:spLocks noGrp="1"/>
          </p:cNvSpPr>
          <p:nvPr>
            <p:ph idx="18" hasCustomPrompt="1"/>
          </p:nvPr>
        </p:nvSpPr>
        <p:spPr>
          <a:xfrm>
            <a:off x="8346300" y="3159585"/>
            <a:ext cx="3345691" cy="2790204"/>
          </a:xfrm>
          <a:prstGeom prst="rect">
            <a:avLst/>
          </a:prstGeo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GB"/>
              <a:t>Your text goes here</a:t>
            </a:r>
            <a:endParaRPr lang="en-US"/>
          </a:p>
        </p:txBody>
      </p:sp>
      <p:sp>
        <p:nvSpPr>
          <p:cNvPr id="5" name="Slide Number Placeholder 5">
            <a:extLst>
              <a:ext uri="{FF2B5EF4-FFF2-40B4-BE49-F238E27FC236}">
                <a16:creationId xmlns:a16="http://schemas.microsoft.com/office/drawing/2014/main" id="{6933EE2B-307D-7AE4-C35B-9A718BF02841}"/>
              </a:ext>
            </a:extLst>
          </p:cNvPr>
          <p:cNvSpPr>
            <a:spLocks noGrp="1"/>
          </p:cNvSpPr>
          <p:nvPr>
            <p:ph type="sldNum" sz="quarter" idx="4"/>
          </p:nvPr>
        </p:nvSpPr>
        <p:spPr>
          <a:xfrm>
            <a:off x="11046660" y="6399212"/>
            <a:ext cx="719890" cy="197810"/>
          </a:xfrm>
          <a:prstGeom prst="rect">
            <a:avLst/>
          </a:prstGeom>
        </p:spPr>
        <p:txBody>
          <a:bodyPr lIns="0" tIns="0" rIns="0" bIns="0"/>
          <a:lstStyle>
            <a:lvl1pPr algn="r">
              <a:defRPr sz="1200">
                <a:solidFill>
                  <a:schemeClr val="accent1"/>
                </a:solidFill>
              </a:defRPr>
            </a:lvl1pPr>
          </a:lstStyle>
          <a:p>
            <a:fld id="{820EACED-CA5D-B048-836B-BF30EF0E914A}" type="slidenum">
              <a:rPr lang="en-US" smtClean="0"/>
              <a:pPr/>
              <a:t>‹#›</a:t>
            </a:fld>
            <a:endParaRPr lang="en-US"/>
          </a:p>
        </p:txBody>
      </p:sp>
      <p:sp>
        <p:nvSpPr>
          <p:cNvPr id="7" name="TextBox 6">
            <a:extLst>
              <a:ext uri="{FF2B5EF4-FFF2-40B4-BE49-F238E27FC236}">
                <a16:creationId xmlns:a16="http://schemas.microsoft.com/office/drawing/2014/main" id="{14980D0D-AD1D-3591-0EA3-487DB7FD6345}"/>
              </a:ext>
            </a:extLst>
          </p:cNvPr>
          <p:cNvSpPr txBox="1"/>
          <p:nvPr userDrawn="1"/>
        </p:nvSpPr>
        <p:spPr>
          <a:xfrm>
            <a:off x="343005" y="1593063"/>
            <a:ext cx="1448319" cy="1323439"/>
          </a:xfrm>
          <a:prstGeom prst="rect">
            <a:avLst/>
          </a:prstGeom>
          <a:noFill/>
        </p:spPr>
        <p:txBody>
          <a:bodyPr wrap="square">
            <a:spAutoFit/>
          </a:bodyPr>
          <a:lstStyle/>
          <a:p>
            <a:pPr lvl="0"/>
            <a:r>
              <a:rPr lang="en-GB" sz="8000" b="1">
                <a:solidFill>
                  <a:srgbClr val="009BC1"/>
                </a:solidFill>
              </a:rPr>
              <a:t>04</a:t>
            </a:r>
          </a:p>
        </p:txBody>
      </p:sp>
      <p:sp>
        <p:nvSpPr>
          <p:cNvPr id="9" name="TextBox 8">
            <a:extLst>
              <a:ext uri="{FF2B5EF4-FFF2-40B4-BE49-F238E27FC236}">
                <a16:creationId xmlns:a16="http://schemas.microsoft.com/office/drawing/2014/main" id="{3B07BB71-022A-2554-1BDC-408A5D898FC5}"/>
              </a:ext>
            </a:extLst>
          </p:cNvPr>
          <p:cNvSpPr txBox="1"/>
          <p:nvPr userDrawn="1"/>
        </p:nvSpPr>
        <p:spPr>
          <a:xfrm>
            <a:off x="4294951" y="1593063"/>
            <a:ext cx="1448319" cy="1323439"/>
          </a:xfrm>
          <a:prstGeom prst="rect">
            <a:avLst/>
          </a:prstGeom>
          <a:noFill/>
        </p:spPr>
        <p:txBody>
          <a:bodyPr wrap="square">
            <a:spAutoFit/>
          </a:bodyPr>
          <a:lstStyle/>
          <a:p>
            <a:pPr lvl="0"/>
            <a:r>
              <a:rPr lang="en-GB" sz="8000" b="1">
                <a:solidFill>
                  <a:srgbClr val="009BC1"/>
                </a:solidFill>
              </a:rPr>
              <a:t>05</a:t>
            </a:r>
          </a:p>
        </p:txBody>
      </p:sp>
      <p:sp>
        <p:nvSpPr>
          <p:cNvPr id="11" name="TextBox 10">
            <a:extLst>
              <a:ext uri="{FF2B5EF4-FFF2-40B4-BE49-F238E27FC236}">
                <a16:creationId xmlns:a16="http://schemas.microsoft.com/office/drawing/2014/main" id="{BBE89B1D-207F-F5B6-F020-57D232384A96}"/>
              </a:ext>
            </a:extLst>
          </p:cNvPr>
          <p:cNvSpPr txBox="1"/>
          <p:nvPr userDrawn="1"/>
        </p:nvSpPr>
        <p:spPr>
          <a:xfrm>
            <a:off x="8246897" y="1572882"/>
            <a:ext cx="1448319" cy="1323439"/>
          </a:xfrm>
          <a:prstGeom prst="rect">
            <a:avLst/>
          </a:prstGeom>
          <a:noFill/>
        </p:spPr>
        <p:txBody>
          <a:bodyPr wrap="square">
            <a:spAutoFit/>
          </a:bodyPr>
          <a:lstStyle/>
          <a:p>
            <a:pPr lvl="0"/>
            <a:r>
              <a:rPr lang="en-GB" sz="8000" b="1">
                <a:solidFill>
                  <a:srgbClr val="009BC1"/>
                </a:solidFill>
              </a:rPr>
              <a:t>06</a:t>
            </a:r>
          </a:p>
        </p:txBody>
      </p:sp>
    </p:spTree>
    <p:extLst>
      <p:ext uri="{BB962C8B-B14F-4D97-AF65-F5344CB8AC3E}">
        <p14:creationId xmlns:p14="http://schemas.microsoft.com/office/powerpoint/2010/main" val="2924803348"/>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p:cSld name="Content_half_dark">
    <p:bg>
      <p:bgPr>
        <a:solidFill>
          <a:schemeClr val="bg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7DB74EC4-F077-7ACF-63E6-7A6072899E75}"/>
              </a:ext>
            </a:extLst>
          </p:cNvPr>
          <p:cNvSpPr/>
          <p:nvPr/>
        </p:nvSpPr>
        <p:spPr>
          <a:xfrm>
            <a:off x="-1315704" y="2258900"/>
            <a:ext cx="1284984" cy="719250"/>
          </a:xfrm>
          <a:prstGeom prst="rect">
            <a:avLst/>
          </a:prstGeom>
          <a:solidFill>
            <a:srgbClr val="D1E1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a:solidFill>
                  <a:srgbClr val="334A00"/>
                </a:solidFill>
              </a:rPr>
              <a:t>Move your text box to this guide if your title goes over two lines</a:t>
            </a:r>
          </a:p>
        </p:txBody>
      </p:sp>
      <p:sp>
        <p:nvSpPr>
          <p:cNvPr id="2" name="Title Placeholder 1">
            <a:extLst>
              <a:ext uri="{FF2B5EF4-FFF2-40B4-BE49-F238E27FC236}">
                <a16:creationId xmlns:a16="http://schemas.microsoft.com/office/drawing/2014/main" id="{FB144ED2-A07C-2BEB-4CC6-8EE32AF098D4}"/>
              </a:ext>
            </a:extLst>
          </p:cNvPr>
          <p:cNvSpPr>
            <a:spLocks noGrp="1"/>
          </p:cNvSpPr>
          <p:nvPr>
            <p:ph type="title" hasCustomPrompt="1"/>
          </p:nvPr>
        </p:nvSpPr>
        <p:spPr>
          <a:xfrm>
            <a:off x="433473" y="1358900"/>
            <a:ext cx="5211677" cy="900000"/>
          </a:xfrm>
          <a:prstGeom prst="rect">
            <a:avLst/>
          </a:prstGeom>
        </p:spPr>
        <p:txBody>
          <a:bodyPr vert="horz" lIns="0" tIns="216000" rIns="0" bIns="144000" rtlCol="0" anchor="t" anchorCtr="0">
            <a:normAutofit/>
          </a:bodyPr>
          <a:lstStyle>
            <a:lvl1pPr>
              <a:defRPr>
                <a:latin typeface="+mj-lt"/>
              </a:defRPr>
            </a:lvl1pPr>
          </a:lstStyle>
          <a:p>
            <a:r>
              <a:rPr lang="en-GB"/>
              <a:t>Your title goes here</a:t>
            </a:r>
            <a:endParaRPr lang="en-US"/>
          </a:p>
        </p:txBody>
      </p:sp>
      <p:sp>
        <p:nvSpPr>
          <p:cNvPr id="3" name="Content Placeholder 2">
            <a:extLst>
              <a:ext uri="{FF2B5EF4-FFF2-40B4-BE49-F238E27FC236}">
                <a16:creationId xmlns:a16="http://schemas.microsoft.com/office/drawing/2014/main" id="{5ED18B36-7136-2B46-5099-B25A0C21EFC4}"/>
              </a:ext>
            </a:extLst>
          </p:cNvPr>
          <p:cNvSpPr>
            <a:spLocks noGrp="1"/>
          </p:cNvSpPr>
          <p:nvPr>
            <p:ph idx="1" hasCustomPrompt="1"/>
          </p:nvPr>
        </p:nvSpPr>
        <p:spPr>
          <a:xfrm>
            <a:off x="433473" y="2708904"/>
            <a:ext cx="5219518" cy="3510921"/>
          </a:xfrm>
          <a:prstGeom prst="rect">
            <a:avLst/>
          </a:prstGeom>
        </p:spPr>
        <p:txBody>
          <a:bodyPr bIns="0"/>
          <a:lstStyle/>
          <a:p>
            <a:pPr lvl="0"/>
            <a:r>
              <a:rPr lang="en-GB"/>
              <a:t>Text goes here</a:t>
            </a:r>
            <a:endParaRPr lang="en-US"/>
          </a:p>
        </p:txBody>
      </p:sp>
      <p:sp>
        <p:nvSpPr>
          <p:cNvPr id="7" name="Rectangle 6">
            <a:extLst>
              <a:ext uri="{FF2B5EF4-FFF2-40B4-BE49-F238E27FC236}">
                <a16:creationId xmlns:a16="http://schemas.microsoft.com/office/drawing/2014/main" id="{C791FD6D-ACBB-795F-A648-16926841CC51}"/>
              </a:ext>
              <a:ext uri="{C183D7F6-B498-43B3-948B-1728B52AA6E4}">
                <adec:decorative xmlns:adec="http://schemas.microsoft.com/office/drawing/2017/decorative" val="1"/>
              </a:ext>
            </a:extLst>
          </p:cNvPr>
          <p:cNvSpPr/>
          <p:nvPr/>
        </p:nvSpPr>
        <p:spPr>
          <a:xfrm>
            <a:off x="6096000" y="0"/>
            <a:ext cx="6096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Content Placeholder 2">
            <a:extLst>
              <a:ext uri="{FF2B5EF4-FFF2-40B4-BE49-F238E27FC236}">
                <a16:creationId xmlns:a16="http://schemas.microsoft.com/office/drawing/2014/main" id="{BEB655E7-91E1-1C07-7B06-2DA668B7F525}"/>
              </a:ext>
            </a:extLst>
          </p:cNvPr>
          <p:cNvSpPr>
            <a:spLocks noGrp="1"/>
          </p:cNvSpPr>
          <p:nvPr>
            <p:ph idx="14"/>
          </p:nvPr>
        </p:nvSpPr>
        <p:spPr>
          <a:xfrm>
            <a:off x="6554756" y="458788"/>
            <a:ext cx="5211794" cy="5761037"/>
          </a:xfrm>
          <a:prstGeom prst="rect">
            <a:avLst/>
          </a:prstGeom>
        </p:spPr>
        <p:txBody>
          <a:bodyPr bIns="0"/>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Click to edit Master text style</a:t>
            </a:r>
          </a:p>
        </p:txBody>
      </p:sp>
      <p:sp>
        <p:nvSpPr>
          <p:cNvPr id="13" name="Slide Number Placeholder 5">
            <a:extLst>
              <a:ext uri="{FF2B5EF4-FFF2-40B4-BE49-F238E27FC236}">
                <a16:creationId xmlns:a16="http://schemas.microsoft.com/office/drawing/2014/main" id="{2513B074-6D4D-5E65-E763-4CBE80D66406}"/>
              </a:ext>
            </a:extLst>
          </p:cNvPr>
          <p:cNvSpPr>
            <a:spLocks noGrp="1"/>
          </p:cNvSpPr>
          <p:nvPr>
            <p:ph type="sldNum" sz="quarter" idx="4"/>
          </p:nvPr>
        </p:nvSpPr>
        <p:spPr>
          <a:xfrm>
            <a:off x="11046660" y="6399212"/>
            <a:ext cx="719890" cy="197810"/>
          </a:xfrm>
          <a:prstGeom prst="rect">
            <a:avLst/>
          </a:prstGeom>
        </p:spPr>
        <p:txBody>
          <a:bodyPr lIns="0" tIns="0" rIns="0" bIns="0"/>
          <a:lstStyle>
            <a:lvl1pPr algn="r">
              <a:defRPr sz="1200">
                <a:solidFill>
                  <a:schemeClr val="bg1"/>
                </a:solidFill>
              </a:defRPr>
            </a:lvl1pPr>
          </a:lstStyle>
          <a:p>
            <a:fld id="{820EACED-CA5D-B048-836B-BF30EF0E914A}" type="slidenum">
              <a:rPr lang="en-US" smtClean="0"/>
              <a:pPr/>
              <a:t>‹#›</a:t>
            </a:fld>
            <a:endParaRPr lang="en-US"/>
          </a:p>
        </p:txBody>
      </p:sp>
      <p:sp>
        <p:nvSpPr>
          <p:cNvPr id="4" name="Rectangle 3">
            <a:extLst>
              <a:ext uri="{FF2B5EF4-FFF2-40B4-BE49-F238E27FC236}">
                <a16:creationId xmlns:a16="http://schemas.microsoft.com/office/drawing/2014/main" id="{B9691FD7-5E7F-9823-1094-5B7E40C29231}"/>
              </a:ext>
            </a:extLst>
          </p:cNvPr>
          <p:cNvSpPr/>
          <p:nvPr userDrawn="1"/>
        </p:nvSpPr>
        <p:spPr>
          <a:xfrm>
            <a:off x="-1315704" y="2258900"/>
            <a:ext cx="1284984" cy="719250"/>
          </a:xfrm>
          <a:prstGeom prst="rect">
            <a:avLst/>
          </a:prstGeom>
          <a:solidFill>
            <a:srgbClr val="D1E1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a:solidFill>
                  <a:srgbClr val="334A00"/>
                </a:solidFill>
              </a:rPr>
              <a:t>Move your text box to this guide if your title goes over two lines</a:t>
            </a:r>
          </a:p>
        </p:txBody>
      </p:sp>
      <p:sp>
        <p:nvSpPr>
          <p:cNvPr id="5" name="Rectangle 4">
            <a:extLst>
              <a:ext uri="{FF2B5EF4-FFF2-40B4-BE49-F238E27FC236}">
                <a16:creationId xmlns:a16="http://schemas.microsoft.com/office/drawing/2014/main" id="{FF388B6D-4E1A-9611-FE73-A6576CDE57D7}"/>
              </a:ext>
              <a:ext uri="{C183D7F6-B498-43B3-948B-1728B52AA6E4}">
                <adec:decorative xmlns:adec="http://schemas.microsoft.com/office/drawing/2017/decorative" val="1"/>
              </a:ext>
            </a:extLst>
          </p:cNvPr>
          <p:cNvSpPr/>
          <p:nvPr userDrawn="1"/>
        </p:nvSpPr>
        <p:spPr>
          <a:xfrm>
            <a:off x="6096000" y="0"/>
            <a:ext cx="6096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67282408"/>
      </p:ext>
    </p:extLst>
  </p:cSld>
  <p:clrMapOvr>
    <a:masterClrMapping/>
  </p:clrMapOvr>
  <p:extLst>
    <p:ext uri="{DCECCB84-F9BA-43D5-87BE-67443E8EF086}">
      <p15:sldGuideLst xmlns:p15="http://schemas.microsoft.com/office/powerpoint/2012/main">
        <p15:guide id="1" pos="3556">
          <p15:clr>
            <a:srgbClr val="FBAE40"/>
          </p15:clr>
        </p15:guide>
        <p15:guide id="2" pos="3840">
          <p15:clr>
            <a:srgbClr val="FBAE40"/>
          </p15:clr>
        </p15:guide>
        <p15:guide id="3" pos="4124">
          <p15:clr>
            <a:srgbClr val="FBAE40"/>
          </p15:clr>
        </p15:guide>
        <p15:guide id="4" orient="horz" pos="1876">
          <p15:clr>
            <a:srgbClr val="9FCC3B"/>
          </p15:clr>
        </p15:guide>
      </p15:sldGuideLst>
    </p:ext>
  </p:extLst>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p:cSld name="Content_half_header_reverse">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8FCFD66-2782-25FD-4B6B-8E3FBA800BD4}"/>
              </a:ext>
              <a:ext uri="{C183D7F6-B498-43B3-948B-1728B52AA6E4}">
                <adec:decorative xmlns:adec="http://schemas.microsoft.com/office/drawing/2017/decorative" val="1"/>
              </a:ext>
            </a:extLst>
          </p:cNvPr>
          <p:cNvSpPr/>
          <p:nvPr/>
        </p:nvSpPr>
        <p:spPr>
          <a:xfrm>
            <a:off x="0" y="1358900"/>
            <a:ext cx="6096000" cy="5499100"/>
          </a:xfrm>
          <a:prstGeom prst="rect">
            <a:avLst/>
          </a:prstGeom>
          <a:solidFill>
            <a:srgbClr val="CFD4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Placeholder 1">
            <a:extLst>
              <a:ext uri="{FF2B5EF4-FFF2-40B4-BE49-F238E27FC236}">
                <a16:creationId xmlns:a16="http://schemas.microsoft.com/office/drawing/2014/main" id="{F91BDDD1-ABB8-5513-0EBE-12EB29040A15}"/>
              </a:ext>
            </a:extLst>
          </p:cNvPr>
          <p:cNvSpPr>
            <a:spLocks noGrp="1"/>
          </p:cNvSpPr>
          <p:nvPr>
            <p:ph type="title" hasCustomPrompt="1"/>
          </p:nvPr>
        </p:nvSpPr>
        <p:spPr>
          <a:xfrm>
            <a:off x="1325563" y="5386"/>
            <a:ext cx="10440987" cy="900000"/>
          </a:xfrm>
          <a:prstGeom prst="rect">
            <a:avLst/>
          </a:prstGeom>
        </p:spPr>
        <p:txBody>
          <a:bodyPr vert="horz" lIns="0" tIns="216000" rIns="0" bIns="144000" rtlCol="0" anchor="t" anchorCtr="0">
            <a:normAutofit/>
          </a:bodyPr>
          <a:lstStyle>
            <a:lvl1pPr>
              <a:defRPr>
                <a:solidFill>
                  <a:schemeClr val="tx1"/>
                </a:solidFill>
                <a:latin typeface="+mj-lt"/>
              </a:defRPr>
            </a:lvl1pPr>
          </a:lstStyle>
          <a:p>
            <a:r>
              <a:rPr lang="en-GB"/>
              <a:t>Your title goes here</a:t>
            </a:r>
            <a:endParaRPr lang="en-US"/>
          </a:p>
        </p:txBody>
      </p:sp>
      <p:sp>
        <p:nvSpPr>
          <p:cNvPr id="3" name="Content Placeholder 2">
            <a:extLst>
              <a:ext uri="{FF2B5EF4-FFF2-40B4-BE49-F238E27FC236}">
                <a16:creationId xmlns:a16="http://schemas.microsoft.com/office/drawing/2014/main" id="{97ECA4DB-7437-56B6-3837-AC3C5EEB09F8}"/>
              </a:ext>
            </a:extLst>
          </p:cNvPr>
          <p:cNvSpPr>
            <a:spLocks noGrp="1"/>
          </p:cNvSpPr>
          <p:nvPr>
            <p:ph idx="1" hasCustomPrompt="1"/>
          </p:nvPr>
        </p:nvSpPr>
        <p:spPr>
          <a:xfrm>
            <a:off x="433473" y="1817688"/>
            <a:ext cx="5219518" cy="4402138"/>
          </a:xfrm>
          <a:prstGeom prst="rect">
            <a:avLst/>
          </a:prstGeom>
        </p:spPr>
        <p:txBody>
          <a:bodyPr bIns="0"/>
          <a:lstStyle/>
          <a:p>
            <a:pPr lvl="0"/>
            <a:r>
              <a:rPr lang="en-GB"/>
              <a:t>Text goes here</a:t>
            </a:r>
            <a:endParaRPr lang="en-US"/>
          </a:p>
        </p:txBody>
      </p:sp>
      <p:sp>
        <p:nvSpPr>
          <p:cNvPr id="7" name="Rectangle 6">
            <a:extLst>
              <a:ext uri="{FF2B5EF4-FFF2-40B4-BE49-F238E27FC236}">
                <a16:creationId xmlns:a16="http://schemas.microsoft.com/office/drawing/2014/main" id="{C791FD6D-ACBB-795F-A648-16926841CC51}"/>
              </a:ext>
              <a:ext uri="{C183D7F6-B498-43B3-948B-1728B52AA6E4}">
                <adec:decorative xmlns:adec="http://schemas.microsoft.com/office/drawing/2017/decorative" val="1"/>
              </a:ext>
            </a:extLst>
          </p:cNvPr>
          <p:cNvSpPr/>
          <p:nvPr/>
        </p:nvSpPr>
        <p:spPr>
          <a:xfrm>
            <a:off x="6096000" y="1358900"/>
            <a:ext cx="6096000" cy="54991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Content Placeholder 2">
            <a:extLst>
              <a:ext uri="{FF2B5EF4-FFF2-40B4-BE49-F238E27FC236}">
                <a16:creationId xmlns:a16="http://schemas.microsoft.com/office/drawing/2014/main" id="{BEB655E7-91E1-1C07-7B06-2DA668B7F525}"/>
              </a:ext>
            </a:extLst>
          </p:cNvPr>
          <p:cNvSpPr>
            <a:spLocks noGrp="1"/>
          </p:cNvSpPr>
          <p:nvPr>
            <p:ph idx="14"/>
          </p:nvPr>
        </p:nvSpPr>
        <p:spPr>
          <a:xfrm>
            <a:off x="6554756" y="1812413"/>
            <a:ext cx="5211794" cy="4407411"/>
          </a:xfrm>
          <a:prstGeom prst="rect">
            <a:avLst/>
          </a:prstGeom>
        </p:spPr>
        <p:txBody>
          <a:bodyPr bIns="0"/>
          <a:lstStyle>
            <a:lvl1pPr>
              <a:defRPr>
                <a:solidFill>
                  <a:schemeClr val="bg1"/>
                </a:solidFill>
              </a:defRPr>
            </a:lvl1pPr>
          </a:lstStyle>
          <a:p>
            <a:pPr lvl="0"/>
            <a:r>
              <a:rPr lang="en-GB"/>
              <a:t>Click to edit Master text styles</a:t>
            </a:r>
          </a:p>
        </p:txBody>
      </p:sp>
      <p:sp>
        <p:nvSpPr>
          <p:cNvPr id="13" name="Slide Number Placeholder 5">
            <a:extLst>
              <a:ext uri="{FF2B5EF4-FFF2-40B4-BE49-F238E27FC236}">
                <a16:creationId xmlns:a16="http://schemas.microsoft.com/office/drawing/2014/main" id="{81B6B00A-DA58-B7AA-2824-078C084AEA87}"/>
              </a:ext>
            </a:extLst>
          </p:cNvPr>
          <p:cNvSpPr>
            <a:spLocks noGrp="1"/>
          </p:cNvSpPr>
          <p:nvPr>
            <p:ph type="sldNum" sz="quarter" idx="4"/>
          </p:nvPr>
        </p:nvSpPr>
        <p:spPr>
          <a:xfrm>
            <a:off x="11046660" y="6399212"/>
            <a:ext cx="719890" cy="197810"/>
          </a:xfrm>
          <a:prstGeom prst="rect">
            <a:avLst/>
          </a:prstGeom>
        </p:spPr>
        <p:txBody>
          <a:bodyPr lIns="0" tIns="0" rIns="0" bIns="0"/>
          <a:lstStyle>
            <a:lvl1pPr algn="r">
              <a:defRPr sz="1200">
                <a:solidFill>
                  <a:schemeClr val="accent1"/>
                </a:solidFill>
              </a:defRPr>
            </a:lvl1pPr>
          </a:lstStyle>
          <a:p>
            <a:fld id="{820EACED-CA5D-B048-836B-BF30EF0E914A}" type="slidenum">
              <a:rPr lang="en-US" smtClean="0"/>
              <a:pPr/>
              <a:t>‹#›</a:t>
            </a:fld>
            <a:endParaRPr lang="en-US"/>
          </a:p>
        </p:txBody>
      </p:sp>
      <p:sp>
        <p:nvSpPr>
          <p:cNvPr id="2" name="Rectangle 1">
            <a:extLst>
              <a:ext uri="{FF2B5EF4-FFF2-40B4-BE49-F238E27FC236}">
                <a16:creationId xmlns:a16="http://schemas.microsoft.com/office/drawing/2014/main" id="{0D89D19F-765C-8D65-BD80-180617C11498}"/>
              </a:ext>
              <a:ext uri="{C183D7F6-B498-43B3-948B-1728B52AA6E4}">
                <adec:decorative xmlns:adec="http://schemas.microsoft.com/office/drawing/2017/decorative" val="1"/>
              </a:ext>
            </a:extLst>
          </p:cNvPr>
          <p:cNvSpPr/>
          <p:nvPr userDrawn="1"/>
        </p:nvSpPr>
        <p:spPr>
          <a:xfrm>
            <a:off x="0" y="1358900"/>
            <a:ext cx="6096000" cy="5499100"/>
          </a:xfrm>
          <a:prstGeom prst="rect">
            <a:avLst/>
          </a:prstGeom>
          <a:solidFill>
            <a:srgbClr val="CFD4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9777BB27-F816-F042-6720-91B84653DBB9}"/>
              </a:ext>
              <a:ext uri="{C183D7F6-B498-43B3-948B-1728B52AA6E4}">
                <adec:decorative xmlns:adec="http://schemas.microsoft.com/office/drawing/2017/decorative" val="1"/>
              </a:ext>
            </a:extLst>
          </p:cNvPr>
          <p:cNvSpPr/>
          <p:nvPr userDrawn="1"/>
        </p:nvSpPr>
        <p:spPr>
          <a:xfrm>
            <a:off x="6096000" y="1358900"/>
            <a:ext cx="6096000" cy="54991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30812074"/>
      </p:ext>
    </p:extLst>
  </p:cSld>
  <p:clrMapOvr>
    <a:masterClrMapping/>
  </p:clrMapOvr>
  <p:extLst>
    <p:ext uri="{DCECCB84-F9BA-43D5-87BE-67443E8EF086}">
      <p15:sldGuideLst xmlns:p15="http://schemas.microsoft.com/office/powerpoint/2012/main">
        <p15:guide id="1" pos="3556">
          <p15:clr>
            <a:srgbClr val="FBAE40"/>
          </p15:clr>
        </p15:guide>
        <p15:guide id="2" pos="3840">
          <p15:clr>
            <a:srgbClr val="FBAE40"/>
          </p15:clr>
        </p15:guide>
        <p15:guide id="3" pos="4124">
          <p15:clr>
            <a:srgbClr val="FBAE40"/>
          </p15:clr>
        </p15:guide>
      </p15:sldGuideLst>
    </p:ext>
  </p:extLst>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p:cSld name="Content_grid_1">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A5E44EC-D851-12E4-A4FC-326A1D3AEFC7}"/>
              </a:ext>
            </a:extLst>
          </p:cNvPr>
          <p:cNvSpPr>
            <a:spLocks noGrp="1"/>
          </p:cNvSpPr>
          <p:nvPr>
            <p:ph type="title" hasCustomPrompt="1"/>
          </p:nvPr>
        </p:nvSpPr>
        <p:spPr>
          <a:xfrm>
            <a:off x="433473" y="1358900"/>
            <a:ext cx="5211677" cy="900000"/>
          </a:xfrm>
          <a:prstGeom prst="rect">
            <a:avLst/>
          </a:prstGeom>
        </p:spPr>
        <p:txBody>
          <a:bodyPr vert="horz" lIns="0" tIns="216000" rIns="0" bIns="144000" rtlCol="0" anchor="t" anchorCtr="0">
            <a:normAutofit/>
          </a:bodyPr>
          <a:lstStyle>
            <a:lvl1pPr>
              <a:defRPr>
                <a:latin typeface="+mj-lt"/>
              </a:defRPr>
            </a:lvl1pPr>
          </a:lstStyle>
          <a:p>
            <a:r>
              <a:rPr lang="en-GB"/>
              <a:t>Your title goes here</a:t>
            </a:r>
            <a:endParaRPr lang="en-US"/>
          </a:p>
        </p:txBody>
      </p:sp>
      <p:pic>
        <p:nvPicPr>
          <p:cNvPr id="27" name="Picture 26" descr="Image of the Trent Building through the trees">
            <a:extLst>
              <a:ext uri="{FF2B5EF4-FFF2-40B4-BE49-F238E27FC236}">
                <a16:creationId xmlns:a16="http://schemas.microsoft.com/office/drawing/2014/main" id="{9E54FF2A-2B74-5BA4-CF40-EC745ED38FA9}"/>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3429000"/>
            <a:ext cx="3035299" cy="3429000"/>
          </a:xfrm>
          <a:prstGeom prst="rect">
            <a:avLst/>
          </a:prstGeom>
        </p:spPr>
      </p:pic>
      <p:sp>
        <p:nvSpPr>
          <p:cNvPr id="13" name="Picture Placeholder 12">
            <a:extLst>
              <a:ext uri="{FF2B5EF4-FFF2-40B4-BE49-F238E27FC236}">
                <a16:creationId xmlns:a16="http://schemas.microsoft.com/office/drawing/2014/main" id="{EDCCA7DA-43AB-3A07-EF33-FACF17E6C0B3}"/>
              </a:ext>
            </a:extLst>
          </p:cNvPr>
          <p:cNvSpPr>
            <a:spLocks noGrp="1"/>
          </p:cNvSpPr>
          <p:nvPr>
            <p:ph type="pic" sz="quarter" idx="10" hasCustomPrompt="1"/>
          </p:nvPr>
        </p:nvSpPr>
        <p:spPr>
          <a:xfrm>
            <a:off x="0" y="3429000"/>
            <a:ext cx="3035300" cy="3429000"/>
          </a:xfrm>
          <a:prstGeom prst="rect">
            <a:avLst/>
          </a:prstGeom>
        </p:spPr>
        <p:txBody>
          <a:bodyPr anchor="ctr"/>
          <a:lstStyle>
            <a:lvl1pPr marL="0" indent="0" algn="ctr">
              <a:buNone/>
              <a:defRPr/>
            </a:lvl1pPr>
          </a:lstStyle>
          <a:p>
            <a:r>
              <a:rPr lang="en-US"/>
              <a:t>  </a:t>
            </a:r>
          </a:p>
        </p:txBody>
      </p:sp>
      <p:sp>
        <p:nvSpPr>
          <p:cNvPr id="4" name="Rectangle 3">
            <a:extLst>
              <a:ext uri="{FF2B5EF4-FFF2-40B4-BE49-F238E27FC236}">
                <a16:creationId xmlns:a16="http://schemas.microsoft.com/office/drawing/2014/main" id="{DD8AE549-3D8C-F8C5-5564-74DC0B0E758A}"/>
              </a:ext>
              <a:ext uri="{C183D7F6-B498-43B3-948B-1728B52AA6E4}">
                <adec:decorative xmlns:adec="http://schemas.microsoft.com/office/drawing/2017/decorative" val="1"/>
              </a:ext>
            </a:extLst>
          </p:cNvPr>
          <p:cNvSpPr/>
          <p:nvPr/>
        </p:nvSpPr>
        <p:spPr>
          <a:xfrm>
            <a:off x="3035592" y="3429000"/>
            <a:ext cx="3060408" cy="3429000"/>
          </a:xfrm>
          <a:prstGeom prst="rect">
            <a:avLst/>
          </a:prstGeom>
          <a:solidFill>
            <a:srgbClr val="66C3DA"/>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44000" rIns="180000" rtlCol="0" anchor="ctr"/>
          <a:lstStyle/>
          <a:p>
            <a:pPr algn="ctr"/>
            <a:endParaRPr lang="en-US"/>
          </a:p>
        </p:txBody>
      </p:sp>
      <p:sp>
        <p:nvSpPr>
          <p:cNvPr id="17" name="Text Placeholder 16">
            <a:extLst>
              <a:ext uri="{FF2B5EF4-FFF2-40B4-BE49-F238E27FC236}">
                <a16:creationId xmlns:a16="http://schemas.microsoft.com/office/drawing/2014/main" id="{EED4FDFF-01CC-7D91-5FE8-76C56AA43EA9}"/>
              </a:ext>
            </a:extLst>
          </p:cNvPr>
          <p:cNvSpPr>
            <a:spLocks noGrp="1"/>
          </p:cNvSpPr>
          <p:nvPr>
            <p:ph type="body" sz="quarter" idx="12" hasCustomPrompt="1"/>
          </p:nvPr>
        </p:nvSpPr>
        <p:spPr>
          <a:xfrm>
            <a:off x="3035300" y="3429000"/>
            <a:ext cx="3060700" cy="3429000"/>
          </a:xfrm>
          <a:prstGeom prst="rect">
            <a:avLst/>
          </a:prstGeom>
        </p:spPr>
        <p:txBody>
          <a:bodyPr lIns="360000" tIns="360000" rIns="360000" bIns="900000"/>
          <a:lstStyle>
            <a:lvl1pPr marL="0" indent="0">
              <a:buNone/>
              <a:defRPr sz="2800" b="1"/>
            </a:lvl1pPr>
            <a:lvl2pPr marL="0" indent="0">
              <a:buNone/>
              <a:defRPr sz="2400"/>
            </a:lvl2pPr>
          </a:lstStyle>
          <a:p>
            <a:pPr lvl="0"/>
            <a:r>
              <a:rPr lang="en-GB"/>
              <a:t>Text box 1</a:t>
            </a:r>
          </a:p>
          <a:p>
            <a:pPr lvl="1"/>
            <a:r>
              <a:rPr lang="en-GB"/>
              <a:t>Text goes here</a:t>
            </a:r>
            <a:endParaRPr lang="en-US"/>
          </a:p>
        </p:txBody>
      </p:sp>
      <p:sp>
        <p:nvSpPr>
          <p:cNvPr id="7" name="Rectangle 6">
            <a:extLst>
              <a:ext uri="{FF2B5EF4-FFF2-40B4-BE49-F238E27FC236}">
                <a16:creationId xmlns:a16="http://schemas.microsoft.com/office/drawing/2014/main" id="{C791FD6D-ACBB-795F-A648-16926841CC51}"/>
              </a:ext>
              <a:ext uri="{C183D7F6-B498-43B3-948B-1728B52AA6E4}">
                <adec:decorative xmlns:adec="http://schemas.microsoft.com/office/drawing/2017/decorative" val="1"/>
              </a:ext>
            </a:extLst>
          </p:cNvPr>
          <p:cNvSpPr/>
          <p:nvPr/>
        </p:nvSpPr>
        <p:spPr>
          <a:xfrm>
            <a:off x="6096000" y="0"/>
            <a:ext cx="3060408" cy="3429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Ins="360000" rtlCol="0" anchor="ctr"/>
          <a:lstStyle/>
          <a:p>
            <a:pPr algn="ctr"/>
            <a:endParaRPr lang="en-US"/>
          </a:p>
        </p:txBody>
      </p:sp>
      <p:sp>
        <p:nvSpPr>
          <p:cNvPr id="18" name="Text Placeholder 16">
            <a:extLst>
              <a:ext uri="{FF2B5EF4-FFF2-40B4-BE49-F238E27FC236}">
                <a16:creationId xmlns:a16="http://schemas.microsoft.com/office/drawing/2014/main" id="{CF8E0CD1-94EB-05D7-D056-7768B00D423C}"/>
              </a:ext>
            </a:extLst>
          </p:cNvPr>
          <p:cNvSpPr>
            <a:spLocks noGrp="1"/>
          </p:cNvSpPr>
          <p:nvPr>
            <p:ph type="body" sz="quarter" idx="13" hasCustomPrompt="1"/>
          </p:nvPr>
        </p:nvSpPr>
        <p:spPr>
          <a:xfrm>
            <a:off x="6109950" y="0"/>
            <a:ext cx="3046458" cy="3429000"/>
          </a:xfrm>
          <a:prstGeom prst="rect">
            <a:avLst/>
          </a:prstGeom>
        </p:spPr>
        <p:txBody>
          <a:bodyPr lIns="360000" tIns="432000" rIns="360000" bIns="360000"/>
          <a:lstStyle>
            <a:lvl1pPr marL="0" indent="0">
              <a:buNone/>
              <a:defRPr sz="2800" b="1"/>
            </a:lvl1pPr>
            <a:lvl2pPr marL="0" indent="0">
              <a:buNone/>
              <a:defRPr sz="2400"/>
            </a:lvl2pPr>
          </a:lstStyle>
          <a:p>
            <a:pPr lvl="0"/>
            <a:r>
              <a:rPr lang="en-GB"/>
              <a:t>Text box 2</a:t>
            </a:r>
          </a:p>
          <a:p>
            <a:pPr lvl="1"/>
            <a:r>
              <a:rPr lang="en-GB"/>
              <a:t>Text goes here</a:t>
            </a:r>
            <a:endParaRPr lang="en-US"/>
          </a:p>
        </p:txBody>
      </p:sp>
      <p:sp>
        <p:nvSpPr>
          <p:cNvPr id="6" name="Rectangle 5">
            <a:extLst>
              <a:ext uri="{FF2B5EF4-FFF2-40B4-BE49-F238E27FC236}">
                <a16:creationId xmlns:a16="http://schemas.microsoft.com/office/drawing/2014/main" id="{000767FC-B0EE-2180-5D56-1FD4F2E49ED5}"/>
              </a:ext>
              <a:ext uri="{C183D7F6-B498-43B3-948B-1728B52AA6E4}">
                <adec:decorative xmlns:adec="http://schemas.microsoft.com/office/drawing/2017/decorative" val="1"/>
              </a:ext>
            </a:extLst>
          </p:cNvPr>
          <p:cNvSpPr/>
          <p:nvPr/>
        </p:nvSpPr>
        <p:spPr>
          <a:xfrm>
            <a:off x="9156408" y="0"/>
            <a:ext cx="3035592" cy="3429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 Placeholder 16">
            <a:extLst>
              <a:ext uri="{FF2B5EF4-FFF2-40B4-BE49-F238E27FC236}">
                <a16:creationId xmlns:a16="http://schemas.microsoft.com/office/drawing/2014/main" id="{7D5F2ED6-EDF6-AE45-DB32-B0BFFD4C080C}"/>
              </a:ext>
            </a:extLst>
          </p:cNvPr>
          <p:cNvSpPr>
            <a:spLocks noGrp="1"/>
          </p:cNvSpPr>
          <p:nvPr>
            <p:ph type="body" sz="quarter" idx="14" hasCustomPrompt="1"/>
          </p:nvPr>
        </p:nvSpPr>
        <p:spPr>
          <a:xfrm>
            <a:off x="9170358" y="0"/>
            <a:ext cx="3021642" cy="3429000"/>
          </a:xfrm>
          <a:prstGeom prst="rect">
            <a:avLst/>
          </a:prstGeom>
        </p:spPr>
        <p:txBody>
          <a:bodyPr lIns="360000" tIns="432000" rIns="360000" bIns="360000"/>
          <a:lstStyle>
            <a:lvl1pPr marL="0" indent="0">
              <a:buNone/>
              <a:defRPr sz="2800" b="1">
                <a:solidFill>
                  <a:schemeClr val="bg1"/>
                </a:solidFill>
              </a:defRPr>
            </a:lvl1pPr>
            <a:lvl2pPr marL="0" indent="0">
              <a:buNone/>
              <a:defRPr sz="2400">
                <a:solidFill>
                  <a:schemeClr val="bg1"/>
                </a:solidFill>
              </a:defRPr>
            </a:lvl2pPr>
          </a:lstStyle>
          <a:p>
            <a:pPr lvl="0"/>
            <a:r>
              <a:rPr lang="en-GB"/>
              <a:t>Text box 3</a:t>
            </a:r>
          </a:p>
          <a:p>
            <a:pPr lvl="1"/>
            <a:r>
              <a:rPr lang="en-GB"/>
              <a:t>Text goes here</a:t>
            </a:r>
            <a:endParaRPr lang="en-US"/>
          </a:p>
        </p:txBody>
      </p:sp>
      <p:pic>
        <p:nvPicPr>
          <p:cNvPr id="5" name="Picture 4" descr="Two students looking at a computer together.">
            <a:extLst>
              <a:ext uri="{FF2B5EF4-FFF2-40B4-BE49-F238E27FC236}">
                <a16:creationId xmlns:a16="http://schemas.microsoft.com/office/drawing/2014/main" id="{E088E9FE-9D2F-707D-553D-DD7D8D0BF587}"/>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6075071" y="3429001"/>
            <a:ext cx="6116930" cy="3429000"/>
          </a:xfrm>
          <a:prstGeom prst="rect">
            <a:avLst/>
          </a:prstGeom>
        </p:spPr>
      </p:pic>
      <p:sp>
        <p:nvSpPr>
          <p:cNvPr id="14" name="Picture Placeholder 12">
            <a:extLst>
              <a:ext uri="{FF2B5EF4-FFF2-40B4-BE49-F238E27FC236}">
                <a16:creationId xmlns:a16="http://schemas.microsoft.com/office/drawing/2014/main" id="{15B60017-6E9F-37A8-BC85-B1B623D25C22}"/>
              </a:ext>
            </a:extLst>
          </p:cNvPr>
          <p:cNvSpPr>
            <a:spLocks noGrp="1"/>
          </p:cNvSpPr>
          <p:nvPr>
            <p:ph type="pic" sz="quarter" idx="11"/>
          </p:nvPr>
        </p:nvSpPr>
        <p:spPr>
          <a:xfrm>
            <a:off x="6109950" y="3429000"/>
            <a:ext cx="6082050" cy="3429000"/>
          </a:xfrm>
          <a:prstGeom prst="rect">
            <a:avLst/>
          </a:prstGeom>
        </p:spPr>
        <p:txBody>
          <a:bodyPr anchor="ctr"/>
          <a:lstStyle>
            <a:lvl1pPr marL="0" indent="0" algn="ctr">
              <a:buNone/>
              <a:defRPr>
                <a:solidFill>
                  <a:schemeClr val="bg1"/>
                </a:solidFill>
              </a:defRPr>
            </a:lvl1pPr>
          </a:lstStyle>
          <a:p>
            <a:endParaRPr lang="en-US"/>
          </a:p>
        </p:txBody>
      </p:sp>
      <p:sp>
        <p:nvSpPr>
          <p:cNvPr id="19" name="Slide Number Placeholder 5">
            <a:extLst>
              <a:ext uri="{FF2B5EF4-FFF2-40B4-BE49-F238E27FC236}">
                <a16:creationId xmlns:a16="http://schemas.microsoft.com/office/drawing/2014/main" id="{447ADA44-5ECF-D81F-2E99-B0A321C86A92}"/>
              </a:ext>
            </a:extLst>
          </p:cNvPr>
          <p:cNvSpPr>
            <a:spLocks noGrp="1"/>
          </p:cNvSpPr>
          <p:nvPr>
            <p:ph type="sldNum" sz="quarter" idx="4"/>
          </p:nvPr>
        </p:nvSpPr>
        <p:spPr>
          <a:xfrm>
            <a:off x="11046660" y="6399212"/>
            <a:ext cx="719890" cy="197810"/>
          </a:xfrm>
          <a:prstGeom prst="rect">
            <a:avLst/>
          </a:prstGeom>
        </p:spPr>
        <p:txBody>
          <a:bodyPr lIns="0" tIns="0" rIns="0" bIns="0"/>
          <a:lstStyle>
            <a:lvl1pPr algn="r">
              <a:defRPr sz="1200">
                <a:solidFill>
                  <a:schemeClr val="bg1"/>
                </a:solidFill>
              </a:defRPr>
            </a:lvl1pPr>
          </a:lstStyle>
          <a:p>
            <a:fld id="{820EACED-CA5D-B048-836B-BF30EF0E914A}" type="slidenum">
              <a:rPr lang="en-US" smtClean="0"/>
              <a:pPr/>
              <a:t>‹#›</a:t>
            </a:fld>
            <a:endParaRPr lang="en-US"/>
          </a:p>
        </p:txBody>
      </p:sp>
      <p:pic>
        <p:nvPicPr>
          <p:cNvPr id="3" name="Picture 2" descr="Image of the Trent Building through the trees">
            <a:extLst>
              <a:ext uri="{FF2B5EF4-FFF2-40B4-BE49-F238E27FC236}">
                <a16:creationId xmlns:a16="http://schemas.microsoft.com/office/drawing/2014/main" id="{7630A616-1806-7D53-82A5-113FAC4397EF}"/>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3429000"/>
            <a:ext cx="3035299" cy="3429000"/>
          </a:xfrm>
          <a:prstGeom prst="rect">
            <a:avLst/>
          </a:prstGeom>
        </p:spPr>
      </p:pic>
      <p:sp>
        <p:nvSpPr>
          <p:cNvPr id="8" name="Rectangle 7">
            <a:extLst>
              <a:ext uri="{FF2B5EF4-FFF2-40B4-BE49-F238E27FC236}">
                <a16:creationId xmlns:a16="http://schemas.microsoft.com/office/drawing/2014/main" id="{303A13B9-73FD-FE2A-68DF-189200352B57}"/>
              </a:ext>
              <a:ext uri="{C183D7F6-B498-43B3-948B-1728B52AA6E4}">
                <adec:decorative xmlns:adec="http://schemas.microsoft.com/office/drawing/2017/decorative" val="1"/>
              </a:ext>
            </a:extLst>
          </p:cNvPr>
          <p:cNvSpPr/>
          <p:nvPr userDrawn="1"/>
        </p:nvSpPr>
        <p:spPr>
          <a:xfrm>
            <a:off x="3035592" y="3429000"/>
            <a:ext cx="3060408" cy="3429000"/>
          </a:xfrm>
          <a:prstGeom prst="rect">
            <a:avLst/>
          </a:prstGeom>
          <a:solidFill>
            <a:srgbClr val="66C3DA"/>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44000" rIns="180000" rtlCol="0" anchor="ctr"/>
          <a:lstStyle/>
          <a:p>
            <a:pPr algn="ctr"/>
            <a:endParaRPr lang="en-US"/>
          </a:p>
        </p:txBody>
      </p:sp>
      <p:sp>
        <p:nvSpPr>
          <p:cNvPr id="9" name="Rectangle 8">
            <a:extLst>
              <a:ext uri="{FF2B5EF4-FFF2-40B4-BE49-F238E27FC236}">
                <a16:creationId xmlns:a16="http://schemas.microsoft.com/office/drawing/2014/main" id="{120BA494-78FB-DCCC-85DD-2700D3BD5054}"/>
              </a:ext>
              <a:ext uri="{C183D7F6-B498-43B3-948B-1728B52AA6E4}">
                <adec:decorative xmlns:adec="http://schemas.microsoft.com/office/drawing/2017/decorative" val="1"/>
              </a:ext>
            </a:extLst>
          </p:cNvPr>
          <p:cNvSpPr/>
          <p:nvPr userDrawn="1"/>
        </p:nvSpPr>
        <p:spPr>
          <a:xfrm>
            <a:off x="6096000" y="0"/>
            <a:ext cx="3060408" cy="3429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Ins="360000" rtlCol="0" anchor="ctr"/>
          <a:lstStyle/>
          <a:p>
            <a:pPr algn="ctr"/>
            <a:endParaRPr lang="en-US"/>
          </a:p>
        </p:txBody>
      </p:sp>
      <p:sp>
        <p:nvSpPr>
          <p:cNvPr id="10" name="Rectangle 9">
            <a:extLst>
              <a:ext uri="{FF2B5EF4-FFF2-40B4-BE49-F238E27FC236}">
                <a16:creationId xmlns:a16="http://schemas.microsoft.com/office/drawing/2014/main" id="{F61B580E-B0C5-506B-AA77-BEA7306A63B9}"/>
              </a:ext>
              <a:ext uri="{C183D7F6-B498-43B3-948B-1728B52AA6E4}">
                <adec:decorative xmlns:adec="http://schemas.microsoft.com/office/drawing/2017/decorative" val="1"/>
              </a:ext>
            </a:extLst>
          </p:cNvPr>
          <p:cNvSpPr/>
          <p:nvPr userDrawn="1"/>
        </p:nvSpPr>
        <p:spPr>
          <a:xfrm>
            <a:off x="9156408" y="0"/>
            <a:ext cx="3035592" cy="3429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Two students looking at a computer together.">
            <a:extLst>
              <a:ext uri="{FF2B5EF4-FFF2-40B4-BE49-F238E27FC236}">
                <a16:creationId xmlns:a16="http://schemas.microsoft.com/office/drawing/2014/main" id="{F6ABE26C-D9D5-18E2-37C6-5D795FF32B5E}"/>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6075071" y="3429001"/>
            <a:ext cx="6116930" cy="3429000"/>
          </a:xfrm>
          <a:prstGeom prst="rect">
            <a:avLst/>
          </a:prstGeom>
        </p:spPr>
      </p:pic>
    </p:spTree>
    <p:extLst>
      <p:ext uri="{BB962C8B-B14F-4D97-AF65-F5344CB8AC3E}">
        <p14:creationId xmlns:p14="http://schemas.microsoft.com/office/powerpoint/2010/main" val="1320686068"/>
      </p:ext>
    </p:extLst>
  </p:cSld>
  <p:clrMapOvr>
    <a:masterClrMapping/>
  </p:clrMapOvr>
  <p:extLst>
    <p:ext uri="{DCECCB84-F9BA-43D5-87BE-67443E8EF086}">
      <p15:sldGuideLst xmlns:p15="http://schemas.microsoft.com/office/powerpoint/2012/main">
        <p15:guide id="1" pos="3556">
          <p15:clr>
            <a:srgbClr val="FBAE40"/>
          </p15:clr>
        </p15:guide>
        <p15:guide id="2" pos="3840">
          <p15:clr>
            <a:srgbClr val="FBAE40"/>
          </p15:clr>
        </p15:guide>
        <p15:guide id="3" pos="4124">
          <p15:clr>
            <a:srgbClr val="FBAE40"/>
          </p15:clr>
        </p15:guide>
      </p15:sldGuideLst>
    </p:ext>
  </p:extLst>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p:cSld name="Content_grid_2">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0BFA4EF-A742-5BA9-C34E-7BBDD53BD33E}"/>
              </a:ext>
            </a:extLst>
          </p:cNvPr>
          <p:cNvSpPr>
            <a:spLocks noGrp="1"/>
          </p:cNvSpPr>
          <p:nvPr>
            <p:ph type="title" hasCustomPrompt="1"/>
          </p:nvPr>
        </p:nvSpPr>
        <p:spPr>
          <a:xfrm>
            <a:off x="433473" y="1358900"/>
            <a:ext cx="5211677" cy="900000"/>
          </a:xfrm>
          <a:prstGeom prst="rect">
            <a:avLst/>
          </a:prstGeom>
        </p:spPr>
        <p:txBody>
          <a:bodyPr vert="horz" lIns="0" tIns="216000" rIns="0" bIns="144000" rtlCol="0" anchor="t" anchorCtr="0">
            <a:normAutofit/>
          </a:bodyPr>
          <a:lstStyle>
            <a:lvl1pPr>
              <a:defRPr>
                <a:latin typeface="+mj-lt"/>
              </a:defRPr>
            </a:lvl1pPr>
          </a:lstStyle>
          <a:p>
            <a:r>
              <a:rPr lang="en-GB"/>
              <a:t>Your title goes here</a:t>
            </a:r>
            <a:endParaRPr lang="en-US"/>
          </a:p>
        </p:txBody>
      </p:sp>
      <p:sp>
        <p:nvSpPr>
          <p:cNvPr id="4" name="Rectangle 3">
            <a:extLst>
              <a:ext uri="{FF2B5EF4-FFF2-40B4-BE49-F238E27FC236}">
                <a16:creationId xmlns:a16="http://schemas.microsoft.com/office/drawing/2014/main" id="{DD8AE549-3D8C-F8C5-5564-74DC0B0E758A}"/>
              </a:ext>
              <a:ext uri="{C183D7F6-B498-43B3-948B-1728B52AA6E4}">
                <adec:decorative xmlns:adec="http://schemas.microsoft.com/office/drawing/2017/decorative" val="1"/>
              </a:ext>
            </a:extLst>
          </p:cNvPr>
          <p:cNvSpPr/>
          <p:nvPr/>
        </p:nvSpPr>
        <p:spPr>
          <a:xfrm>
            <a:off x="0" y="3429000"/>
            <a:ext cx="6095998" cy="3429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 Placeholder 16">
            <a:extLst>
              <a:ext uri="{FF2B5EF4-FFF2-40B4-BE49-F238E27FC236}">
                <a16:creationId xmlns:a16="http://schemas.microsoft.com/office/drawing/2014/main" id="{13120BCC-8BEC-DF67-24F5-634A4A8C8B4C}"/>
              </a:ext>
            </a:extLst>
          </p:cNvPr>
          <p:cNvSpPr>
            <a:spLocks noGrp="1"/>
          </p:cNvSpPr>
          <p:nvPr>
            <p:ph type="body" sz="quarter" idx="12" hasCustomPrompt="1"/>
          </p:nvPr>
        </p:nvSpPr>
        <p:spPr>
          <a:xfrm>
            <a:off x="433473" y="3429000"/>
            <a:ext cx="5662527" cy="3429000"/>
          </a:xfrm>
          <a:prstGeom prst="rect">
            <a:avLst/>
          </a:prstGeom>
        </p:spPr>
        <p:txBody>
          <a:bodyPr lIns="0" tIns="360000" rIns="360000" bIns="900000"/>
          <a:lstStyle>
            <a:lvl1pPr marL="0" indent="0">
              <a:buNone/>
              <a:defRPr sz="2800" b="1">
                <a:solidFill>
                  <a:schemeClr val="tx1"/>
                </a:solidFill>
              </a:defRPr>
            </a:lvl1pPr>
            <a:lvl2pPr marL="0" indent="0">
              <a:buNone/>
              <a:defRPr sz="2400">
                <a:solidFill>
                  <a:schemeClr val="tx1"/>
                </a:solidFill>
              </a:defRPr>
            </a:lvl2pPr>
          </a:lstStyle>
          <a:p>
            <a:pPr lvl="0"/>
            <a:r>
              <a:rPr lang="en-GB"/>
              <a:t>Text box 1</a:t>
            </a:r>
          </a:p>
          <a:p>
            <a:pPr lvl="1"/>
            <a:r>
              <a:rPr lang="en-GB"/>
              <a:t>Text goes here</a:t>
            </a:r>
            <a:endParaRPr lang="en-US"/>
          </a:p>
        </p:txBody>
      </p:sp>
      <p:sp>
        <p:nvSpPr>
          <p:cNvPr id="6" name="Rectangle 5">
            <a:extLst>
              <a:ext uri="{FF2B5EF4-FFF2-40B4-BE49-F238E27FC236}">
                <a16:creationId xmlns:a16="http://schemas.microsoft.com/office/drawing/2014/main" id="{97B0674E-8EA7-AED4-D11A-4B5776ED278A}"/>
              </a:ext>
              <a:ext uri="{C183D7F6-B498-43B3-948B-1728B52AA6E4}">
                <adec:decorative xmlns:adec="http://schemas.microsoft.com/office/drawing/2017/decorative" val="1"/>
              </a:ext>
            </a:extLst>
          </p:cNvPr>
          <p:cNvSpPr/>
          <p:nvPr/>
        </p:nvSpPr>
        <p:spPr>
          <a:xfrm>
            <a:off x="6096000" y="0"/>
            <a:ext cx="6096000" cy="3429000"/>
          </a:xfrm>
          <a:prstGeom prst="rect">
            <a:avLst/>
          </a:prstGeom>
          <a:solidFill>
            <a:srgbClr val="10263B"/>
          </a:solidFill>
          <a:ln>
            <a:noFill/>
          </a:ln>
        </p:spPr>
        <p:style>
          <a:lnRef idx="2">
            <a:schemeClr val="accent1">
              <a:shade val="50000"/>
            </a:schemeClr>
          </a:lnRef>
          <a:fillRef idx="1">
            <a:schemeClr val="accent1"/>
          </a:fillRef>
          <a:effectRef idx="0">
            <a:schemeClr val="accent1"/>
          </a:effectRef>
          <a:fontRef idx="minor">
            <a:schemeClr val="lt1"/>
          </a:fontRef>
        </p:style>
        <p:txBody>
          <a:bodyPr rIns="360000" rtlCol="0" anchor="ctr"/>
          <a:lstStyle/>
          <a:p>
            <a:pPr algn="ctr"/>
            <a:endParaRPr lang="en-US"/>
          </a:p>
        </p:txBody>
      </p:sp>
      <p:sp>
        <p:nvSpPr>
          <p:cNvPr id="13" name="Text Placeholder 16">
            <a:extLst>
              <a:ext uri="{FF2B5EF4-FFF2-40B4-BE49-F238E27FC236}">
                <a16:creationId xmlns:a16="http://schemas.microsoft.com/office/drawing/2014/main" id="{CDB2B333-8E79-CCA2-11F6-ACE5708FCD46}"/>
              </a:ext>
            </a:extLst>
          </p:cNvPr>
          <p:cNvSpPr>
            <a:spLocks noGrp="1"/>
          </p:cNvSpPr>
          <p:nvPr>
            <p:ph type="body" sz="quarter" idx="13" hasCustomPrompt="1"/>
          </p:nvPr>
        </p:nvSpPr>
        <p:spPr>
          <a:xfrm>
            <a:off x="6109950" y="0"/>
            <a:ext cx="5656600" cy="3429000"/>
          </a:xfrm>
          <a:prstGeom prst="rect">
            <a:avLst/>
          </a:prstGeom>
        </p:spPr>
        <p:txBody>
          <a:bodyPr lIns="360000" tIns="432000" rIns="360000" bIns="360000"/>
          <a:lstStyle>
            <a:lvl1pPr marL="0" indent="0">
              <a:buNone/>
              <a:defRPr sz="2800" b="1">
                <a:solidFill>
                  <a:schemeClr val="bg1"/>
                </a:solidFill>
              </a:defRPr>
            </a:lvl1pPr>
            <a:lvl2pPr marL="0" indent="0">
              <a:buNone/>
              <a:defRPr sz="2400">
                <a:solidFill>
                  <a:schemeClr val="bg1"/>
                </a:solidFill>
              </a:defRPr>
            </a:lvl2pPr>
          </a:lstStyle>
          <a:p>
            <a:pPr lvl="0"/>
            <a:r>
              <a:rPr lang="en-GB"/>
              <a:t>Text box 2</a:t>
            </a:r>
          </a:p>
          <a:p>
            <a:pPr lvl="1"/>
            <a:r>
              <a:rPr lang="en-GB"/>
              <a:t>Text goes here</a:t>
            </a:r>
            <a:endParaRPr lang="en-US"/>
          </a:p>
        </p:txBody>
      </p:sp>
      <p:pic>
        <p:nvPicPr>
          <p:cNvPr id="7" name="Picture 6" descr="A group of students sitting at a table discussing their notes">
            <a:extLst>
              <a:ext uri="{FF2B5EF4-FFF2-40B4-BE49-F238E27FC236}">
                <a16:creationId xmlns:a16="http://schemas.microsoft.com/office/drawing/2014/main" id="{277CEDCB-2DF9-43E7-3E2C-8D6555253C59}"/>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6109950" y="3429000"/>
            <a:ext cx="6082050" cy="3429000"/>
          </a:xfrm>
          <a:prstGeom prst="rect">
            <a:avLst/>
          </a:prstGeom>
        </p:spPr>
      </p:pic>
      <p:sp>
        <p:nvSpPr>
          <p:cNvPr id="10" name="Picture Placeholder 12">
            <a:extLst>
              <a:ext uri="{FF2B5EF4-FFF2-40B4-BE49-F238E27FC236}">
                <a16:creationId xmlns:a16="http://schemas.microsoft.com/office/drawing/2014/main" id="{212BCA2A-7A54-C6A7-06AA-26279F9F3116}"/>
              </a:ext>
            </a:extLst>
          </p:cNvPr>
          <p:cNvSpPr>
            <a:spLocks noGrp="1"/>
          </p:cNvSpPr>
          <p:nvPr>
            <p:ph type="pic" sz="quarter" idx="11"/>
          </p:nvPr>
        </p:nvSpPr>
        <p:spPr>
          <a:xfrm>
            <a:off x="6109950" y="3429000"/>
            <a:ext cx="6082050" cy="3429000"/>
          </a:xfrm>
          <a:prstGeom prst="rect">
            <a:avLst/>
          </a:prstGeom>
        </p:spPr>
        <p:txBody>
          <a:bodyPr anchor="ctr"/>
          <a:lstStyle>
            <a:lvl1pPr marL="0" indent="0" algn="ctr">
              <a:buNone/>
              <a:defRPr>
                <a:solidFill>
                  <a:schemeClr val="bg1"/>
                </a:solidFill>
              </a:defRPr>
            </a:lvl1pPr>
          </a:lstStyle>
          <a:p>
            <a:endParaRPr lang="en-US"/>
          </a:p>
        </p:txBody>
      </p:sp>
      <p:sp>
        <p:nvSpPr>
          <p:cNvPr id="27" name="Slide Number Placeholder 5">
            <a:extLst>
              <a:ext uri="{FF2B5EF4-FFF2-40B4-BE49-F238E27FC236}">
                <a16:creationId xmlns:a16="http://schemas.microsoft.com/office/drawing/2014/main" id="{92DEC5A4-D2F7-DF4A-E9B6-9EEEB81A0D46}"/>
              </a:ext>
            </a:extLst>
          </p:cNvPr>
          <p:cNvSpPr txBox="1">
            <a:spLocks/>
          </p:cNvSpPr>
          <p:nvPr/>
        </p:nvSpPr>
        <p:spPr>
          <a:xfrm>
            <a:off x="11046660" y="6399212"/>
            <a:ext cx="719890" cy="197810"/>
          </a:xfrm>
          <a:prstGeom prst="rect">
            <a:avLst/>
          </a:prstGeom>
        </p:spPr>
        <p:txBody>
          <a:bodyPr lIns="0" tIns="0" rIns="0" bIns="0"/>
          <a:lstStyle>
            <a:defPPr>
              <a:defRPr lang="en-US"/>
            </a:defPPr>
            <a:lvl1pPr marL="0" algn="r" defTabSz="914400" rtl="0" eaLnBrk="1" latinLnBrk="0" hangingPunct="1">
              <a:defRPr sz="120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20EACED-CA5D-B048-836B-BF30EF0E914A}" type="slidenum">
              <a:rPr lang="en-US" smtClean="0">
                <a:solidFill>
                  <a:schemeClr val="bg1"/>
                </a:solidFill>
              </a:rPr>
              <a:pPr/>
              <a:t>‹#›</a:t>
            </a:fld>
            <a:endParaRPr lang="en-US">
              <a:solidFill>
                <a:schemeClr val="bg1"/>
              </a:solidFill>
            </a:endParaRPr>
          </a:p>
        </p:txBody>
      </p:sp>
      <p:sp>
        <p:nvSpPr>
          <p:cNvPr id="3" name="Rectangle 2">
            <a:extLst>
              <a:ext uri="{FF2B5EF4-FFF2-40B4-BE49-F238E27FC236}">
                <a16:creationId xmlns:a16="http://schemas.microsoft.com/office/drawing/2014/main" id="{99764BE1-3B19-CED0-90E7-599194F384CB}"/>
              </a:ext>
              <a:ext uri="{C183D7F6-B498-43B3-948B-1728B52AA6E4}">
                <adec:decorative xmlns:adec="http://schemas.microsoft.com/office/drawing/2017/decorative" val="1"/>
              </a:ext>
            </a:extLst>
          </p:cNvPr>
          <p:cNvSpPr/>
          <p:nvPr userDrawn="1"/>
        </p:nvSpPr>
        <p:spPr>
          <a:xfrm>
            <a:off x="0" y="3429000"/>
            <a:ext cx="6095998" cy="3429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9F8DD4F6-05BB-1F56-2B05-60CE18A7BBFD}"/>
              </a:ext>
              <a:ext uri="{C183D7F6-B498-43B3-948B-1728B52AA6E4}">
                <adec:decorative xmlns:adec="http://schemas.microsoft.com/office/drawing/2017/decorative" val="1"/>
              </a:ext>
            </a:extLst>
          </p:cNvPr>
          <p:cNvSpPr/>
          <p:nvPr userDrawn="1"/>
        </p:nvSpPr>
        <p:spPr>
          <a:xfrm>
            <a:off x="6096000" y="0"/>
            <a:ext cx="6096000" cy="3429000"/>
          </a:xfrm>
          <a:prstGeom prst="rect">
            <a:avLst/>
          </a:prstGeom>
          <a:solidFill>
            <a:srgbClr val="10263B"/>
          </a:solidFill>
          <a:ln>
            <a:noFill/>
          </a:ln>
        </p:spPr>
        <p:style>
          <a:lnRef idx="2">
            <a:schemeClr val="accent1">
              <a:shade val="50000"/>
            </a:schemeClr>
          </a:lnRef>
          <a:fillRef idx="1">
            <a:schemeClr val="accent1"/>
          </a:fillRef>
          <a:effectRef idx="0">
            <a:schemeClr val="accent1"/>
          </a:effectRef>
          <a:fontRef idx="minor">
            <a:schemeClr val="lt1"/>
          </a:fontRef>
        </p:style>
        <p:txBody>
          <a:bodyPr rIns="360000" rtlCol="0" anchor="ctr"/>
          <a:lstStyle/>
          <a:p>
            <a:pPr algn="ctr"/>
            <a:endParaRPr lang="en-US"/>
          </a:p>
        </p:txBody>
      </p:sp>
      <p:pic>
        <p:nvPicPr>
          <p:cNvPr id="8" name="Picture 7" descr="A group of students sitting at a table discussing their notes">
            <a:extLst>
              <a:ext uri="{FF2B5EF4-FFF2-40B4-BE49-F238E27FC236}">
                <a16:creationId xmlns:a16="http://schemas.microsoft.com/office/drawing/2014/main" id="{1B623E13-5176-CDA5-9EAB-6ECD119C875A}"/>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6109950" y="3429000"/>
            <a:ext cx="6082050" cy="3429000"/>
          </a:xfrm>
          <a:prstGeom prst="rect">
            <a:avLst/>
          </a:prstGeom>
        </p:spPr>
      </p:pic>
      <p:sp>
        <p:nvSpPr>
          <p:cNvPr id="9" name="Slide Number Placeholder 5">
            <a:extLst>
              <a:ext uri="{FF2B5EF4-FFF2-40B4-BE49-F238E27FC236}">
                <a16:creationId xmlns:a16="http://schemas.microsoft.com/office/drawing/2014/main" id="{BFE54848-5CA2-64FF-F5B6-9DA3CE0C3A35}"/>
              </a:ext>
            </a:extLst>
          </p:cNvPr>
          <p:cNvSpPr txBox="1">
            <a:spLocks/>
          </p:cNvSpPr>
          <p:nvPr userDrawn="1"/>
        </p:nvSpPr>
        <p:spPr>
          <a:xfrm>
            <a:off x="11046660" y="6399212"/>
            <a:ext cx="719890" cy="197810"/>
          </a:xfrm>
          <a:prstGeom prst="rect">
            <a:avLst/>
          </a:prstGeom>
        </p:spPr>
        <p:txBody>
          <a:bodyPr lIns="0" tIns="0" rIns="0" bIns="0"/>
          <a:lstStyle>
            <a:defPPr>
              <a:defRPr lang="en-US"/>
            </a:defPPr>
            <a:lvl1pPr marL="0" algn="r" defTabSz="914400" rtl="0" eaLnBrk="1" latinLnBrk="0" hangingPunct="1">
              <a:defRPr sz="120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20EACED-CA5D-B048-836B-BF30EF0E914A}" type="slidenum">
              <a:rPr lang="en-US" smtClean="0">
                <a:solidFill>
                  <a:schemeClr val="bg1"/>
                </a:solidFill>
              </a:rPr>
              <a:pPr/>
              <a:t>‹#›</a:t>
            </a:fld>
            <a:endParaRPr lang="en-US">
              <a:solidFill>
                <a:schemeClr val="bg1"/>
              </a:solidFill>
            </a:endParaRPr>
          </a:p>
        </p:txBody>
      </p:sp>
    </p:spTree>
    <p:extLst>
      <p:ext uri="{BB962C8B-B14F-4D97-AF65-F5344CB8AC3E}">
        <p14:creationId xmlns:p14="http://schemas.microsoft.com/office/powerpoint/2010/main" val="184051526"/>
      </p:ext>
    </p:extLst>
  </p:cSld>
  <p:clrMapOvr>
    <a:masterClrMapping/>
  </p:clrMapOvr>
  <p:extLst>
    <p:ext uri="{DCECCB84-F9BA-43D5-87BE-67443E8EF086}">
      <p15:sldGuideLst xmlns:p15="http://schemas.microsoft.com/office/powerpoint/2012/main">
        <p15:guide id="1" pos="3556">
          <p15:clr>
            <a:srgbClr val="FBAE40"/>
          </p15:clr>
        </p15:guide>
        <p15:guide id="2" pos="3840">
          <p15:clr>
            <a:srgbClr val="FBAE40"/>
          </p15:clr>
        </p15:guide>
        <p15:guide id="3" pos="4124">
          <p15:clr>
            <a:srgbClr val="FBAE40"/>
          </p15:clr>
        </p15:guide>
      </p15:sldGuideLst>
    </p:ext>
  </p:extLst>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p:cSld name="Content_half_image">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79C39AFA-7D75-A7A1-4DAF-0ABAD9DF1B34}"/>
              </a:ext>
            </a:extLst>
          </p:cNvPr>
          <p:cNvSpPr/>
          <p:nvPr/>
        </p:nvSpPr>
        <p:spPr>
          <a:xfrm>
            <a:off x="-1315704" y="2258900"/>
            <a:ext cx="1284984" cy="719250"/>
          </a:xfrm>
          <a:prstGeom prst="rect">
            <a:avLst/>
          </a:prstGeom>
          <a:solidFill>
            <a:srgbClr val="D1E1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a:solidFill>
                  <a:srgbClr val="334A00"/>
                </a:solidFill>
              </a:rPr>
              <a:t>Move your text box to this guide if your title goes over two lines</a:t>
            </a:r>
          </a:p>
        </p:txBody>
      </p:sp>
      <p:sp>
        <p:nvSpPr>
          <p:cNvPr id="2" name="Title Placeholder 1">
            <a:extLst>
              <a:ext uri="{FF2B5EF4-FFF2-40B4-BE49-F238E27FC236}">
                <a16:creationId xmlns:a16="http://schemas.microsoft.com/office/drawing/2014/main" id="{E647E610-1FA4-7CBB-1A5C-327EEBFC458C}"/>
              </a:ext>
            </a:extLst>
          </p:cNvPr>
          <p:cNvSpPr>
            <a:spLocks noGrp="1"/>
          </p:cNvSpPr>
          <p:nvPr>
            <p:ph type="title" hasCustomPrompt="1"/>
          </p:nvPr>
        </p:nvSpPr>
        <p:spPr>
          <a:xfrm>
            <a:off x="433473" y="1358900"/>
            <a:ext cx="5211677" cy="900000"/>
          </a:xfrm>
          <a:prstGeom prst="rect">
            <a:avLst/>
          </a:prstGeom>
        </p:spPr>
        <p:txBody>
          <a:bodyPr vert="horz" lIns="0" tIns="216000" rIns="0" bIns="144000" rtlCol="0" anchor="t" anchorCtr="0">
            <a:normAutofit/>
          </a:bodyPr>
          <a:lstStyle>
            <a:lvl1pPr>
              <a:defRPr>
                <a:latin typeface="+mj-lt"/>
              </a:defRPr>
            </a:lvl1pPr>
          </a:lstStyle>
          <a:p>
            <a:r>
              <a:rPr lang="en-GB"/>
              <a:t>Your title goes here</a:t>
            </a:r>
            <a:endParaRPr lang="en-US"/>
          </a:p>
        </p:txBody>
      </p:sp>
      <p:sp>
        <p:nvSpPr>
          <p:cNvPr id="5" name="Content Placeholder 2">
            <a:extLst>
              <a:ext uri="{FF2B5EF4-FFF2-40B4-BE49-F238E27FC236}">
                <a16:creationId xmlns:a16="http://schemas.microsoft.com/office/drawing/2014/main" id="{A1E3DEE5-A7EF-7B8E-B77B-FA9951B99AF2}"/>
              </a:ext>
            </a:extLst>
          </p:cNvPr>
          <p:cNvSpPr>
            <a:spLocks noGrp="1"/>
          </p:cNvSpPr>
          <p:nvPr>
            <p:ph idx="1" hasCustomPrompt="1"/>
          </p:nvPr>
        </p:nvSpPr>
        <p:spPr>
          <a:xfrm>
            <a:off x="433473" y="2708904"/>
            <a:ext cx="5219518" cy="3510921"/>
          </a:xfrm>
          <a:prstGeom prst="rect">
            <a:avLst/>
          </a:prstGeom>
        </p:spPr>
        <p:txBody>
          <a:bodyPr bIns="0"/>
          <a:lstStyle/>
          <a:p>
            <a:pPr lvl="0"/>
            <a:r>
              <a:rPr lang="en-GB"/>
              <a:t>Text goes here</a:t>
            </a:r>
            <a:endParaRPr lang="en-US"/>
          </a:p>
        </p:txBody>
      </p:sp>
      <p:pic>
        <p:nvPicPr>
          <p:cNvPr id="9" name="Picture 8" descr="Picture of a goose at the Jubilee campus surrounded by grass and yellow flowers.&#10;">
            <a:extLst>
              <a:ext uri="{FF2B5EF4-FFF2-40B4-BE49-F238E27FC236}">
                <a16:creationId xmlns:a16="http://schemas.microsoft.com/office/drawing/2014/main" id="{D44FE04A-D494-B805-4FFC-3E58CDD22894}"/>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6103840" y="0"/>
            <a:ext cx="6088160" cy="6858000"/>
          </a:xfrm>
          <a:prstGeom prst="rect">
            <a:avLst/>
          </a:prstGeom>
        </p:spPr>
      </p:pic>
      <p:sp>
        <p:nvSpPr>
          <p:cNvPr id="6" name="Picture Placeholder 4">
            <a:extLst>
              <a:ext uri="{FF2B5EF4-FFF2-40B4-BE49-F238E27FC236}">
                <a16:creationId xmlns:a16="http://schemas.microsoft.com/office/drawing/2014/main" id="{C3D460CB-C830-EC38-98D8-0FCA20D78F62}"/>
              </a:ext>
            </a:extLst>
          </p:cNvPr>
          <p:cNvSpPr>
            <a:spLocks noGrp="1"/>
          </p:cNvSpPr>
          <p:nvPr>
            <p:ph type="pic" sz="quarter" idx="11"/>
          </p:nvPr>
        </p:nvSpPr>
        <p:spPr>
          <a:xfrm>
            <a:off x="6096000" y="0"/>
            <a:ext cx="6096000" cy="6858000"/>
          </a:xfrm>
          <a:prstGeom prst="rect">
            <a:avLst/>
          </a:prstGeom>
        </p:spPr>
        <p:txBody>
          <a:bodyPr anchor="ctr"/>
          <a:lstStyle>
            <a:lvl1pPr marL="0" indent="0" algn="ctr">
              <a:buNone/>
              <a:defRPr>
                <a:solidFill>
                  <a:schemeClr val="bg1"/>
                </a:solidFill>
              </a:defRPr>
            </a:lvl1pPr>
          </a:lstStyle>
          <a:p>
            <a:endParaRPr lang="en-US"/>
          </a:p>
        </p:txBody>
      </p:sp>
      <p:sp>
        <p:nvSpPr>
          <p:cNvPr id="12" name="Slide Number Placeholder 5">
            <a:extLst>
              <a:ext uri="{FF2B5EF4-FFF2-40B4-BE49-F238E27FC236}">
                <a16:creationId xmlns:a16="http://schemas.microsoft.com/office/drawing/2014/main" id="{ECD0FB5E-1C0D-25FF-B88F-DE34AC42DB9C}"/>
              </a:ext>
            </a:extLst>
          </p:cNvPr>
          <p:cNvSpPr>
            <a:spLocks noGrp="1"/>
          </p:cNvSpPr>
          <p:nvPr>
            <p:ph type="sldNum" sz="quarter" idx="4"/>
          </p:nvPr>
        </p:nvSpPr>
        <p:spPr>
          <a:xfrm>
            <a:off x="11046660" y="6399213"/>
            <a:ext cx="719890" cy="197810"/>
          </a:xfrm>
          <a:prstGeom prst="rect">
            <a:avLst/>
          </a:prstGeom>
        </p:spPr>
        <p:txBody>
          <a:bodyPr lIns="0" tIns="0" rIns="0" bIns="0"/>
          <a:lstStyle>
            <a:lvl1pPr algn="r">
              <a:defRPr sz="1200">
                <a:solidFill>
                  <a:schemeClr val="accent1"/>
                </a:solidFill>
              </a:defRPr>
            </a:lvl1pPr>
          </a:lstStyle>
          <a:p>
            <a:fld id="{820EACED-CA5D-B048-836B-BF30EF0E914A}" type="slidenum">
              <a:rPr lang="en-US" smtClean="0"/>
              <a:pPr/>
              <a:t>‹#›</a:t>
            </a:fld>
            <a:endParaRPr lang="en-US"/>
          </a:p>
        </p:txBody>
      </p:sp>
      <p:sp>
        <p:nvSpPr>
          <p:cNvPr id="3" name="Rectangle 2">
            <a:extLst>
              <a:ext uri="{FF2B5EF4-FFF2-40B4-BE49-F238E27FC236}">
                <a16:creationId xmlns:a16="http://schemas.microsoft.com/office/drawing/2014/main" id="{5009911A-7E9D-5B72-A9DC-3F3E4B4E2798}"/>
              </a:ext>
            </a:extLst>
          </p:cNvPr>
          <p:cNvSpPr/>
          <p:nvPr userDrawn="1"/>
        </p:nvSpPr>
        <p:spPr>
          <a:xfrm>
            <a:off x="-1315704" y="2258900"/>
            <a:ext cx="1284984" cy="719250"/>
          </a:xfrm>
          <a:prstGeom prst="rect">
            <a:avLst/>
          </a:prstGeom>
          <a:solidFill>
            <a:srgbClr val="D1E1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a:solidFill>
                  <a:srgbClr val="334A00"/>
                </a:solidFill>
              </a:rPr>
              <a:t>Move your text box to this guide if your title goes over two lines</a:t>
            </a:r>
          </a:p>
        </p:txBody>
      </p:sp>
      <p:pic>
        <p:nvPicPr>
          <p:cNvPr id="4" name="Picture 3" descr="Picture of a goose at the Jubilee campus surrounded by grass and yellow flowers.&#10;">
            <a:extLst>
              <a:ext uri="{FF2B5EF4-FFF2-40B4-BE49-F238E27FC236}">
                <a16:creationId xmlns:a16="http://schemas.microsoft.com/office/drawing/2014/main" id="{E3FDBEB1-411D-6A6C-02EF-6219FD36E4A3}"/>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6103840" y="0"/>
            <a:ext cx="6088160" cy="6858000"/>
          </a:xfrm>
          <a:prstGeom prst="rect">
            <a:avLst/>
          </a:prstGeom>
        </p:spPr>
      </p:pic>
    </p:spTree>
    <p:extLst>
      <p:ext uri="{BB962C8B-B14F-4D97-AF65-F5344CB8AC3E}">
        <p14:creationId xmlns:p14="http://schemas.microsoft.com/office/powerpoint/2010/main" val="2258246522"/>
      </p:ext>
    </p:extLst>
  </p:cSld>
  <p:clrMapOvr>
    <a:masterClrMapping/>
  </p:clrMapOvr>
  <p:extLst>
    <p:ext uri="{DCECCB84-F9BA-43D5-87BE-67443E8EF086}">
      <p15:sldGuideLst xmlns:p15="http://schemas.microsoft.com/office/powerpoint/2012/main">
        <p15:guide id="1" pos="3556">
          <p15:clr>
            <a:srgbClr val="FBAE40"/>
          </p15:clr>
        </p15:guide>
        <p15:guide id="2" pos="3840">
          <p15:clr>
            <a:srgbClr val="FBAE40"/>
          </p15:clr>
        </p15:guide>
        <p15:guide id="3" pos="4124">
          <p15:clr>
            <a:srgbClr val="FBAE40"/>
          </p15:clr>
        </p15:guide>
        <p15:guide id="4" orient="horz" pos="1876">
          <p15:clr>
            <a:srgbClr val="9FCC3B"/>
          </p15:clr>
        </p15:guide>
      </p15:sldGuideLst>
    </p:ext>
  </p:extLst>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p:cSld name="Content_third_image">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E1D539C-2810-8838-FCB1-661F2CC4B5E5}"/>
              </a:ext>
            </a:extLst>
          </p:cNvPr>
          <p:cNvSpPr/>
          <p:nvPr/>
        </p:nvSpPr>
        <p:spPr>
          <a:xfrm>
            <a:off x="-1315704" y="2258900"/>
            <a:ext cx="1284984" cy="719250"/>
          </a:xfrm>
          <a:prstGeom prst="rect">
            <a:avLst/>
          </a:prstGeom>
          <a:solidFill>
            <a:srgbClr val="D1E1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a:solidFill>
                  <a:srgbClr val="334A00"/>
                </a:solidFill>
              </a:rPr>
              <a:t>Move your text box to this guide if your title goes over two lines</a:t>
            </a:r>
          </a:p>
        </p:txBody>
      </p:sp>
      <p:sp>
        <p:nvSpPr>
          <p:cNvPr id="2" name="Title Placeholder 1">
            <a:extLst>
              <a:ext uri="{FF2B5EF4-FFF2-40B4-BE49-F238E27FC236}">
                <a16:creationId xmlns:a16="http://schemas.microsoft.com/office/drawing/2014/main" id="{2BD230BE-0CFA-E6A8-3D27-DD65772DDEF5}"/>
              </a:ext>
            </a:extLst>
          </p:cNvPr>
          <p:cNvSpPr>
            <a:spLocks noGrp="1"/>
          </p:cNvSpPr>
          <p:nvPr>
            <p:ph type="title" hasCustomPrompt="1"/>
          </p:nvPr>
        </p:nvSpPr>
        <p:spPr>
          <a:xfrm>
            <a:off x="433473" y="1358900"/>
            <a:ext cx="7192877" cy="900000"/>
          </a:xfrm>
          <a:prstGeom prst="rect">
            <a:avLst/>
          </a:prstGeom>
        </p:spPr>
        <p:txBody>
          <a:bodyPr vert="horz" lIns="0" tIns="216000" rIns="0" bIns="144000" rtlCol="0" anchor="t" anchorCtr="0">
            <a:normAutofit/>
          </a:bodyPr>
          <a:lstStyle>
            <a:lvl1pPr>
              <a:defRPr>
                <a:latin typeface="+mj-lt"/>
              </a:defRPr>
            </a:lvl1pPr>
          </a:lstStyle>
          <a:p>
            <a:r>
              <a:rPr lang="en-GB"/>
              <a:t>Your title goes here</a:t>
            </a:r>
            <a:endParaRPr lang="en-US"/>
          </a:p>
        </p:txBody>
      </p:sp>
      <p:sp>
        <p:nvSpPr>
          <p:cNvPr id="6" name="Content Placeholder 2">
            <a:extLst>
              <a:ext uri="{FF2B5EF4-FFF2-40B4-BE49-F238E27FC236}">
                <a16:creationId xmlns:a16="http://schemas.microsoft.com/office/drawing/2014/main" id="{3375DF16-3906-148C-E1CC-C228D62951A9}"/>
              </a:ext>
            </a:extLst>
          </p:cNvPr>
          <p:cNvSpPr>
            <a:spLocks noGrp="1"/>
          </p:cNvSpPr>
          <p:nvPr>
            <p:ph idx="1" hasCustomPrompt="1"/>
          </p:nvPr>
        </p:nvSpPr>
        <p:spPr>
          <a:xfrm>
            <a:off x="433472" y="2708904"/>
            <a:ext cx="7192877" cy="3510921"/>
          </a:xfrm>
          <a:prstGeom prst="rect">
            <a:avLst/>
          </a:prstGeom>
        </p:spPr>
        <p:txBody>
          <a:bodyPr bIns="0"/>
          <a:lstStyle/>
          <a:p>
            <a:pPr lvl="0"/>
            <a:r>
              <a:rPr lang="en-GB"/>
              <a:t>Text goes here</a:t>
            </a:r>
            <a:endParaRPr lang="en-US"/>
          </a:p>
        </p:txBody>
      </p:sp>
      <p:pic>
        <p:nvPicPr>
          <p:cNvPr id="4" name="Picture 3" descr="Student sitting at a table looking up in thought">
            <a:extLst>
              <a:ext uri="{FF2B5EF4-FFF2-40B4-BE49-F238E27FC236}">
                <a16:creationId xmlns:a16="http://schemas.microsoft.com/office/drawing/2014/main" id="{1CA42153-23F5-5B5B-930F-FC9F400FB5C8}"/>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8079197" y="0"/>
            <a:ext cx="4112804" cy="6858000"/>
          </a:xfrm>
          <a:prstGeom prst="rect">
            <a:avLst/>
          </a:prstGeom>
        </p:spPr>
      </p:pic>
      <p:sp>
        <p:nvSpPr>
          <p:cNvPr id="5" name="Picture Placeholder 4">
            <a:extLst>
              <a:ext uri="{FF2B5EF4-FFF2-40B4-BE49-F238E27FC236}">
                <a16:creationId xmlns:a16="http://schemas.microsoft.com/office/drawing/2014/main" id="{B6FF842C-0A1C-5BFB-750B-CF8A5DCA7216}"/>
              </a:ext>
            </a:extLst>
          </p:cNvPr>
          <p:cNvSpPr>
            <a:spLocks noGrp="1"/>
          </p:cNvSpPr>
          <p:nvPr>
            <p:ph type="pic" sz="quarter" idx="11"/>
          </p:nvPr>
        </p:nvSpPr>
        <p:spPr>
          <a:xfrm>
            <a:off x="8075613" y="0"/>
            <a:ext cx="4116387" cy="6858000"/>
          </a:xfrm>
          <a:prstGeom prst="rect">
            <a:avLst/>
          </a:prstGeom>
        </p:spPr>
        <p:txBody>
          <a:bodyPr anchor="ctr"/>
          <a:lstStyle>
            <a:lvl1pPr marL="0" indent="0" algn="ctr">
              <a:buNone/>
              <a:defRPr>
                <a:solidFill>
                  <a:schemeClr val="bg1"/>
                </a:solidFill>
              </a:defRPr>
            </a:lvl1pPr>
          </a:lstStyle>
          <a:p>
            <a:endParaRPr lang="en-US"/>
          </a:p>
        </p:txBody>
      </p:sp>
      <p:sp>
        <p:nvSpPr>
          <p:cNvPr id="14" name="Slide Number Placeholder 5">
            <a:extLst>
              <a:ext uri="{FF2B5EF4-FFF2-40B4-BE49-F238E27FC236}">
                <a16:creationId xmlns:a16="http://schemas.microsoft.com/office/drawing/2014/main" id="{275EE26C-6F7A-8BE8-0244-7469236EB141}"/>
              </a:ext>
            </a:extLst>
          </p:cNvPr>
          <p:cNvSpPr>
            <a:spLocks noGrp="1"/>
          </p:cNvSpPr>
          <p:nvPr>
            <p:ph type="sldNum" sz="quarter" idx="4"/>
          </p:nvPr>
        </p:nvSpPr>
        <p:spPr>
          <a:xfrm>
            <a:off x="11046660" y="6399212"/>
            <a:ext cx="719890" cy="197810"/>
          </a:xfrm>
          <a:prstGeom prst="rect">
            <a:avLst/>
          </a:prstGeom>
        </p:spPr>
        <p:txBody>
          <a:bodyPr lIns="0" tIns="0" rIns="0" bIns="0"/>
          <a:lstStyle>
            <a:lvl1pPr algn="r">
              <a:defRPr sz="1200">
                <a:solidFill>
                  <a:schemeClr val="accent1"/>
                </a:solidFill>
              </a:defRPr>
            </a:lvl1pPr>
          </a:lstStyle>
          <a:p>
            <a:fld id="{820EACED-CA5D-B048-836B-BF30EF0E914A}" type="slidenum">
              <a:rPr lang="en-US" smtClean="0"/>
              <a:pPr/>
              <a:t>‹#›</a:t>
            </a:fld>
            <a:endParaRPr lang="en-US"/>
          </a:p>
        </p:txBody>
      </p:sp>
      <p:sp>
        <p:nvSpPr>
          <p:cNvPr id="7" name="Rectangle 6">
            <a:extLst>
              <a:ext uri="{FF2B5EF4-FFF2-40B4-BE49-F238E27FC236}">
                <a16:creationId xmlns:a16="http://schemas.microsoft.com/office/drawing/2014/main" id="{9F0481B9-C73D-0D3B-0934-BA9BF97B8E77}"/>
              </a:ext>
            </a:extLst>
          </p:cNvPr>
          <p:cNvSpPr/>
          <p:nvPr userDrawn="1"/>
        </p:nvSpPr>
        <p:spPr>
          <a:xfrm>
            <a:off x="-1315704" y="2258900"/>
            <a:ext cx="1284984" cy="719250"/>
          </a:xfrm>
          <a:prstGeom prst="rect">
            <a:avLst/>
          </a:prstGeom>
          <a:solidFill>
            <a:srgbClr val="D1E1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a:solidFill>
                  <a:srgbClr val="334A00"/>
                </a:solidFill>
              </a:rPr>
              <a:t>Move your text box to this guide if your title goes over two lines</a:t>
            </a:r>
          </a:p>
        </p:txBody>
      </p:sp>
      <p:pic>
        <p:nvPicPr>
          <p:cNvPr id="8" name="Picture 7" descr="Student sitting at a table looking up in thought">
            <a:extLst>
              <a:ext uri="{FF2B5EF4-FFF2-40B4-BE49-F238E27FC236}">
                <a16:creationId xmlns:a16="http://schemas.microsoft.com/office/drawing/2014/main" id="{22ABB924-57FD-B481-B825-671A3E5C1064}"/>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8079197" y="0"/>
            <a:ext cx="4112804" cy="6858000"/>
          </a:xfrm>
          <a:prstGeom prst="rect">
            <a:avLst/>
          </a:prstGeom>
        </p:spPr>
      </p:pic>
    </p:spTree>
    <p:extLst>
      <p:ext uri="{BB962C8B-B14F-4D97-AF65-F5344CB8AC3E}">
        <p14:creationId xmlns:p14="http://schemas.microsoft.com/office/powerpoint/2010/main" val="3725758919"/>
      </p:ext>
    </p:extLst>
  </p:cSld>
  <p:clrMapOvr>
    <a:masterClrMapping/>
  </p:clrMapOvr>
  <p:extLst>
    <p:ext uri="{DCECCB84-F9BA-43D5-87BE-67443E8EF086}">
      <p15:sldGuideLst xmlns:p15="http://schemas.microsoft.com/office/powerpoint/2012/main">
        <p15:guide id="1" pos="4804">
          <p15:clr>
            <a:srgbClr val="FBAE40"/>
          </p15:clr>
        </p15:guide>
        <p15:guide id="2" pos="5087">
          <p15:clr>
            <a:srgbClr val="FBAE40"/>
          </p15:clr>
        </p15:guide>
        <p15:guide id="3" pos="5371">
          <p15:clr>
            <a:srgbClr val="FBAE40"/>
          </p15:clr>
        </p15:guide>
        <p15:guide id="4" orient="horz" pos="1876">
          <p15:clr>
            <a:srgbClr val="9FCC3B"/>
          </p15:clr>
        </p15:guide>
      </p15:sldGuideLst>
    </p:ext>
  </p:extLst>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p:cSld name="Facts_figures_1">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13D343D-58FF-90A8-CF12-B58A1EB3555B}"/>
              </a:ext>
            </a:extLst>
          </p:cNvPr>
          <p:cNvSpPr/>
          <p:nvPr/>
        </p:nvSpPr>
        <p:spPr>
          <a:xfrm>
            <a:off x="-1315704" y="2258900"/>
            <a:ext cx="1284984" cy="719250"/>
          </a:xfrm>
          <a:prstGeom prst="rect">
            <a:avLst/>
          </a:prstGeom>
          <a:solidFill>
            <a:srgbClr val="D1E1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a:solidFill>
                  <a:srgbClr val="334A00"/>
                </a:solidFill>
              </a:rPr>
              <a:t>Move your text box to this guide if your title goes over two lines</a:t>
            </a:r>
          </a:p>
        </p:txBody>
      </p:sp>
      <p:sp>
        <p:nvSpPr>
          <p:cNvPr id="2" name="Title Placeholder 1">
            <a:extLst>
              <a:ext uri="{FF2B5EF4-FFF2-40B4-BE49-F238E27FC236}">
                <a16:creationId xmlns:a16="http://schemas.microsoft.com/office/drawing/2014/main" id="{DAA4E089-8BEE-9B30-F0FF-FE3EA050FD8F}"/>
              </a:ext>
            </a:extLst>
          </p:cNvPr>
          <p:cNvSpPr>
            <a:spLocks noGrp="1"/>
          </p:cNvSpPr>
          <p:nvPr>
            <p:ph type="title" hasCustomPrompt="1"/>
          </p:nvPr>
        </p:nvSpPr>
        <p:spPr>
          <a:xfrm>
            <a:off x="433473" y="1358900"/>
            <a:ext cx="5211677" cy="900000"/>
          </a:xfrm>
          <a:prstGeom prst="rect">
            <a:avLst/>
          </a:prstGeom>
        </p:spPr>
        <p:txBody>
          <a:bodyPr vert="horz" lIns="0" tIns="216000" rIns="0" bIns="144000" rtlCol="0" anchor="t" anchorCtr="0">
            <a:normAutofit/>
          </a:bodyPr>
          <a:lstStyle>
            <a:lvl1pPr>
              <a:defRPr>
                <a:latin typeface="+mj-lt"/>
              </a:defRPr>
            </a:lvl1pPr>
          </a:lstStyle>
          <a:p>
            <a:r>
              <a:rPr lang="en-GB"/>
              <a:t>Your title goes here</a:t>
            </a:r>
            <a:endParaRPr lang="en-US"/>
          </a:p>
        </p:txBody>
      </p:sp>
      <p:sp>
        <p:nvSpPr>
          <p:cNvPr id="5" name="Content Placeholder 2">
            <a:extLst>
              <a:ext uri="{FF2B5EF4-FFF2-40B4-BE49-F238E27FC236}">
                <a16:creationId xmlns:a16="http://schemas.microsoft.com/office/drawing/2014/main" id="{A1E3DEE5-A7EF-7B8E-B77B-FA9951B99AF2}"/>
              </a:ext>
            </a:extLst>
          </p:cNvPr>
          <p:cNvSpPr>
            <a:spLocks noGrp="1"/>
          </p:cNvSpPr>
          <p:nvPr>
            <p:ph idx="1" hasCustomPrompt="1"/>
          </p:nvPr>
        </p:nvSpPr>
        <p:spPr>
          <a:xfrm>
            <a:off x="433473" y="2708904"/>
            <a:ext cx="5219518" cy="3510921"/>
          </a:xfrm>
          <a:prstGeom prst="rect">
            <a:avLst/>
          </a:prstGeom>
        </p:spPr>
        <p:txBody>
          <a:bodyPr bIns="0"/>
          <a:lstStyle/>
          <a:p>
            <a:pPr lvl="0"/>
            <a:r>
              <a:rPr lang="en-GB"/>
              <a:t>Text goes here</a:t>
            </a:r>
            <a:endParaRPr lang="en-US"/>
          </a:p>
        </p:txBody>
      </p:sp>
      <p:sp>
        <p:nvSpPr>
          <p:cNvPr id="30" name="Rectangle 29">
            <a:extLst>
              <a:ext uri="{FF2B5EF4-FFF2-40B4-BE49-F238E27FC236}">
                <a16:creationId xmlns:a16="http://schemas.microsoft.com/office/drawing/2014/main" id="{46172501-84CA-2832-09E3-09993272AE44}"/>
              </a:ext>
              <a:ext uri="{C183D7F6-B498-43B3-948B-1728B52AA6E4}">
                <adec:decorative xmlns:adec="http://schemas.microsoft.com/office/drawing/2017/decorative" val="1"/>
              </a:ext>
            </a:extLst>
          </p:cNvPr>
          <p:cNvSpPr/>
          <p:nvPr/>
        </p:nvSpPr>
        <p:spPr>
          <a:xfrm>
            <a:off x="6096000" y="0"/>
            <a:ext cx="6096000" cy="3429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Content Placeholder 2">
            <a:extLst>
              <a:ext uri="{FF2B5EF4-FFF2-40B4-BE49-F238E27FC236}">
                <a16:creationId xmlns:a16="http://schemas.microsoft.com/office/drawing/2014/main" id="{D4264C15-FC9D-A249-9CBE-5788F74796DE}"/>
              </a:ext>
            </a:extLst>
          </p:cNvPr>
          <p:cNvSpPr>
            <a:spLocks noGrp="1"/>
          </p:cNvSpPr>
          <p:nvPr>
            <p:ph idx="11" hasCustomPrompt="1"/>
          </p:nvPr>
        </p:nvSpPr>
        <p:spPr>
          <a:xfrm>
            <a:off x="6546851" y="458787"/>
            <a:ext cx="5219700" cy="1253440"/>
          </a:xfrm>
          <a:prstGeom prst="rect">
            <a:avLst/>
          </a:prstGeom>
        </p:spPr>
        <p:txBody>
          <a:bodyPr bIns="0">
            <a:noAutofit/>
          </a:bodyPr>
          <a:lstStyle>
            <a:lvl1pPr marL="0" indent="0">
              <a:buNone/>
              <a:defRPr sz="9600" b="1" i="0">
                <a:solidFill>
                  <a:schemeClr val="bg1"/>
                </a:solidFill>
                <a:latin typeface="+mj-lt"/>
              </a:defRPr>
            </a:lvl1pPr>
          </a:lstStyle>
          <a:p>
            <a:pPr lvl="0"/>
            <a:r>
              <a:rPr lang="en-GB"/>
              <a:t>1 in 5</a:t>
            </a:r>
            <a:endParaRPr lang="en-US"/>
          </a:p>
        </p:txBody>
      </p:sp>
      <p:sp>
        <p:nvSpPr>
          <p:cNvPr id="32" name="Content Placeholder 2">
            <a:extLst>
              <a:ext uri="{FF2B5EF4-FFF2-40B4-BE49-F238E27FC236}">
                <a16:creationId xmlns:a16="http://schemas.microsoft.com/office/drawing/2014/main" id="{CBF27F4D-00D6-8DC3-B716-37C42ED523D8}"/>
              </a:ext>
            </a:extLst>
          </p:cNvPr>
          <p:cNvSpPr>
            <a:spLocks noGrp="1"/>
          </p:cNvSpPr>
          <p:nvPr>
            <p:ph idx="10" hasCustomPrompt="1"/>
          </p:nvPr>
        </p:nvSpPr>
        <p:spPr>
          <a:xfrm>
            <a:off x="6546851" y="2005609"/>
            <a:ext cx="5219699" cy="803563"/>
          </a:xfrm>
          <a:prstGeom prst="rect">
            <a:avLst/>
          </a:prstGeom>
        </p:spPr>
        <p:txBody>
          <a:bodyPr bIns="0"/>
          <a:lstStyle>
            <a:lvl1pPr marL="0" indent="0">
              <a:buNone/>
              <a:defRPr>
                <a:solidFill>
                  <a:schemeClr val="bg1"/>
                </a:solidFill>
              </a:defRPr>
            </a:lvl1pPr>
          </a:lstStyle>
          <a:p>
            <a:pPr lvl="0"/>
            <a:r>
              <a:rPr lang="en-GB"/>
              <a:t>Lorem ipsum </a:t>
            </a:r>
            <a:r>
              <a:rPr lang="en-GB" err="1"/>
              <a:t>dolor</a:t>
            </a:r>
            <a:r>
              <a:rPr lang="en-GB"/>
              <a:t> sit </a:t>
            </a:r>
            <a:r>
              <a:rPr lang="en-GB" err="1"/>
              <a:t>amet</a:t>
            </a:r>
            <a:endParaRPr lang="en-US"/>
          </a:p>
        </p:txBody>
      </p:sp>
      <p:sp>
        <p:nvSpPr>
          <p:cNvPr id="27" name="Rectangle 26">
            <a:extLst>
              <a:ext uri="{FF2B5EF4-FFF2-40B4-BE49-F238E27FC236}">
                <a16:creationId xmlns:a16="http://schemas.microsoft.com/office/drawing/2014/main" id="{FB09CE73-4B0C-AB83-FA25-0A89E08DECC5}"/>
              </a:ext>
              <a:ext uri="{C183D7F6-B498-43B3-948B-1728B52AA6E4}">
                <adec:decorative xmlns:adec="http://schemas.microsoft.com/office/drawing/2017/decorative" val="1"/>
              </a:ext>
            </a:extLst>
          </p:cNvPr>
          <p:cNvSpPr/>
          <p:nvPr/>
        </p:nvSpPr>
        <p:spPr>
          <a:xfrm>
            <a:off x="6096000" y="3429000"/>
            <a:ext cx="3060408" cy="3429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Ins="360000" rtlCol="0" anchor="ctr"/>
          <a:lstStyle/>
          <a:p>
            <a:pPr algn="ctr"/>
            <a:endParaRPr lang="en-US"/>
          </a:p>
        </p:txBody>
      </p:sp>
      <p:sp>
        <p:nvSpPr>
          <p:cNvPr id="36" name="Content Placeholder 2">
            <a:extLst>
              <a:ext uri="{FF2B5EF4-FFF2-40B4-BE49-F238E27FC236}">
                <a16:creationId xmlns:a16="http://schemas.microsoft.com/office/drawing/2014/main" id="{43F88302-7C4F-4C28-041C-8FC161F7E0CB}"/>
              </a:ext>
            </a:extLst>
          </p:cNvPr>
          <p:cNvSpPr>
            <a:spLocks noGrp="1"/>
          </p:cNvSpPr>
          <p:nvPr>
            <p:ph idx="13" hasCustomPrompt="1"/>
          </p:nvPr>
        </p:nvSpPr>
        <p:spPr>
          <a:xfrm>
            <a:off x="6546851" y="3876637"/>
            <a:ext cx="2249509" cy="1082568"/>
          </a:xfrm>
          <a:prstGeom prst="rect">
            <a:avLst/>
          </a:prstGeom>
        </p:spPr>
        <p:txBody>
          <a:bodyPr bIns="0">
            <a:noAutofit/>
          </a:bodyPr>
          <a:lstStyle>
            <a:lvl1pPr marL="0" indent="0">
              <a:buNone/>
              <a:defRPr sz="7200" b="1" i="0">
                <a:solidFill>
                  <a:schemeClr val="bg1"/>
                </a:solidFill>
                <a:latin typeface="+mj-lt"/>
              </a:defRPr>
            </a:lvl1pPr>
          </a:lstStyle>
          <a:p>
            <a:pPr lvl="0"/>
            <a:r>
              <a:rPr lang="en-GB"/>
              <a:t>75%</a:t>
            </a:r>
            <a:endParaRPr lang="en-US"/>
          </a:p>
        </p:txBody>
      </p:sp>
      <p:sp>
        <p:nvSpPr>
          <p:cNvPr id="35" name="Content Placeholder 2">
            <a:extLst>
              <a:ext uri="{FF2B5EF4-FFF2-40B4-BE49-F238E27FC236}">
                <a16:creationId xmlns:a16="http://schemas.microsoft.com/office/drawing/2014/main" id="{F696236F-C55D-63EF-E40F-86CAA3745B5A}"/>
              </a:ext>
            </a:extLst>
          </p:cNvPr>
          <p:cNvSpPr>
            <a:spLocks noGrp="1"/>
          </p:cNvSpPr>
          <p:nvPr>
            <p:ph idx="12" hasCustomPrompt="1"/>
          </p:nvPr>
        </p:nvSpPr>
        <p:spPr>
          <a:xfrm>
            <a:off x="6546851" y="5252587"/>
            <a:ext cx="2249509" cy="803563"/>
          </a:xfrm>
          <a:prstGeom prst="rect">
            <a:avLst/>
          </a:prstGeom>
        </p:spPr>
        <p:txBody>
          <a:bodyPr bIns="0"/>
          <a:lstStyle>
            <a:lvl1pPr marL="0" indent="0">
              <a:buNone/>
              <a:defRPr>
                <a:solidFill>
                  <a:schemeClr val="bg1"/>
                </a:solidFill>
              </a:defRPr>
            </a:lvl1pPr>
          </a:lstStyle>
          <a:p>
            <a:pPr lvl="0"/>
            <a:r>
              <a:rPr lang="en-GB"/>
              <a:t>Lorem ipsum </a:t>
            </a:r>
            <a:r>
              <a:rPr lang="en-GB" err="1"/>
              <a:t>dolor</a:t>
            </a:r>
            <a:r>
              <a:rPr lang="en-GB"/>
              <a:t> sit </a:t>
            </a:r>
            <a:r>
              <a:rPr lang="en-GB" err="1"/>
              <a:t>amet</a:t>
            </a:r>
            <a:endParaRPr lang="en-US"/>
          </a:p>
        </p:txBody>
      </p:sp>
      <p:sp>
        <p:nvSpPr>
          <p:cNvPr id="28" name="Rectangle 27">
            <a:extLst>
              <a:ext uri="{FF2B5EF4-FFF2-40B4-BE49-F238E27FC236}">
                <a16:creationId xmlns:a16="http://schemas.microsoft.com/office/drawing/2014/main" id="{1A7B29CE-90AB-9EAE-FE9F-A4E16C05FFA0}"/>
              </a:ext>
              <a:ext uri="{C183D7F6-B498-43B3-948B-1728B52AA6E4}">
                <adec:decorative xmlns:adec="http://schemas.microsoft.com/office/drawing/2017/decorative" val="1"/>
              </a:ext>
            </a:extLst>
          </p:cNvPr>
          <p:cNvSpPr/>
          <p:nvPr/>
        </p:nvSpPr>
        <p:spPr>
          <a:xfrm>
            <a:off x="9156408" y="3429000"/>
            <a:ext cx="3035592" cy="3429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Content Placeholder 2">
            <a:extLst>
              <a:ext uri="{FF2B5EF4-FFF2-40B4-BE49-F238E27FC236}">
                <a16:creationId xmlns:a16="http://schemas.microsoft.com/office/drawing/2014/main" id="{15B44D9F-3A2F-44F2-0CDF-18ED34B0DDEB}"/>
              </a:ext>
            </a:extLst>
          </p:cNvPr>
          <p:cNvSpPr>
            <a:spLocks noGrp="1"/>
          </p:cNvSpPr>
          <p:nvPr>
            <p:ph idx="15" hasCustomPrompt="1"/>
          </p:nvPr>
        </p:nvSpPr>
        <p:spPr>
          <a:xfrm>
            <a:off x="9606468" y="3876637"/>
            <a:ext cx="2249509" cy="1082568"/>
          </a:xfrm>
          <a:prstGeom prst="rect">
            <a:avLst/>
          </a:prstGeom>
        </p:spPr>
        <p:txBody>
          <a:bodyPr bIns="0">
            <a:noAutofit/>
          </a:bodyPr>
          <a:lstStyle>
            <a:lvl1pPr marL="0" indent="0">
              <a:buNone/>
              <a:defRPr sz="7200" b="1" i="0">
                <a:solidFill>
                  <a:schemeClr val="tx1"/>
                </a:solidFill>
                <a:latin typeface="+mj-lt"/>
              </a:defRPr>
            </a:lvl1pPr>
          </a:lstStyle>
          <a:p>
            <a:pPr lvl="0"/>
            <a:r>
              <a:rPr lang="en-GB"/>
              <a:t>£2m</a:t>
            </a:r>
            <a:endParaRPr lang="en-US"/>
          </a:p>
        </p:txBody>
      </p:sp>
      <p:sp>
        <p:nvSpPr>
          <p:cNvPr id="37" name="Content Placeholder 2">
            <a:extLst>
              <a:ext uri="{FF2B5EF4-FFF2-40B4-BE49-F238E27FC236}">
                <a16:creationId xmlns:a16="http://schemas.microsoft.com/office/drawing/2014/main" id="{97FB61D5-B7FA-990B-A16B-05A03FC0098F}"/>
              </a:ext>
            </a:extLst>
          </p:cNvPr>
          <p:cNvSpPr>
            <a:spLocks noGrp="1"/>
          </p:cNvSpPr>
          <p:nvPr>
            <p:ph idx="14" hasCustomPrompt="1"/>
          </p:nvPr>
        </p:nvSpPr>
        <p:spPr>
          <a:xfrm>
            <a:off x="9606468" y="5252587"/>
            <a:ext cx="2249509" cy="803563"/>
          </a:xfrm>
          <a:prstGeom prst="rect">
            <a:avLst/>
          </a:prstGeom>
        </p:spPr>
        <p:txBody>
          <a:bodyPr bIns="0"/>
          <a:lstStyle>
            <a:lvl1pPr marL="0" indent="0">
              <a:buNone/>
              <a:defRPr>
                <a:solidFill>
                  <a:schemeClr val="tx1"/>
                </a:solidFill>
              </a:defRPr>
            </a:lvl1pPr>
          </a:lstStyle>
          <a:p>
            <a:pPr lvl="0"/>
            <a:r>
              <a:rPr lang="en-GB"/>
              <a:t>Lorem ipsum </a:t>
            </a:r>
            <a:r>
              <a:rPr lang="en-GB" err="1"/>
              <a:t>dolor</a:t>
            </a:r>
            <a:r>
              <a:rPr lang="en-GB"/>
              <a:t> sit </a:t>
            </a:r>
            <a:r>
              <a:rPr lang="en-GB" err="1"/>
              <a:t>amet</a:t>
            </a:r>
            <a:endParaRPr lang="en-US"/>
          </a:p>
        </p:txBody>
      </p:sp>
      <p:sp>
        <p:nvSpPr>
          <p:cNvPr id="12" name="Slide Number Placeholder 5">
            <a:extLst>
              <a:ext uri="{FF2B5EF4-FFF2-40B4-BE49-F238E27FC236}">
                <a16:creationId xmlns:a16="http://schemas.microsoft.com/office/drawing/2014/main" id="{ECD0FB5E-1C0D-25FF-B88F-DE34AC42DB9C}"/>
              </a:ext>
            </a:extLst>
          </p:cNvPr>
          <p:cNvSpPr>
            <a:spLocks noGrp="1"/>
          </p:cNvSpPr>
          <p:nvPr>
            <p:ph type="sldNum" sz="quarter" idx="4"/>
          </p:nvPr>
        </p:nvSpPr>
        <p:spPr>
          <a:xfrm>
            <a:off x="11046660" y="6399213"/>
            <a:ext cx="719890" cy="197810"/>
          </a:xfrm>
          <a:prstGeom prst="rect">
            <a:avLst/>
          </a:prstGeom>
        </p:spPr>
        <p:txBody>
          <a:bodyPr lIns="0" tIns="0" rIns="0" bIns="0"/>
          <a:lstStyle>
            <a:lvl1pPr algn="r">
              <a:defRPr sz="1200">
                <a:solidFill>
                  <a:schemeClr val="bg1"/>
                </a:solidFill>
              </a:defRPr>
            </a:lvl1pPr>
          </a:lstStyle>
          <a:p>
            <a:fld id="{820EACED-CA5D-B048-836B-BF30EF0E914A}" type="slidenum">
              <a:rPr lang="en-US" smtClean="0"/>
              <a:pPr/>
              <a:t>‹#›</a:t>
            </a:fld>
            <a:endParaRPr lang="en-US"/>
          </a:p>
        </p:txBody>
      </p:sp>
      <p:sp>
        <p:nvSpPr>
          <p:cNvPr id="4" name="Rectangle 3">
            <a:extLst>
              <a:ext uri="{FF2B5EF4-FFF2-40B4-BE49-F238E27FC236}">
                <a16:creationId xmlns:a16="http://schemas.microsoft.com/office/drawing/2014/main" id="{A0DDF4D7-7C69-4F6A-F6CD-B720079FB557}"/>
              </a:ext>
            </a:extLst>
          </p:cNvPr>
          <p:cNvSpPr/>
          <p:nvPr userDrawn="1"/>
        </p:nvSpPr>
        <p:spPr>
          <a:xfrm>
            <a:off x="-1315704" y="2258900"/>
            <a:ext cx="1284984" cy="719250"/>
          </a:xfrm>
          <a:prstGeom prst="rect">
            <a:avLst/>
          </a:prstGeom>
          <a:solidFill>
            <a:srgbClr val="D1E1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a:solidFill>
                  <a:srgbClr val="334A00"/>
                </a:solidFill>
              </a:rPr>
              <a:t>Move your text box to this guide if your title goes over two lines</a:t>
            </a:r>
          </a:p>
        </p:txBody>
      </p:sp>
      <p:sp>
        <p:nvSpPr>
          <p:cNvPr id="6" name="Rectangle 5">
            <a:extLst>
              <a:ext uri="{FF2B5EF4-FFF2-40B4-BE49-F238E27FC236}">
                <a16:creationId xmlns:a16="http://schemas.microsoft.com/office/drawing/2014/main" id="{B03D1B08-45D0-6164-8221-131D59501327}"/>
              </a:ext>
              <a:ext uri="{C183D7F6-B498-43B3-948B-1728B52AA6E4}">
                <adec:decorative xmlns:adec="http://schemas.microsoft.com/office/drawing/2017/decorative" val="1"/>
              </a:ext>
            </a:extLst>
          </p:cNvPr>
          <p:cNvSpPr/>
          <p:nvPr userDrawn="1"/>
        </p:nvSpPr>
        <p:spPr>
          <a:xfrm>
            <a:off x="6096000" y="0"/>
            <a:ext cx="6096000" cy="3429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1DD01901-2CF4-980D-F424-1EC17D1EE799}"/>
              </a:ext>
              <a:ext uri="{C183D7F6-B498-43B3-948B-1728B52AA6E4}">
                <adec:decorative xmlns:adec="http://schemas.microsoft.com/office/drawing/2017/decorative" val="1"/>
              </a:ext>
            </a:extLst>
          </p:cNvPr>
          <p:cNvSpPr/>
          <p:nvPr userDrawn="1"/>
        </p:nvSpPr>
        <p:spPr>
          <a:xfrm>
            <a:off x="6096000" y="3429000"/>
            <a:ext cx="3060408" cy="3429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Ins="360000" rtlCol="0" anchor="ctr"/>
          <a:lstStyle/>
          <a:p>
            <a:pPr algn="ctr"/>
            <a:endParaRPr lang="en-US"/>
          </a:p>
        </p:txBody>
      </p:sp>
      <p:sp>
        <p:nvSpPr>
          <p:cNvPr id="8" name="Rectangle 7">
            <a:extLst>
              <a:ext uri="{FF2B5EF4-FFF2-40B4-BE49-F238E27FC236}">
                <a16:creationId xmlns:a16="http://schemas.microsoft.com/office/drawing/2014/main" id="{D5A7582D-A84F-2B8D-D87B-BFE09BAF157B}"/>
              </a:ext>
              <a:ext uri="{C183D7F6-B498-43B3-948B-1728B52AA6E4}">
                <adec:decorative xmlns:adec="http://schemas.microsoft.com/office/drawing/2017/decorative" val="1"/>
              </a:ext>
            </a:extLst>
          </p:cNvPr>
          <p:cNvSpPr/>
          <p:nvPr userDrawn="1"/>
        </p:nvSpPr>
        <p:spPr>
          <a:xfrm>
            <a:off x="9156408" y="3429000"/>
            <a:ext cx="3035592" cy="3429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4281720"/>
      </p:ext>
    </p:extLst>
  </p:cSld>
  <p:clrMapOvr>
    <a:masterClrMapping/>
  </p:clrMapOvr>
  <p:extLst>
    <p:ext uri="{DCECCB84-F9BA-43D5-87BE-67443E8EF086}">
      <p15:sldGuideLst xmlns:p15="http://schemas.microsoft.com/office/powerpoint/2012/main">
        <p15:guide id="1" pos="3556">
          <p15:clr>
            <a:srgbClr val="FBAE40"/>
          </p15:clr>
        </p15:guide>
        <p15:guide id="2" pos="3840">
          <p15:clr>
            <a:srgbClr val="FBAE40"/>
          </p15:clr>
        </p15:guide>
        <p15:guide id="3" pos="4124">
          <p15:clr>
            <a:srgbClr val="FBAE40"/>
          </p15:clr>
        </p15:guide>
        <p15:guide id="4" orient="horz" pos="1876">
          <p15:clr>
            <a:srgbClr val="9FCC3B"/>
          </p15:clr>
        </p15:guide>
      </p15:sldGuideLst>
    </p:ext>
  </p:extLst>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p:cSld name="Facts_figures_2">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D3AFB14D-FD03-B8EA-7C18-4C05CC9350BB}"/>
              </a:ext>
            </a:extLst>
          </p:cNvPr>
          <p:cNvSpPr/>
          <p:nvPr/>
        </p:nvSpPr>
        <p:spPr>
          <a:xfrm>
            <a:off x="-1315704" y="2258900"/>
            <a:ext cx="1284984" cy="719250"/>
          </a:xfrm>
          <a:prstGeom prst="rect">
            <a:avLst/>
          </a:prstGeom>
          <a:solidFill>
            <a:srgbClr val="D1E1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a:solidFill>
                  <a:srgbClr val="334A00"/>
                </a:solidFill>
              </a:rPr>
              <a:t>Move your text box to this guide if your title goes over two lines</a:t>
            </a:r>
          </a:p>
        </p:txBody>
      </p:sp>
      <p:sp>
        <p:nvSpPr>
          <p:cNvPr id="2" name="Title Placeholder 1">
            <a:extLst>
              <a:ext uri="{FF2B5EF4-FFF2-40B4-BE49-F238E27FC236}">
                <a16:creationId xmlns:a16="http://schemas.microsoft.com/office/drawing/2014/main" id="{676A4589-2070-6A43-66F9-67B8DA6A1173}"/>
              </a:ext>
            </a:extLst>
          </p:cNvPr>
          <p:cNvSpPr>
            <a:spLocks noGrp="1"/>
          </p:cNvSpPr>
          <p:nvPr>
            <p:ph type="title" hasCustomPrompt="1"/>
          </p:nvPr>
        </p:nvSpPr>
        <p:spPr>
          <a:xfrm>
            <a:off x="433473" y="1358900"/>
            <a:ext cx="5211677" cy="900000"/>
          </a:xfrm>
          <a:prstGeom prst="rect">
            <a:avLst/>
          </a:prstGeom>
        </p:spPr>
        <p:txBody>
          <a:bodyPr vert="horz" lIns="0" tIns="216000" rIns="0" bIns="144000" rtlCol="0" anchor="t" anchorCtr="0">
            <a:normAutofit/>
          </a:bodyPr>
          <a:lstStyle>
            <a:lvl1pPr>
              <a:defRPr>
                <a:latin typeface="+mj-lt"/>
              </a:defRPr>
            </a:lvl1pPr>
          </a:lstStyle>
          <a:p>
            <a:r>
              <a:rPr lang="en-GB"/>
              <a:t>Your title goes here</a:t>
            </a:r>
            <a:endParaRPr lang="en-US"/>
          </a:p>
        </p:txBody>
      </p:sp>
      <p:sp>
        <p:nvSpPr>
          <p:cNvPr id="5" name="Content Placeholder 2">
            <a:extLst>
              <a:ext uri="{FF2B5EF4-FFF2-40B4-BE49-F238E27FC236}">
                <a16:creationId xmlns:a16="http://schemas.microsoft.com/office/drawing/2014/main" id="{A1E3DEE5-A7EF-7B8E-B77B-FA9951B99AF2}"/>
              </a:ext>
            </a:extLst>
          </p:cNvPr>
          <p:cNvSpPr>
            <a:spLocks noGrp="1"/>
          </p:cNvSpPr>
          <p:nvPr>
            <p:ph idx="1" hasCustomPrompt="1"/>
          </p:nvPr>
        </p:nvSpPr>
        <p:spPr>
          <a:xfrm>
            <a:off x="433473" y="2708904"/>
            <a:ext cx="5219518" cy="3510921"/>
          </a:xfrm>
          <a:prstGeom prst="rect">
            <a:avLst/>
          </a:prstGeom>
        </p:spPr>
        <p:txBody>
          <a:bodyPr bIns="0"/>
          <a:lstStyle/>
          <a:p>
            <a:pPr lvl="0"/>
            <a:r>
              <a:rPr lang="en-GB"/>
              <a:t>Text goes here</a:t>
            </a:r>
            <a:endParaRPr lang="en-US"/>
          </a:p>
        </p:txBody>
      </p:sp>
      <p:sp>
        <p:nvSpPr>
          <p:cNvPr id="27" name="Rectangle 26">
            <a:extLst>
              <a:ext uri="{FF2B5EF4-FFF2-40B4-BE49-F238E27FC236}">
                <a16:creationId xmlns:a16="http://schemas.microsoft.com/office/drawing/2014/main" id="{FB09CE73-4B0C-AB83-FA25-0A89E08DECC5}"/>
              </a:ext>
              <a:ext uri="{C183D7F6-B498-43B3-948B-1728B52AA6E4}">
                <adec:decorative xmlns:adec="http://schemas.microsoft.com/office/drawing/2017/decorative" val="1"/>
              </a:ext>
            </a:extLst>
          </p:cNvPr>
          <p:cNvSpPr/>
          <p:nvPr/>
        </p:nvSpPr>
        <p:spPr>
          <a:xfrm>
            <a:off x="6096000" y="-2273"/>
            <a:ext cx="3060408" cy="3429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Ins="360000" rtlCol="0" anchor="ctr"/>
          <a:lstStyle/>
          <a:p>
            <a:pPr algn="ctr"/>
            <a:endParaRPr lang="en-US"/>
          </a:p>
        </p:txBody>
      </p:sp>
      <p:sp>
        <p:nvSpPr>
          <p:cNvPr id="36" name="Content Placeholder 2">
            <a:extLst>
              <a:ext uri="{FF2B5EF4-FFF2-40B4-BE49-F238E27FC236}">
                <a16:creationId xmlns:a16="http://schemas.microsoft.com/office/drawing/2014/main" id="{43F88302-7C4F-4C28-041C-8FC161F7E0CB}"/>
              </a:ext>
            </a:extLst>
          </p:cNvPr>
          <p:cNvSpPr>
            <a:spLocks noGrp="1"/>
          </p:cNvSpPr>
          <p:nvPr>
            <p:ph idx="13" hasCustomPrompt="1"/>
          </p:nvPr>
        </p:nvSpPr>
        <p:spPr>
          <a:xfrm>
            <a:off x="6546851" y="445364"/>
            <a:ext cx="2249509" cy="1082568"/>
          </a:xfrm>
          <a:prstGeom prst="rect">
            <a:avLst/>
          </a:prstGeom>
        </p:spPr>
        <p:txBody>
          <a:bodyPr bIns="0">
            <a:noAutofit/>
          </a:bodyPr>
          <a:lstStyle>
            <a:lvl1pPr marL="0" indent="0">
              <a:buNone/>
              <a:defRPr sz="7200" b="1" i="0">
                <a:solidFill>
                  <a:schemeClr val="tx1"/>
                </a:solidFill>
                <a:latin typeface="+mj-lt"/>
              </a:defRPr>
            </a:lvl1pPr>
          </a:lstStyle>
          <a:p>
            <a:pPr lvl="0"/>
            <a:r>
              <a:rPr lang="en-GB"/>
              <a:t>75%</a:t>
            </a:r>
            <a:endParaRPr lang="en-US"/>
          </a:p>
        </p:txBody>
      </p:sp>
      <p:sp>
        <p:nvSpPr>
          <p:cNvPr id="35" name="Content Placeholder 2">
            <a:extLst>
              <a:ext uri="{FF2B5EF4-FFF2-40B4-BE49-F238E27FC236}">
                <a16:creationId xmlns:a16="http://schemas.microsoft.com/office/drawing/2014/main" id="{F696236F-C55D-63EF-E40F-86CAA3745B5A}"/>
              </a:ext>
            </a:extLst>
          </p:cNvPr>
          <p:cNvSpPr>
            <a:spLocks noGrp="1"/>
          </p:cNvSpPr>
          <p:nvPr>
            <p:ph idx="12" hasCustomPrompt="1"/>
          </p:nvPr>
        </p:nvSpPr>
        <p:spPr>
          <a:xfrm>
            <a:off x="6546851" y="1821314"/>
            <a:ext cx="2249509" cy="803563"/>
          </a:xfrm>
          <a:prstGeom prst="rect">
            <a:avLst/>
          </a:prstGeom>
        </p:spPr>
        <p:txBody>
          <a:bodyPr bIns="0"/>
          <a:lstStyle>
            <a:lvl1pPr marL="0" indent="0">
              <a:buNone/>
              <a:defRPr>
                <a:solidFill>
                  <a:schemeClr val="tx1"/>
                </a:solidFill>
              </a:defRPr>
            </a:lvl1pPr>
          </a:lstStyle>
          <a:p>
            <a:pPr lvl="0"/>
            <a:r>
              <a:rPr lang="en-GB"/>
              <a:t>Lorem ipsum </a:t>
            </a:r>
            <a:r>
              <a:rPr lang="en-GB" err="1"/>
              <a:t>dolor</a:t>
            </a:r>
            <a:r>
              <a:rPr lang="en-GB"/>
              <a:t> sit </a:t>
            </a:r>
            <a:r>
              <a:rPr lang="en-GB" err="1"/>
              <a:t>amet</a:t>
            </a:r>
            <a:endParaRPr lang="en-US"/>
          </a:p>
        </p:txBody>
      </p:sp>
      <p:sp>
        <p:nvSpPr>
          <p:cNvPr id="28" name="Rectangle 27">
            <a:extLst>
              <a:ext uri="{FF2B5EF4-FFF2-40B4-BE49-F238E27FC236}">
                <a16:creationId xmlns:a16="http://schemas.microsoft.com/office/drawing/2014/main" id="{1A7B29CE-90AB-9EAE-FE9F-A4E16C05FFA0}"/>
              </a:ext>
              <a:ext uri="{C183D7F6-B498-43B3-948B-1728B52AA6E4}">
                <adec:decorative xmlns:adec="http://schemas.microsoft.com/office/drawing/2017/decorative" val="1"/>
              </a:ext>
            </a:extLst>
          </p:cNvPr>
          <p:cNvSpPr/>
          <p:nvPr/>
        </p:nvSpPr>
        <p:spPr>
          <a:xfrm>
            <a:off x="9156408" y="-2273"/>
            <a:ext cx="3035592" cy="3429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Content Placeholder 2">
            <a:extLst>
              <a:ext uri="{FF2B5EF4-FFF2-40B4-BE49-F238E27FC236}">
                <a16:creationId xmlns:a16="http://schemas.microsoft.com/office/drawing/2014/main" id="{15B44D9F-3A2F-44F2-0CDF-18ED34B0DDEB}"/>
              </a:ext>
            </a:extLst>
          </p:cNvPr>
          <p:cNvSpPr>
            <a:spLocks noGrp="1"/>
          </p:cNvSpPr>
          <p:nvPr>
            <p:ph idx="15" hasCustomPrompt="1"/>
          </p:nvPr>
        </p:nvSpPr>
        <p:spPr>
          <a:xfrm>
            <a:off x="9606468" y="445364"/>
            <a:ext cx="2249509" cy="1082568"/>
          </a:xfrm>
          <a:prstGeom prst="rect">
            <a:avLst/>
          </a:prstGeom>
        </p:spPr>
        <p:txBody>
          <a:bodyPr bIns="0">
            <a:noAutofit/>
          </a:bodyPr>
          <a:lstStyle>
            <a:lvl1pPr marL="0" indent="0">
              <a:buNone/>
              <a:defRPr sz="7200" b="1" i="0">
                <a:solidFill>
                  <a:schemeClr val="tx1"/>
                </a:solidFill>
                <a:latin typeface="+mj-lt"/>
              </a:defRPr>
            </a:lvl1pPr>
          </a:lstStyle>
          <a:p>
            <a:pPr lvl="0"/>
            <a:r>
              <a:rPr lang="en-GB"/>
              <a:t>£2m</a:t>
            </a:r>
            <a:endParaRPr lang="en-US"/>
          </a:p>
        </p:txBody>
      </p:sp>
      <p:sp>
        <p:nvSpPr>
          <p:cNvPr id="37" name="Content Placeholder 2">
            <a:extLst>
              <a:ext uri="{FF2B5EF4-FFF2-40B4-BE49-F238E27FC236}">
                <a16:creationId xmlns:a16="http://schemas.microsoft.com/office/drawing/2014/main" id="{97FB61D5-B7FA-990B-A16B-05A03FC0098F}"/>
              </a:ext>
            </a:extLst>
          </p:cNvPr>
          <p:cNvSpPr>
            <a:spLocks noGrp="1"/>
          </p:cNvSpPr>
          <p:nvPr>
            <p:ph idx="14" hasCustomPrompt="1"/>
          </p:nvPr>
        </p:nvSpPr>
        <p:spPr>
          <a:xfrm>
            <a:off x="9606468" y="1821314"/>
            <a:ext cx="2249509" cy="803563"/>
          </a:xfrm>
          <a:prstGeom prst="rect">
            <a:avLst/>
          </a:prstGeom>
        </p:spPr>
        <p:txBody>
          <a:bodyPr bIns="0"/>
          <a:lstStyle>
            <a:lvl1pPr marL="0" indent="0">
              <a:buNone/>
              <a:defRPr>
                <a:solidFill>
                  <a:schemeClr val="tx1"/>
                </a:solidFill>
              </a:defRPr>
            </a:lvl1pPr>
          </a:lstStyle>
          <a:p>
            <a:pPr lvl="0"/>
            <a:r>
              <a:rPr lang="en-GB"/>
              <a:t>Lorem ipsum </a:t>
            </a:r>
            <a:r>
              <a:rPr lang="en-GB" err="1"/>
              <a:t>dolor</a:t>
            </a:r>
            <a:r>
              <a:rPr lang="en-GB"/>
              <a:t> sit </a:t>
            </a:r>
            <a:r>
              <a:rPr lang="en-GB" err="1"/>
              <a:t>amet</a:t>
            </a:r>
            <a:endParaRPr lang="en-US"/>
          </a:p>
        </p:txBody>
      </p:sp>
      <p:sp>
        <p:nvSpPr>
          <p:cNvPr id="30" name="Rectangle 29">
            <a:extLst>
              <a:ext uri="{FF2B5EF4-FFF2-40B4-BE49-F238E27FC236}">
                <a16:creationId xmlns:a16="http://schemas.microsoft.com/office/drawing/2014/main" id="{46172501-84CA-2832-09E3-09993272AE44}"/>
              </a:ext>
              <a:ext uri="{C183D7F6-B498-43B3-948B-1728B52AA6E4}">
                <adec:decorative xmlns:adec="http://schemas.microsoft.com/office/drawing/2017/decorative" val="1"/>
              </a:ext>
            </a:extLst>
          </p:cNvPr>
          <p:cNvSpPr/>
          <p:nvPr/>
        </p:nvSpPr>
        <p:spPr>
          <a:xfrm>
            <a:off x="6094062" y="3429000"/>
            <a:ext cx="6096000" cy="3429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Content Placeholder 2">
            <a:extLst>
              <a:ext uri="{FF2B5EF4-FFF2-40B4-BE49-F238E27FC236}">
                <a16:creationId xmlns:a16="http://schemas.microsoft.com/office/drawing/2014/main" id="{D4264C15-FC9D-A249-9CBE-5788F74796DE}"/>
              </a:ext>
            </a:extLst>
          </p:cNvPr>
          <p:cNvSpPr>
            <a:spLocks noGrp="1"/>
          </p:cNvSpPr>
          <p:nvPr>
            <p:ph idx="11" hasCustomPrompt="1"/>
          </p:nvPr>
        </p:nvSpPr>
        <p:spPr>
          <a:xfrm>
            <a:off x="6544913" y="3887787"/>
            <a:ext cx="5219700" cy="1253440"/>
          </a:xfrm>
          <a:prstGeom prst="rect">
            <a:avLst/>
          </a:prstGeom>
        </p:spPr>
        <p:txBody>
          <a:bodyPr bIns="0">
            <a:noAutofit/>
          </a:bodyPr>
          <a:lstStyle>
            <a:lvl1pPr marL="0" indent="0">
              <a:buNone/>
              <a:defRPr sz="9600" b="1" i="0">
                <a:solidFill>
                  <a:schemeClr val="bg1"/>
                </a:solidFill>
                <a:latin typeface="+mj-lt"/>
              </a:defRPr>
            </a:lvl1pPr>
          </a:lstStyle>
          <a:p>
            <a:pPr lvl="0"/>
            <a:r>
              <a:rPr lang="en-GB"/>
              <a:t>1 in 5</a:t>
            </a:r>
            <a:endParaRPr lang="en-US"/>
          </a:p>
        </p:txBody>
      </p:sp>
      <p:sp>
        <p:nvSpPr>
          <p:cNvPr id="32" name="Content Placeholder 2">
            <a:extLst>
              <a:ext uri="{FF2B5EF4-FFF2-40B4-BE49-F238E27FC236}">
                <a16:creationId xmlns:a16="http://schemas.microsoft.com/office/drawing/2014/main" id="{CBF27F4D-00D6-8DC3-B716-37C42ED523D8}"/>
              </a:ext>
            </a:extLst>
          </p:cNvPr>
          <p:cNvSpPr>
            <a:spLocks noGrp="1"/>
          </p:cNvSpPr>
          <p:nvPr>
            <p:ph idx="10" hasCustomPrompt="1"/>
          </p:nvPr>
        </p:nvSpPr>
        <p:spPr>
          <a:xfrm>
            <a:off x="6544913" y="5434609"/>
            <a:ext cx="5219699" cy="803563"/>
          </a:xfrm>
          <a:prstGeom prst="rect">
            <a:avLst/>
          </a:prstGeom>
        </p:spPr>
        <p:txBody>
          <a:bodyPr bIns="0"/>
          <a:lstStyle>
            <a:lvl1pPr marL="0" indent="0">
              <a:buNone/>
              <a:defRPr>
                <a:solidFill>
                  <a:schemeClr val="bg1"/>
                </a:solidFill>
              </a:defRPr>
            </a:lvl1pPr>
          </a:lstStyle>
          <a:p>
            <a:pPr lvl="0"/>
            <a:r>
              <a:rPr lang="en-GB"/>
              <a:t>Lorem ipsum </a:t>
            </a:r>
            <a:r>
              <a:rPr lang="en-GB" err="1"/>
              <a:t>dolor</a:t>
            </a:r>
            <a:r>
              <a:rPr lang="en-GB"/>
              <a:t> sit </a:t>
            </a:r>
            <a:r>
              <a:rPr lang="en-GB" err="1"/>
              <a:t>amet</a:t>
            </a:r>
            <a:endParaRPr lang="en-US"/>
          </a:p>
        </p:txBody>
      </p:sp>
      <p:sp>
        <p:nvSpPr>
          <p:cNvPr id="12" name="Slide Number Placeholder 5">
            <a:extLst>
              <a:ext uri="{FF2B5EF4-FFF2-40B4-BE49-F238E27FC236}">
                <a16:creationId xmlns:a16="http://schemas.microsoft.com/office/drawing/2014/main" id="{ECD0FB5E-1C0D-25FF-B88F-DE34AC42DB9C}"/>
              </a:ext>
            </a:extLst>
          </p:cNvPr>
          <p:cNvSpPr>
            <a:spLocks noGrp="1"/>
          </p:cNvSpPr>
          <p:nvPr>
            <p:ph type="sldNum" sz="quarter" idx="4"/>
          </p:nvPr>
        </p:nvSpPr>
        <p:spPr>
          <a:xfrm>
            <a:off x="11046660" y="6399213"/>
            <a:ext cx="719890" cy="197810"/>
          </a:xfrm>
          <a:prstGeom prst="rect">
            <a:avLst/>
          </a:prstGeom>
        </p:spPr>
        <p:txBody>
          <a:bodyPr lIns="0" tIns="0" rIns="0" bIns="0"/>
          <a:lstStyle>
            <a:lvl1pPr algn="r">
              <a:defRPr sz="1200">
                <a:solidFill>
                  <a:schemeClr val="bg1"/>
                </a:solidFill>
              </a:defRPr>
            </a:lvl1pPr>
          </a:lstStyle>
          <a:p>
            <a:fld id="{820EACED-CA5D-B048-836B-BF30EF0E914A}" type="slidenum">
              <a:rPr lang="en-US" smtClean="0"/>
              <a:pPr/>
              <a:t>‹#›</a:t>
            </a:fld>
            <a:endParaRPr lang="en-US"/>
          </a:p>
        </p:txBody>
      </p:sp>
      <p:sp>
        <p:nvSpPr>
          <p:cNvPr id="4" name="Rectangle 3">
            <a:extLst>
              <a:ext uri="{FF2B5EF4-FFF2-40B4-BE49-F238E27FC236}">
                <a16:creationId xmlns:a16="http://schemas.microsoft.com/office/drawing/2014/main" id="{568D2AC9-69DE-89D8-D71D-E28301A1AB5B}"/>
              </a:ext>
            </a:extLst>
          </p:cNvPr>
          <p:cNvSpPr/>
          <p:nvPr userDrawn="1"/>
        </p:nvSpPr>
        <p:spPr>
          <a:xfrm>
            <a:off x="-1315704" y="2258900"/>
            <a:ext cx="1284984" cy="719250"/>
          </a:xfrm>
          <a:prstGeom prst="rect">
            <a:avLst/>
          </a:prstGeom>
          <a:solidFill>
            <a:srgbClr val="D1E1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a:solidFill>
                  <a:srgbClr val="334A00"/>
                </a:solidFill>
              </a:rPr>
              <a:t>Move your text box to this guide if your title goes over two lines</a:t>
            </a:r>
          </a:p>
        </p:txBody>
      </p:sp>
      <p:sp>
        <p:nvSpPr>
          <p:cNvPr id="6" name="Rectangle 5">
            <a:extLst>
              <a:ext uri="{FF2B5EF4-FFF2-40B4-BE49-F238E27FC236}">
                <a16:creationId xmlns:a16="http://schemas.microsoft.com/office/drawing/2014/main" id="{E0C3DADD-C404-0920-9980-A7DFBD76625D}"/>
              </a:ext>
              <a:ext uri="{C183D7F6-B498-43B3-948B-1728B52AA6E4}">
                <adec:decorative xmlns:adec="http://schemas.microsoft.com/office/drawing/2017/decorative" val="1"/>
              </a:ext>
            </a:extLst>
          </p:cNvPr>
          <p:cNvSpPr/>
          <p:nvPr userDrawn="1"/>
        </p:nvSpPr>
        <p:spPr>
          <a:xfrm>
            <a:off x="6096000" y="-2273"/>
            <a:ext cx="3060408" cy="3429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Ins="360000" rtlCol="0" anchor="ctr"/>
          <a:lstStyle/>
          <a:p>
            <a:pPr algn="ctr"/>
            <a:endParaRPr lang="en-US"/>
          </a:p>
        </p:txBody>
      </p:sp>
      <p:sp>
        <p:nvSpPr>
          <p:cNvPr id="7" name="Rectangle 6">
            <a:extLst>
              <a:ext uri="{FF2B5EF4-FFF2-40B4-BE49-F238E27FC236}">
                <a16:creationId xmlns:a16="http://schemas.microsoft.com/office/drawing/2014/main" id="{C7C5FF2A-64A3-3819-4579-ED380178FBDD}"/>
              </a:ext>
              <a:ext uri="{C183D7F6-B498-43B3-948B-1728B52AA6E4}">
                <adec:decorative xmlns:adec="http://schemas.microsoft.com/office/drawing/2017/decorative" val="1"/>
              </a:ext>
            </a:extLst>
          </p:cNvPr>
          <p:cNvSpPr/>
          <p:nvPr userDrawn="1"/>
        </p:nvSpPr>
        <p:spPr>
          <a:xfrm>
            <a:off x="9156408" y="-2273"/>
            <a:ext cx="3035592" cy="3429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38898C3F-6A76-D7B0-4E83-43FD8AE0AAE9}"/>
              </a:ext>
              <a:ext uri="{C183D7F6-B498-43B3-948B-1728B52AA6E4}">
                <adec:decorative xmlns:adec="http://schemas.microsoft.com/office/drawing/2017/decorative" val="1"/>
              </a:ext>
            </a:extLst>
          </p:cNvPr>
          <p:cNvSpPr/>
          <p:nvPr userDrawn="1"/>
        </p:nvSpPr>
        <p:spPr>
          <a:xfrm>
            <a:off x="6094062" y="3429000"/>
            <a:ext cx="6096000" cy="3429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49368251"/>
      </p:ext>
    </p:extLst>
  </p:cSld>
  <p:clrMapOvr>
    <a:masterClrMapping/>
  </p:clrMapOvr>
  <p:extLst>
    <p:ext uri="{DCECCB84-F9BA-43D5-87BE-67443E8EF086}">
      <p15:sldGuideLst xmlns:p15="http://schemas.microsoft.com/office/powerpoint/2012/main">
        <p15:guide id="1" pos="3556">
          <p15:clr>
            <a:srgbClr val="FBAE40"/>
          </p15:clr>
        </p15:guide>
        <p15:guide id="2" pos="3840">
          <p15:clr>
            <a:srgbClr val="FBAE40"/>
          </p15:clr>
        </p15:guide>
        <p15:guide id="3" pos="4124">
          <p15:clr>
            <a:srgbClr val="FBAE40"/>
          </p15:clr>
        </p15:guide>
        <p15:guide id="4" orient="horz" pos="1876">
          <p15:clr>
            <a:srgbClr val="9FCC3B"/>
          </p15:clr>
        </p15:guide>
      </p15:sldGuideLst>
    </p:ext>
  </p:extLst>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p:cSld name="4_Content">
    <p:bg>
      <p:bgPr>
        <a:solidFill>
          <a:schemeClr val="bg1"/>
        </a:solidFill>
        <a:effectLst/>
      </p:bgPr>
    </p:bg>
    <p:spTree>
      <p:nvGrpSpPr>
        <p:cNvPr id="1" name=""/>
        <p:cNvGrpSpPr/>
        <p:nvPr/>
      </p:nvGrpSpPr>
      <p:grpSpPr>
        <a:xfrm>
          <a:off x="0" y="0"/>
          <a:ext cx="0" cy="0"/>
          <a:chOff x="0" y="0"/>
          <a:chExt cx="0" cy="0"/>
        </a:xfrm>
      </p:grpSpPr>
      <p:pic>
        <p:nvPicPr>
          <p:cNvPr id="4" name="Picture 3" descr="An image of a person heating glass tubes in a workshop wearing safety gear">
            <a:extLst>
              <a:ext uri="{FF2B5EF4-FFF2-40B4-BE49-F238E27FC236}">
                <a16:creationId xmlns:a16="http://schemas.microsoft.com/office/drawing/2014/main" id="{B066E837-9D3C-251E-819F-79926122AB25}"/>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6" name="Text Placeholder 5">
            <a:extLst>
              <a:ext uri="{FF2B5EF4-FFF2-40B4-BE49-F238E27FC236}">
                <a16:creationId xmlns:a16="http://schemas.microsoft.com/office/drawing/2014/main" id="{963773DA-86C6-B330-CF4F-A36E9B51F5EA}"/>
              </a:ext>
            </a:extLst>
          </p:cNvPr>
          <p:cNvSpPr>
            <a:spLocks noGrp="1"/>
          </p:cNvSpPr>
          <p:nvPr>
            <p:ph type="body" sz="quarter" idx="11" hasCustomPrompt="1"/>
          </p:nvPr>
        </p:nvSpPr>
        <p:spPr>
          <a:xfrm>
            <a:off x="0" y="0"/>
            <a:ext cx="900113" cy="900112"/>
          </a:xfrm>
          <a:blipFill>
            <a:blip r:embed="rId3" cstate="screen">
              <a:extLst>
                <a:ext uri="{28A0092B-C50C-407E-A947-70E740481C1C}">
                  <a14:useLocalDpi xmlns:a14="http://schemas.microsoft.com/office/drawing/2010/main"/>
                </a:ext>
              </a:extLst>
            </a:blip>
            <a:stretch>
              <a:fillRect/>
            </a:stretch>
          </a:blipFill>
        </p:spPr>
        <p:txBody>
          <a:bodyPr/>
          <a:lstStyle>
            <a:lvl1pPr marL="0" indent="0">
              <a:buNone/>
              <a:defRPr/>
            </a:lvl1pPr>
          </a:lstStyle>
          <a:p>
            <a:pPr lvl="0"/>
            <a:r>
              <a:rPr lang="en-US"/>
              <a:t> </a:t>
            </a:r>
          </a:p>
        </p:txBody>
      </p:sp>
      <p:sp>
        <p:nvSpPr>
          <p:cNvPr id="3" name="Picture Placeholder 2">
            <a:extLst>
              <a:ext uri="{FF2B5EF4-FFF2-40B4-BE49-F238E27FC236}">
                <a16:creationId xmlns:a16="http://schemas.microsoft.com/office/drawing/2014/main" id="{38FB8D2C-97CD-1805-B625-00C5EC150556}"/>
              </a:ext>
            </a:extLst>
          </p:cNvPr>
          <p:cNvSpPr>
            <a:spLocks noGrp="1"/>
          </p:cNvSpPr>
          <p:nvPr>
            <p:ph type="pic" sz="quarter" idx="10"/>
          </p:nvPr>
        </p:nvSpPr>
        <p:spPr>
          <a:xfrm>
            <a:off x="0" y="0"/>
            <a:ext cx="12192000" cy="6858000"/>
          </a:xfrm>
        </p:spPr>
        <p:txBody>
          <a:bodyPr anchor="ctr"/>
          <a:lstStyle>
            <a:lvl1pPr marL="0" indent="0" algn="ctr">
              <a:buNone/>
              <a:defRPr>
                <a:solidFill>
                  <a:schemeClr val="bg1"/>
                </a:solidFill>
              </a:defRPr>
            </a:lvl1pPr>
          </a:lstStyle>
          <a:p>
            <a:endParaRPr lang="en-US"/>
          </a:p>
        </p:txBody>
      </p:sp>
      <p:sp>
        <p:nvSpPr>
          <p:cNvPr id="5" name="Slide Number Placeholder 5">
            <a:extLst>
              <a:ext uri="{FF2B5EF4-FFF2-40B4-BE49-F238E27FC236}">
                <a16:creationId xmlns:a16="http://schemas.microsoft.com/office/drawing/2014/main" id="{6933EE2B-307D-7AE4-C35B-9A718BF02841}"/>
              </a:ext>
            </a:extLst>
          </p:cNvPr>
          <p:cNvSpPr>
            <a:spLocks noGrp="1"/>
          </p:cNvSpPr>
          <p:nvPr>
            <p:ph type="sldNum" sz="quarter" idx="4"/>
          </p:nvPr>
        </p:nvSpPr>
        <p:spPr>
          <a:xfrm>
            <a:off x="11046660" y="6399212"/>
            <a:ext cx="719890" cy="197810"/>
          </a:xfrm>
          <a:prstGeom prst="rect">
            <a:avLst/>
          </a:prstGeom>
        </p:spPr>
        <p:txBody>
          <a:bodyPr lIns="0" tIns="0" rIns="0" bIns="0"/>
          <a:lstStyle>
            <a:lvl1pPr algn="r">
              <a:defRPr sz="1200">
                <a:solidFill>
                  <a:schemeClr val="bg1"/>
                </a:solidFill>
              </a:defRPr>
            </a:lvl1pPr>
          </a:lstStyle>
          <a:p>
            <a:fld id="{820EACED-CA5D-B048-836B-BF30EF0E914A}" type="slidenum">
              <a:rPr lang="en-US" smtClean="0"/>
              <a:pPr/>
              <a:t>‹#›</a:t>
            </a:fld>
            <a:endParaRPr lang="en-US"/>
          </a:p>
        </p:txBody>
      </p:sp>
      <p:pic>
        <p:nvPicPr>
          <p:cNvPr id="2" name="Picture 1" descr="An image of a person heating glass tubes in a workshop wearing safety gear">
            <a:extLst>
              <a:ext uri="{FF2B5EF4-FFF2-40B4-BE49-F238E27FC236}">
                <a16:creationId xmlns:a16="http://schemas.microsoft.com/office/drawing/2014/main" id="{D75458E1-3098-EF25-7016-EC2253C9030F}"/>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Tree>
    <p:extLst>
      <p:ext uri="{BB962C8B-B14F-4D97-AF65-F5344CB8AC3E}">
        <p14:creationId xmlns:p14="http://schemas.microsoft.com/office/powerpoint/2010/main" val="2217294290"/>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p:cSld name="Title_only">
    <p:bg>
      <p:bgPr>
        <a:solidFill>
          <a:schemeClr val="bg1"/>
        </a:solidFill>
        <a:effectLst/>
      </p:bgPr>
    </p:bg>
    <p:spTree>
      <p:nvGrpSpPr>
        <p:cNvPr id="1" name=""/>
        <p:cNvGrpSpPr/>
        <p:nvPr/>
      </p:nvGrpSpPr>
      <p:grpSpPr>
        <a:xfrm>
          <a:off x="0" y="0"/>
          <a:ext cx="0" cy="0"/>
          <a:chOff x="0" y="0"/>
          <a:chExt cx="0" cy="0"/>
        </a:xfrm>
      </p:grpSpPr>
      <p:sp>
        <p:nvSpPr>
          <p:cNvPr id="6" name="Title Placeholder 1">
            <a:extLst>
              <a:ext uri="{FF2B5EF4-FFF2-40B4-BE49-F238E27FC236}">
                <a16:creationId xmlns:a16="http://schemas.microsoft.com/office/drawing/2014/main" id="{2D29242E-E9EF-E406-E157-D46F6BBDF472}"/>
              </a:ext>
            </a:extLst>
          </p:cNvPr>
          <p:cNvSpPr>
            <a:spLocks noGrp="1"/>
          </p:cNvSpPr>
          <p:nvPr>
            <p:ph type="title" hasCustomPrompt="1"/>
          </p:nvPr>
        </p:nvSpPr>
        <p:spPr>
          <a:xfrm>
            <a:off x="1325563" y="0"/>
            <a:ext cx="10440987" cy="900000"/>
          </a:xfrm>
          <a:prstGeom prst="rect">
            <a:avLst/>
          </a:prstGeom>
        </p:spPr>
        <p:txBody>
          <a:bodyPr vert="horz" lIns="0" tIns="216000" rIns="0" bIns="144000" rtlCol="0" anchor="t" anchorCtr="0">
            <a:normAutofit/>
          </a:bodyPr>
          <a:lstStyle>
            <a:lvl1pPr>
              <a:defRPr>
                <a:latin typeface="+mj-lt"/>
              </a:defRPr>
            </a:lvl1pPr>
          </a:lstStyle>
          <a:p>
            <a:r>
              <a:rPr lang="en-GB"/>
              <a:t>Your title goes here</a:t>
            </a:r>
            <a:endParaRPr lang="en-US"/>
          </a:p>
        </p:txBody>
      </p:sp>
      <p:sp>
        <p:nvSpPr>
          <p:cNvPr id="5" name="Slide Number Placeholder 5">
            <a:extLst>
              <a:ext uri="{FF2B5EF4-FFF2-40B4-BE49-F238E27FC236}">
                <a16:creationId xmlns:a16="http://schemas.microsoft.com/office/drawing/2014/main" id="{6933EE2B-307D-7AE4-C35B-9A718BF02841}"/>
              </a:ext>
            </a:extLst>
          </p:cNvPr>
          <p:cNvSpPr>
            <a:spLocks noGrp="1"/>
          </p:cNvSpPr>
          <p:nvPr>
            <p:ph type="sldNum" sz="quarter" idx="4"/>
          </p:nvPr>
        </p:nvSpPr>
        <p:spPr>
          <a:xfrm>
            <a:off x="11046660" y="6399212"/>
            <a:ext cx="719890" cy="197810"/>
          </a:xfrm>
          <a:prstGeom prst="rect">
            <a:avLst/>
          </a:prstGeom>
        </p:spPr>
        <p:txBody>
          <a:bodyPr lIns="0" tIns="0" rIns="0" bIns="0"/>
          <a:lstStyle>
            <a:lvl1pPr algn="r">
              <a:defRPr sz="1200">
                <a:solidFill>
                  <a:schemeClr val="accent1"/>
                </a:solidFill>
              </a:defRPr>
            </a:lvl1pPr>
          </a:lstStyle>
          <a:p>
            <a:fld id="{820EACED-CA5D-B048-836B-BF30EF0E914A}" type="slidenum">
              <a:rPr lang="en-US" smtClean="0"/>
              <a:pPr/>
              <a:t>‹#›</a:t>
            </a:fld>
            <a:endParaRPr lang="en-US"/>
          </a:p>
        </p:txBody>
      </p:sp>
    </p:spTree>
    <p:extLst>
      <p:ext uri="{BB962C8B-B14F-4D97-AF65-F5344CB8AC3E}">
        <p14:creationId xmlns:p14="http://schemas.microsoft.com/office/powerpoint/2010/main" val="2154037224"/>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p:cSld name="Quote">
    <p:bg>
      <p:bgPr>
        <a:solidFill>
          <a:schemeClr val="tx1"/>
        </a:solidFill>
        <a:effectLst/>
      </p:bgPr>
    </p:bg>
    <p:spTree>
      <p:nvGrpSpPr>
        <p:cNvPr id="1" name=""/>
        <p:cNvGrpSpPr/>
        <p:nvPr/>
      </p:nvGrpSpPr>
      <p:grpSpPr>
        <a:xfrm>
          <a:off x="0" y="0"/>
          <a:ext cx="0" cy="0"/>
          <a:chOff x="0" y="0"/>
          <a:chExt cx="0" cy="0"/>
        </a:xfrm>
      </p:grpSpPr>
      <p:pic>
        <p:nvPicPr>
          <p:cNvPr id="2" name="Picture 1" descr="The University of Nottingham logo.">
            <a:extLst>
              <a:ext uri="{FF2B5EF4-FFF2-40B4-BE49-F238E27FC236}">
                <a16:creationId xmlns:a16="http://schemas.microsoft.com/office/drawing/2014/main" id="{09C51863-6EFE-20EA-B8AF-703D276164EE}"/>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0"/>
            <a:ext cx="900113" cy="900112"/>
          </a:xfrm>
          <a:prstGeom prst="rect">
            <a:avLst/>
          </a:prstGeom>
        </p:spPr>
      </p:pic>
      <p:sp>
        <p:nvSpPr>
          <p:cNvPr id="6" name="Text Placeholder 5">
            <a:extLst>
              <a:ext uri="{FF2B5EF4-FFF2-40B4-BE49-F238E27FC236}">
                <a16:creationId xmlns:a16="http://schemas.microsoft.com/office/drawing/2014/main" id="{5DF74E32-2383-DB11-F16E-2B4CE6017261}"/>
              </a:ext>
            </a:extLst>
          </p:cNvPr>
          <p:cNvSpPr>
            <a:spLocks noGrp="1"/>
          </p:cNvSpPr>
          <p:nvPr>
            <p:ph type="body" sz="quarter" idx="10" hasCustomPrompt="1"/>
          </p:nvPr>
        </p:nvSpPr>
        <p:spPr>
          <a:xfrm>
            <a:off x="425450" y="1628776"/>
            <a:ext cx="11341100" cy="3960512"/>
          </a:xfrm>
        </p:spPr>
        <p:txBody>
          <a:bodyPr anchor="ctr">
            <a:normAutofit/>
          </a:bodyPr>
          <a:lstStyle>
            <a:lvl1pPr marL="0" indent="0">
              <a:buNone/>
              <a:defRPr sz="4400" b="1" i="0">
                <a:solidFill>
                  <a:schemeClr val="bg1"/>
                </a:solidFill>
                <a:latin typeface="+mj-lt"/>
              </a:defRPr>
            </a:lvl1pPr>
            <a:lvl2pPr marL="0" indent="0">
              <a:spcBef>
                <a:spcPts val="1200"/>
              </a:spcBef>
              <a:buNone/>
              <a:defRPr b="0" i="0">
                <a:solidFill>
                  <a:schemeClr val="bg1"/>
                </a:solidFill>
                <a:latin typeface="+mj-lt"/>
              </a:defRPr>
            </a:lvl2pPr>
            <a:lvl3pPr>
              <a:defRPr b="1" i="0">
                <a:solidFill>
                  <a:schemeClr val="bg1"/>
                </a:solidFill>
                <a:latin typeface="Georgia" panose="02040502050405020303" pitchFamily="18" charset="0"/>
              </a:defRPr>
            </a:lvl3pPr>
            <a:lvl4pPr>
              <a:defRPr b="1" i="0">
                <a:solidFill>
                  <a:schemeClr val="bg1"/>
                </a:solidFill>
                <a:latin typeface="Georgia" panose="02040502050405020303" pitchFamily="18" charset="0"/>
              </a:defRPr>
            </a:lvl4pPr>
            <a:lvl5pPr>
              <a:defRPr b="1" i="0">
                <a:solidFill>
                  <a:schemeClr val="bg1"/>
                </a:solidFill>
                <a:latin typeface="Georgia" panose="02040502050405020303" pitchFamily="18" charset="0"/>
              </a:defRPr>
            </a:lvl5pPr>
          </a:lstStyle>
          <a:p>
            <a:pPr lvl="0"/>
            <a:r>
              <a:rPr lang="en-US"/>
              <a:t>“Your inspiring quote goes here.”</a:t>
            </a:r>
          </a:p>
          <a:p>
            <a:pPr lvl="1"/>
            <a:r>
              <a:rPr lang="en-US"/>
              <a:t>– Name of person, year</a:t>
            </a:r>
          </a:p>
        </p:txBody>
      </p:sp>
      <p:sp>
        <p:nvSpPr>
          <p:cNvPr id="5" name="Slide Number Placeholder 5">
            <a:extLst>
              <a:ext uri="{FF2B5EF4-FFF2-40B4-BE49-F238E27FC236}">
                <a16:creationId xmlns:a16="http://schemas.microsoft.com/office/drawing/2014/main" id="{6933EE2B-307D-7AE4-C35B-9A718BF02841}"/>
              </a:ext>
            </a:extLst>
          </p:cNvPr>
          <p:cNvSpPr>
            <a:spLocks noGrp="1"/>
          </p:cNvSpPr>
          <p:nvPr>
            <p:ph type="sldNum" sz="quarter" idx="4"/>
          </p:nvPr>
        </p:nvSpPr>
        <p:spPr>
          <a:xfrm>
            <a:off x="11046660" y="6399212"/>
            <a:ext cx="719890" cy="197810"/>
          </a:xfrm>
          <a:prstGeom prst="rect">
            <a:avLst/>
          </a:prstGeom>
        </p:spPr>
        <p:txBody>
          <a:bodyPr lIns="0" tIns="0" rIns="0" bIns="0"/>
          <a:lstStyle>
            <a:lvl1pPr algn="r">
              <a:defRPr sz="1200">
                <a:solidFill>
                  <a:schemeClr val="bg1"/>
                </a:solidFill>
              </a:defRPr>
            </a:lvl1pPr>
          </a:lstStyle>
          <a:p>
            <a:fld id="{820EACED-CA5D-B048-836B-BF30EF0E914A}" type="slidenum">
              <a:rPr lang="en-US" smtClean="0"/>
              <a:pPr/>
              <a:t>‹#›</a:t>
            </a:fld>
            <a:endParaRPr lang="en-US"/>
          </a:p>
        </p:txBody>
      </p:sp>
      <p:pic>
        <p:nvPicPr>
          <p:cNvPr id="3" name="Picture 2" descr="The University of Nottingham logo.">
            <a:extLst>
              <a:ext uri="{FF2B5EF4-FFF2-40B4-BE49-F238E27FC236}">
                <a16:creationId xmlns:a16="http://schemas.microsoft.com/office/drawing/2014/main" id="{1B195D2F-E07A-4119-6C97-944C696D8C48}"/>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900113" cy="900112"/>
          </a:xfrm>
          <a:prstGeom prst="rect">
            <a:avLst/>
          </a:prstGeom>
        </p:spPr>
      </p:pic>
    </p:spTree>
    <p:extLst>
      <p:ext uri="{BB962C8B-B14F-4D97-AF65-F5344CB8AC3E}">
        <p14:creationId xmlns:p14="http://schemas.microsoft.com/office/powerpoint/2010/main" val="655077623"/>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p:cSld name="Blank">
    <p:bg>
      <p:bgPr>
        <a:solidFill>
          <a:schemeClr val="bg1"/>
        </a:solidFill>
        <a:effectLst/>
      </p:bgPr>
    </p:bg>
    <p:spTree>
      <p:nvGrpSpPr>
        <p:cNvPr id="1" name=""/>
        <p:cNvGrpSpPr/>
        <p:nvPr/>
      </p:nvGrpSpPr>
      <p:grpSpPr>
        <a:xfrm>
          <a:off x="0" y="0"/>
          <a:ext cx="0" cy="0"/>
          <a:chOff x="0" y="0"/>
          <a:chExt cx="0" cy="0"/>
        </a:xfrm>
      </p:grpSpPr>
      <p:sp>
        <p:nvSpPr>
          <p:cNvPr id="5" name="Slide Number Placeholder 5">
            <a:extLst>
              <a:ext uri="{FF2B5EF4-FFF2-40B4-BE49-F238E27FC236}">
                <a16:creationId xmlns:a16="http://schemas.microsoft.com/office/drawing/2014/main" id="{6933EE2B-307D-7AE4-C35B-9A718BF02841}"/>
              </a:ext>
            </a:extLst>
          </p:cNvPr>
          <p:cNvSpPr>
            <a:spLocks noGrp="1"/>
          </p:cNvSpPr>
          <p:nvPr>
            <p:ph type="sldNum" sz="quarter" idx="4"/>
          </p:nvPr>
        </p:nvSpPr>
        <p:spPr>
          <a:xfrm>
            <a:off x="11046660" y="6399212"/>
            <a:ext cx="719890" cy="197810"/>
          </a:xfrm>
          <a:prstGeom prst="rect">
            <a:avLst/>
          </a:prstGeom>
        </p:spPr>
        <p:txBody>
          <a:bodyPr lIns="0" tIns="0" rIns="0" bIns="0"/>
          <a:lstStyle>
            <a:lvl1pPr algn="r">
              <a:defRPr sz="1200">
                <a:solidFill>
                  <a:schemeClr val="accent1"/>
                </a:solidFill>
              </a:defRPr>
            </a:lvl1pPr>
          </a:lstStyle>
          <a:p>
            <a:fld id="{CBBF530E-1875-46E6-901C-76683197A1B3}" type="slidenum">
              <a:rPr lang="en-GB" smtClean="0"/>
              <a:pPr/>
              <a:t>‹#›</a:t>
            </a:fld>
            <a:endParaRPr lang="en-GB"/>
          </a:p>
        </p:txBody>
      </p:sp>
    </p:spTree>
    <p:extLst>
      <p:ext uri="{BB962C8B-B14F-4D97-AF65-F5344CB8AC3E}">
        <p14:creationId xmlns:p14="http://schemas.microsoft.com/office/powerpoint/2010/main" val="1846187296"/>
      </p:ext>
    </p:extLst>
  </p:cSld>
  <p:clrMapOvr>
    <a:masterClrMapping/>
  </p:clrMapOvr>
  <p:hf hdr="0"/>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p:cSld name="Full_blank">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5FAE1E0-DF47-D7BC-2E0F-0A302DD8874E}"/>
              </a:ext>
              <a:ext uri="{C183D7F6-B498-43B3-948B-1728B52AA6E4}">
                <adec:decorative xmlns:adec="http://schemas.microsoft.com/office/drawing/2017/decorative" val="1"/>
              </a:ext>
            </a:extLst>
          </p:cNvPr>
          <p:cNvSpPr/>
          <p:nvPr/>
        </p:nvSpPr>
        <p:spPr>
          <a:xfrm>
            <a:off x="0" y="0"/>
            <a:ext cx="12192000" cy="68580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lide Number Placeholder 5">
            <a:extLst>
              <a:ext uri="{FF2B5EF4-FFF2-40B4-BE49-F238E27FC236}">
                <a16:creationId xmlns:a16="http://schemas.microsoft.com/office/drawing/2014/main" id="{6933EE2B-307D-7AE4-C35B-9A718BF02841}"/>
              </a:ext>
            </a:extLst>
          </p:cNvPr>
          <p:cNvSpPr>
            <a:spLocks noGrp="1"/>
          </p:cNvSpPr>
          <p:nvPr>
            <p:ph type="sldNum" sz="quarter" idx="4"/>
          </p:nvPr>
        </p:nvSpPr>
        <p:spPr>
          <a:xfrm>
            <a:off x="11046660" y="6399212"/>
            <a:ext cx="719890" cy="197810"/>
          </a:xfrm>
          <a:prstGeom prst="rect">
            <a:avLst/>
          </a:prstGeom>
        </p:spPr>
        <p:txBody>
          <a:bodyPr lIns="0" tIns="0" rIns="0" bIns="0"/>
          <a:lstStyle>
            <a:lvl1pPr algn="r">
              <a:defRPr sz="1200">
                <a:solidFill>
                  <a:schemeClr val="accent1"/>
                </a:solidFill>
              </a:defRPr>
            </a:lvl1pPr>
          </a:lstStyle>
          <a:p>
            <a:fld id="{820EACED-CA5D-B048-836B-BF30EF0E914A}" type="slidenum">
              <a:rPr lang="en-US" smtClean="0"/>
              <a:pPr/>
              <a:t>‹#›</a:t>
            </a:fld>
            <a:endParaRPr lang="en-US"/>
          </a:p>
        </p:txBody>
      </p:sp>
      <p:sp>
        <p:nvSpPr>
          <p:cNvPr id="3" name="Rectangle 2">
            <a:extLst>
              <a:ext uri="{FF2B5EF4-FFF2-40B4-BE49-F238E27FC236}">
                <a16:creationId xmlns:a16="http://schemas.microsoft.com/office/drawing/2014/main" id="{0B3B44EA-4EBB-DCED-86BD-1CACB6226115}"/>
              </a:ext>
              <a:ext uri="{C183D7F6-B498-43B3-948B-1728B52AA6E4}">
                <adec:decorative xmlns:adec="http://schemas.microsoft.com/office/drawing/2017/decorative" val="1"/>
              </a:ext>
            </a:extLst>
          </p:cNvPr>
          <p:cNvSpPr/>
          <p:nvPr userDrawn="1"/>
        </p:nvSpPr>
        <p:spPr>
          <a:xfrm>
            <a:off x="0" y="0"/>
            <a:ext cx="12192000" cy="68580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28963006"/>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p:cSld name="Full_blank_blue">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5FAE1E0-DF47-D7BC-2E0F-0A302DD8874E}"/>
              </a:ext>
              <a:ext uri="{C183D7F6-B498-43B3-948B-1728B52AA6E4}">
                <adec:decorative xmlns:adec="http://schemas.microsoft.com/office/drawing/2017/decorative" val="1"/>
              </a:ext>
            </a:extLst>
          </p:cNvPr>
          <p:cNvSpPr/>
          <p:nvPr/>
        </p:nvSpPr>
        <p:spPr>
          <a:xfrm>
            <a:off x="0" y="0"/>
            <a:ext cx="12192000" cy="68580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lide Number Placeholder 5">
            <a:extLst>
              <a:ext uri="{FF2B5EF4-FFF2-40B4-BE49-F238E27FC236}">
                <a16:creationId xmlns:a16="http://schemas.microsoft.com/office/drawing/2014/main" id="{6933EE2B-307D-7AE4-C35B-9A718BF02841}"/>
              </a:ext>
            </a:extLst>
          </p:cNvPr>
          <p:cNvSpPr>
            <a:spLocks noGrp="1"/>
          </p:cNvSpPr>
          <p:nvPr>
            <p:ph type="sldNum" sz="quarter" idx="4"/>
          </p:nvPr>
        </p:nvSpPr>
        <p:spPr>
          <a:xfrm>
            <a:off x="11046660" y="6399212"/>
            <a:ext cx="719890" cy="197810"/>
          </a:xfrm>
          <a:prstGeom prst="rect">
            <a:avLst/>
          </a:prstGeom>
        </p:spPr>
        <p:txBody>
          <a:bodyPr lIns="0" tIns="0" rIns="0" bIns="0"/>
          <a:lstStyle>
            <a:lvl1pPr algn="r">
              <a:defRPr sz="1200">
                <a:solidFill>
                  <a:schemeClr val="bg1"/>
                </a:solidFill>
              </a:defRPr>
            </a:lvl1pPr>
          </a:lstStyle>
          <a:p>
            <a:fld id="{820EACED-CA5D-B048-836B-BF30EF0E914A}" type="slidenum">
              <a:rPr lang="en-US" smtClean="0"/>
              <a:pPr/>
              <a:t>‹#›</a:t>
            </a:fld>
            <a:endParaRPr lang="en-US"/>
          </a:p>
        </p:txBody>
      </p:sp>
      <p:sp>
        <p:nvSpPr>
          <p:cNvPr id="3" name="Rectangle 2">
            <a:extLst>
              <a:ext uri="{FF2B5EF4-FFF2-40B4-BE49-F238E27FC236}">
                <a16:creationId xmlns:a16="http://schemas.microsoft.com/office/drawing/2014/main" id="{80197CFA-45B6-9B0D-D492-CF3FE1F8F577}"/>
              </a:ext>
              <a:ext uri="{C183D7F6-B498-43B3-948B-1728B52AA6E4}">
                <adec:decorative xmlns:adec="http://schemas.microsoft.com/office/drawing/2017/decorative" val="1"/>
              </a:ext>
            </a:extLst>
          </p:cNvPr>
          <p:cNvSpPr/>
          <p:nvPr userDrawn="1"/>
        </p:nvSpPr>
        <p:spPr>
          <a:xfrm>
            <a:off x="0" y="0"/>
            <a:ext cx="12192000" cy="68580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24377777"/>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p:cSld name="Blank_blue">
    <p:bg>
      <p:bgPr>
        <a:solidFill>
          <a:schemeClr val="tx1"/>
        </a:solidFill>
        <a:effectLst/>
      </p:bgPr>
    </p:bg>
    <p:spTree>
      <p:nvGrpSpPr>
        <p:cNvPr id="1" name=""/>
        <p:cNvGrpSpPr/>
        <p:nvPr/>
      </p:nvGrpSpPr>
      <p:grpSpPr>
        <a:xfrm>
          <a:off x="0" y="0"/>
          <a:ext cx="0" cy="0"/>
          <a:chOff x="0" y="0"/>
          <a:chExt cx="0" cy="0"/>
        </a:xfrm>
      </p:grpSpPr>
      <p:sp>
        <p:nvSpPr>
          <p:cNvPr id="5" name="Slide Number Placeholder 5">
            <a:extLst>
              <a:ext uri="{FF2B5EF4-FFF2-40B4-BE49-F238E27FC236}">
                <a16:creationId xmlns:a16="http://schemas.microsoft.com/office/drawing/2014/main" id="{6933EE2B-307D-7AE4-C35B-9A718BF02841}"/>
              </a:ext>
            </a:extLst>
          </p:cNvPr>
          <p:cNvSpPr>
            <a:spLocks noGrp="1"/>
          </p:cNvSpPr>
          <p:nvPr>
            <p:ph type="sldNum" sz="quarter" idx="4"/>
          </p:nvPr>
        </p:nvSpPr>
        <p:spPr>
          <a:xfrm>
            <a:off x="11046660" y="6399212"/>
            <a:ext cx="719890" cy="197810"/>
          </a:xfrm>
          <a:prstGeom prst="rect">
            <a:avLst/>
          </a:prstGeom>
        </p:spPr>
        <p:txBody>
          <a:bodyPr lIns="0" tIns="0" rIns="0" bIns="0"/>
          <a:lstStyle>
            <a:lvl1pPr algn="r">
              <a:defRPr sz="1200">
                <a:solidFill>
                  <a:schemeClr val="bg1"/>
                </a:solidFill>
              </a:defRPr>
            </a:lvl1pPr>
          </a:lstStyle>
          <a:p>
            <a:fld id="{820EACED-CA5D-B048-836B-BF30EF0E914A}" type="slidenum">
              <a:rPr lang="en-US" smtClean="0"/>
              <a:pPr/>
              <a:t>‹#›</a:t>
            </a:fld>
            <a:endParaRPr lang="en-US"/>
          </a:p>
        </p:txBody>
      </p:sp>
      <p:pic>
        <p:nvPicPr>
          <p:cNvPr id="2" name="Picture 1" descr="University of Nottingham castle icon">
            <a:extLst>
              <a:ext uri="{FF2B5EF4-FFF2-40B4-BE49-F238E27FC236}">
                <a16:creationId xmlns:a16="http://schemas.microsoft.com/office/drawing/2014/main" id="{C5BFE164-6BFE-040B-E8AE-85C76B8EAD0A}"/>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0"/>
            <a:ext cx="900113" cy="900112"/>
          </a:xfrm>
          <a:prstGeom prst="rect">
            <a:avLst/>
          </a:prstGeom>
        </p:spPr>
      </p:pic>
      <p:pic>
        <p:nvPicPr>
          <p:cNvPr id="3" name="Picture 2" descr="University of Nottingham castle icon">
            <a:extLst>
              <a:ext uri="{FF2B5EF4-FFF2-40B4-BE49-F238E27FC236}">
                <a16:creationId xmlns:a16="http://schemas.microsoft.com/office/drawing/2014/main" id="{5F3B7A97-0278-2573-95EE-0719B9C8C2DD}"/>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900113" cy="900112"/>
          </a:xfrm>
          <a:prstGeom prst="rect">
            <a:avLst/>
          </a:prstGeom>
        </p:spPr>
      </p:pic>
    </p:spTree>
    <p:extLst>
      <p:ext uri="{BB962C8B-B14F-4D97-AF65-F5344CB8AC3E}">
        <p14:creationId xmlns:p14="http://schemas.microsoft.com/office/powerpoint/2010/main" val="1748588238"/>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p:cSld name="End_slide">
    <p:bg>
      <p:bgPr>
        <a:solidFill>
          <a:schemeClr val="tx1"/>
        </a:solidFill>
        <a:effectLst/>
      </p:bgPr>
    </p:bg>
    <p:spTree>
      <p:nvGrpSpPr>
        <p:cNvPr id="1" name=""/>
        <p:cNvGrpSpPr/>
        <p:nvPr/>
      </p:nvGrpSpPr>
      <p:grpSpPr>
        <a:xfrm>
          <a:off x="0" y="0"/>
          <a:ext cx="0" cy="0"/>
          <a:chOff x="0" y="0"/>
          <a:chExt cx="0" cy="0"/>
        </a:xfrm>
      </p:grpSpPr>
      <p:pic>
        <p:nvPicPr>
          <p:cNvPr id="2" name="Picture 1" descr="University of Nottingham Logo.">
            <a:extLst>
              <a:ext uri="{FF2B5EF4-FFF2-40B4-BE49-F238E27FC236}">
                <a16:creationId xmlns:a16="http://schemas.microsoft.com/office/drawing/2014/main" id="{4F1ADCAE-67D1-E4DF-B7A1-5951DE4C0DCD}"/>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0" y="0"/>
            <a:ext cx="2436553" cy="900112"/>
          </a:xfrm>
          <a:prstGeom prst="rect">
            <a:avLst/>
          </a:prstGeom>
        </p:spPr>
      </p:pic>
      <p:sp>
        <p:nvSpPr>
          <p:cNvPr id="7" name="TextBox 6">
            <a:extLst>
              <a:ext uri="{FF2B5EF4-FFF2-40B4-BE49-F238E27FC236}">
                <a16:creationId xmlns:a16="http://schemas.microsoft.com/office/drawing/2014/main" id="{34A48EF3-956C-7FE0-B44A-55E4E8B574B2}"/>
              </a:ext>
            </a:extLst>
          </p:cNvPr>
          <p:cNvSpPr txBox="1"/>
          <p:nvPr/>
        </p:nvSpPr>
        <p:spPr>
          <a:xfrm>
            <a:off x="877173" y="2258844"/>
            <a:ext cx="6571467" cy="923330"/>
          </a:xfrm>
          <a:prstGeom prst="rect">
            <a:avLst/>
          </a:prstGeom>
          <a:noFill/>
        </p:spPr>
        <p:txBody>
          <a:bodyPr wrap="square" lIns="0" tIns="0" rIns="0" bIns="0" rtlCol="0">
            <a:spAutoFit/>
          </a:bodyPr>
          <a:lstStyle/>
          <a:p>
            <a:r>
              <a:rPr lang="en-US" sz="6000" b="1" i="0">
                <a:solidFill>
                  <a:schemeClr val="bg1"/>
                </a:solidFill>
                <a:latin typeface="+mj-lt"/>
              </a:rPr>
              <a:t>Thank you</a:t>
            </a:r>
          </a:p>
        </p:txBody>
      </p:sp>
      <p:sp>
        <p:nvSpPr>
          <p:cNvPr id="3" name="Subtitle 2">
            <a:extLst>
              <a:ext uri="{FF2B5EF4-FFF2-40B4-BE49-F238E27FC236}">
                <a16:creationId xmlns:a16="http://schemas.microsoft.com/office/drawing/2014/main" id="{74A30556-8831-6682-C9D7-CE486771B94F}"/>
              </a:ext>
            </a:extLst>
          </p:cNvPr>
          <p:cNvSpPr>
            <a:spLocks noGrp="1"/>
          </p:cNvSpPr>
          <p:nvPr>
            <p:ph type="subTitle" idx="1" hasCustomPrompt="1"/>
          </p:nvPr>
        </p:nvSpPr>
        <p:spPr>
          <a:xfrm>
            <a:off x="882474" y="3722240"/>
            <a:ext cx="9144000" cy="426687"/>
          </a:xfrm>
          <a:prstGeom prst="rect">
            <a:avLst/>
          </a:prstGeom>
        </p:spPr>
        <p:txBody>
          <a:bodyPr>
            <a:normAutofit/>
          </a:bodyPr>
          <a:lstStyle>
            <a:lvl1pPr marL="0" indent="0" algn="l">
              <a:buNone/>
              <a:defRPr sz="3200" b="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Any questions?</a:t>
            </a:r>
            <a:endParaRPr lang="en-US"/>
          </a:p>
        </p:txBody>
      </p:sp>
      <p:pic>
        <p:nvPicPr>
          <p:cNvPr id="4" name="Picture 3" descr="University of Nottingham Logo.">
            <a:extLst>
              <a:ext uri="{FF2B5EF4-FFF2-40B4-BE49-F238E27FC236}">
                <a16:creationId xmlns:a16="http://schemas.microsoft.com/office/drawing/2014/main" id="{9289179D-6004-2704-138F-CD629590ADBC}"/>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0" y="0"/>
            <a:ext cx="2436553" cy="900112"/>
          </a:xfrm>
          <a:prstGeom prst="rect">
            <a:avLst/>
          </a:prstGeom>
        </p:spPr>
      </p:pic>
      <p:sp>
        <p:nvSpPr>
          <p:cNvPr id="5" name="TextBox 4">
            <a:extLst>
              <a:ext uri="{FF2B5EF4-FFF2-40B4-BE49-F238E27FC236}">
                <a16:creationId xmlns:a16="http://schemas.microsoft.com/office/drawing/2014/main" id="{927B82E1-9A0E-59E5-DF66-092240979662}"/>
              </a:ext>
            </a:extLst>
          </p:cNvPr>
          <p:cNvSpPr txBox="1"/>
          <p:nvPr userDrawn="1"/>
        </p:nvSpPr>
        <p:spPr>
          <a:xfrm>
            <a:off x="877173" y="2258844"/>
            <a:ext cx="6571467" cy="923330"/>
          </a:xfrm>
          <a:prstGeom prst="rect">
            <a:avLst/>
          </a:prstGeom>
          <a:noFill/>
        </p:spPr>
        <p:txBody>
          <a:bodyPr wrap="square" lIns="0" tIns="0" rIns="0" bIns="0" rtlCol="0">
            <a:spAutoFit/>
          </a:bodyPr>
          <a:lstStyle/>
          <a:p>
            <a:r>
              <a:rPr lang="en-US" sz="6000" b="1" i="0">
                <a:solidFill>
                  <a:schemeClr val="bg1"/>
                </a:solidFill>
                <a:latin typeface="+mj-lt"/>
              </a:rPr>
              <a:t>Thank you</a:t>
            </a:r>
          </a:p>
        </p:txBody>
      </p:sp>
    </p:spTree>
    <p:extLst>
      <p:ext uri="{BB962C8B-B14F-4D97-AF65-F5344CB8AC3E}">
        <p14:creationId xmlns:p14="http://schemas.microsoft.com/office/powerpoint/2010/main" val="2944574702"/>
      </p:ext>
    </p:extLst>
  </p:cSld>
  <p:clrMapOvr>
    <a:masterClrMapping/>
  </p:clrMapOvr>
  <p:extLst>
    <p:ext uri="{DCECCB84-F9BA-43D5-87BE-67443E8EF086}">
      <p15:sldGuideLst xmlns:p15="http://schemas.microsoft.com/office/powerpoint/2012/main">
        <p15:guide id="1" orient="horz" pos="1423">
          <p15:clr>
            <a:srgbClr val="FBAE40"/>
          </p15:clr>
        </p15:guide>
      </p15:sldGuideLst>
    </p:ext>
  </p:extLst>
</p:sldLayout>
</file>

<file path=ppt/slideMasters/_rels/slideMaster1.xml.rels><?xml version="1.0" encoding="UTF-8" standalone="yes"?>
<Relationships xmlns="http://schemas.openxmlformats.org/package/2006/relationships"><Relationship Id="rId26" Type="http://schemas.openxmlformats.org/officeDocument/2006/relationships/slideLayout" Target="../slideLayouts/slideLayout26.xml"/><Relationship Id="rId21" Type="http://schemas.openxmlformats.org/officeDocument/2006/relationships/slideLayout" Target="../slideLayouts/slideLayout21.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63" Type="http://schemas.openxmlformats.org/officeDocument/2006/relationships/slideLayout" Target="../slideLayouts/slideLayout63.xml"/><Relationship Id="rId68" Type="http://schemas.openxmlformats.org/officeDocument/2006/relationships/slideLayout" Target="../slideLayouts/slideLayout68.xml"/><Relationship Id="rId16" Type="http://schemas.openxmlformats.org/officeDocument/2006/relationships/slideLayout" Target="../slideLayouts/slideLayout16.xml"/><Relationship Id="rId11" Type="http://schemas.openxmlformats.org/officeDocument/2006/relationships/slideLayout" Target="../slideLayouts/slideLayout11.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74" Type="http://schemas.openxmlformats.org/officeDocument/2006/relationships/slideLayout" Target="../slideLayouts/slideLayout74.xml"/><Relationship Id="rId79" Type="http://schemas.openxmlformats.org/officeDocument/2006/relationships/slideLayout" Target="../slideLayouts/slideLayout79.xml"/><Relationship Id="rId5" Type="http://schemas.openxmlformats.org/officeDocument/2006/relationships/slideLayout" Target="../slideLayouts/slideLayout5.xml"/><Relationship Id="rId61" Type="http://schemas.openxmlformats.org/officeDocument/2006/relationships/slideLayout" Target="../slideLayouts/slideLayout61.xml"/><Relationship Id="rId19" Type="http://schemas.openxmlformats.org/officeDocument/2006/relationships/slideLayout" Target="../slideLayouts/slideLayout1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64" Type="http://schemas.openxmlformats.org/officeDocument/2006/relationships/slideLayout" Target="../slideLayouts/slideLayout64.xml"/><Relationship Id="rId69" Type="http://schemas.openxmlformats.org/officeDocument/2006/relationships/slideLayout" Target="../slideLayouts/slideLayout69.xml"/><Relationship Id="rId77" Type="http://schemas.openxmlformats.org/officeDocument/2006/relationships/slideLayout" Target="../slideLayouts/slideLayout77.xml"/><Relationship Id="rId8" Type="http://schemas.openxmlformats.org/officeDocument/2006/relationships/slideLayout" Target="../slideLayouts/slideLayout8.xml"/><Relationship Id="rId51" Type="http://schemas.openxmlformats.org/officeDocument/2006/relationships/slideLayout" Target="../slideLayouts/slideLayout51.xml"/><Relationship Id="rId72" Type="http://schemas.openxmlformats.org/officeDocument/2006/relationships/slideLayout" Target="../slideLayouts/slideLayout72.xml"/><Relationship Id="rId80" Type="http://schemas.openxmlformats.org/officeDocument/2006/relationships/slideLayout" Target="../slideLayouts/slideLayout80.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67" Type="http://schemas.openxmlformats.org/officeDocument/2006/relationships/slideLayout" Target="../slideLayouts/slideLayout67.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slideLayout" Target="../slideLayouts/slideLayout62.xml"/><Relationship Id="rId70" Type="http://schemas.openxmlformats.org/officeDocument/2006/relationships/slideLayout" Target="../slideLayouts/slideLayout70.xml"/><Relationship Id="rId75" Type="http://schemas.openxmlformats.org/officeDocument/2006/relationships/slideLayout" Target="../slideLayouts/slideLayout75.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65" Type="http://schemas.openxmlformats.org/officeDocument/2006/relationships/slideLayout" Target="../slideLayouts/slideLayout65.xml"/><Relationship Id="rId73" Type="http://schemas.openxmlformats.org/officeDocument/2006/relationships/slideLayout" Target="../slideLayouts/slideLayout73.xml"/><Relationship Id="rId78" Type="http://schemas.openxmlformats.org/officeDocument/2006/relationships/slideLayout" Target="../slideLayouts/slideLayout78.xml"/><Relationship Id="rId81"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9" Type="http://schemas.openxmlformats.org/officeDocument/2006/relationships/slideLayout" Target="../slideLayouts/slideLayout39.xml"/><Relationship Id="rId34" Type="http://schemas.openxmlformats.org/officeDocument/2006/relationships/slideLayout" Target="../slideLayouts/slideLayout34.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6" Type="http://schemas.openxmlformats.org/officeDocument/2006/relationships/slideLayout" Target="../slideLayouts/slideLayout76.xml"/><Relationship Id="rId7" Type="http://schemas.openxmlformats.org/officeDocument/2006/relationships/slideLayout" Target="../slideLayouts/slideLayout7.xml"/><Relationship Id="rId71" Type="http://schemas.openxmlformats.org/officeDocument/2006/relationships/slideLayout" Target="../slideLayouts/slideLayout71.xml"/><Relationship Id="rId2" Type="http://schemas.openxmlformats.org/officeDocument/2006/relationships/slideLayout" Target="../slideLayouts/slideLayout2.xml"/><Relationship Id="rId29" Type="http://schemas.openxmlformats.org/officeDocument/2006/relationships/slideLayout" Target="../slideLayouts/slideLayout29.xml"/><Relationship Id="rId24" Type="http://schemas.openxmlformats.org/officeDocument/2006/relationships/slideLayout" Target="../slideLayouts/slideLayout24.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66" Type="http://schemas.openxmlformats.org/officeDocument/2006/relationships/slideLayout" Target="../slideLayouts/slideLayout66.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93.xml"/><Relationship Id="rId18" Type="http://schemas.openxmlformats.org/officeDocument/2006/relationships/slideLayout" Target="../slideLayouts/slideLayout98.xml"/><Relationship Id="rId26" Type="http://schemas.openxmlformats.org/officeDocument/2006/relationships/slideLayout" Target="../slideLayouts/slideLayout106.xml"/><Relationship Id="rId39" Type="http://schemas.openxmlformats.org/officeDocument/2006/relationships/slideLayout" Target="../slideLayouts/slideLayout119.xml"/><Relationship Id="rId21" Type="http://schemas.openxmlformats.org/officeDocument/2006/relationships/slideLayout" Target="../slideLayouts/slideLayout101.xml"/><Relationship Id="rId34" Type="http://schemas.openxmlformats.org/officeDocument/2006/relationships/slideLayout" Target="../slideLayouts/slideLayout114.xml"/><Relationship Id="rId42" Type="http://schemas.openxmlformats.org/officeDocument/2006/relationships/slideLayout" Target="../slideLayouts/slideLayout122.xml"/><Relationship Id="rId47" Type="http://schemas.openxmlformats.org/officeDocument/2006/relationships/slideLayout" Target="../slideLayouts/slideLayout127.xml"/><Relationship Id="rId50" Type="http://schemas.openxmlformats.org/officeDocument/2006/relationships/slideLayout" Target="../slideLayouts/slideLayout130.xml"/><Relationship Id="rId55" Type="http://schemas.openxmlformats.org/officeDocument/2006/relationships/theme" Target="../theme/theme2.xml"/><Relationship Id="rId7" Type="http://schemas.openxmlformats.org/officeDocument/2006/relationships/slideLayout" Target="../slideLayouts/slideLayout87.xml"/><Relationship Id="rId2" Type="http://schemas.openxmlformats.org/officeDocument/2006/relationships/slideLayout" Target="../slideLayouts/slideLayout82.xml"/><Relationship Id="rId16" Type="http://schemas.openxmlformats.org/officeDocument/2006/relationships/slideLayout" Target="../slideLayouts/slideLayout96.xml"/><Relationship Id="rId29" Type="http://schemas.openxmlformats.org/officeDocument/2006/relationships/slideLayout" Target="../slideLayouts/slideLayout109.xml"/><Relationship Id="rId11" Type="http://schemas.openxmlformats.org/officeDocument/2006/relationships/slideLayout" Target="../slideLayouts/slideLayout91.xml"/><Relationship Id="rId24" Type="http://schemas.openxmlformats.org/officeDocument/2006/relationships/slideLayout" Target="../slideLayouts/slideLayout104.xml"/><Relationship Id="rId32" Type="http://schemas.openxmlformats.org/officeDocument/2006/relationships/slideLayout" Target="../slideLayouts/slideLayout112.xml"/><Relationship Id="rId37" Type="http://schemas.openxmlformats.org/officeDocument/2006/relationships/slideLayout" Target="../slideLayouts/slideLayout117.xml"/><Relationship Id="rId40" Type="http://schemas.openxmlformats.org/officeDocument/2006/relationships/slideLayout" Target="../slideLayouts/slideLayout120.xml"/><Relationship Id="rId45" Type="http://schemas.openxmlformats.org/officeDocument/2006/relationships/slideLayout" Target="../slideLayouts/slideLayout125.xml"/><Relationship Id="rId53" Type="http://schemas.openxmlformats.org/officeDocument/2006/relationships/slideLayout" Target="../slideLayouts/slideLayout133.xml"/><Relationship Id="rId5" Type="http://schemas.openxmlformats.org/officeDocument/2006/relationships/slideLayout" Target="../slideLayouts/slideLayout85.xml"/><Relationship Id="rId10" Type="http://schemas.openxmlformats.org/officeDocument/2006/relationships/slideLayout" Target="../slideLayouts/slideLayout90.xml"/><Relationship Id="rId19" Type="http://schemas.openxmlformats.org/officeDocument/2006/relationships/slideLayout" Target="../slideLayouts/slideLayout99.xml"/><Relationship Id="rId31" Type="http://schemas.openxmlformats.org/officeDocument/2006/relationships/slideLayout" Target="../slideLayouts/slideLayout111.xml"/><Relationship Id="rId44" Type="http://schemas.openxmlformats.org/officeDocument/2006/relationships/slideLayout" Target="../slideLayouts/slideLayout124.xml"/><Relationship Id="rId52" Type="http://schemas.openxmlformats.org/officeDocument/2006/relationships/slideLayout" Target="../slideLayouts/slideLayout132.xml"/><Relationship Id="rId4" Type="http://schemas.openxmlformats.org/officeDocument/2006/relationships/slideLayout" Target="../slideLayouts/slideLayout84.xml"/><Relationship Id="rId9" Type="http://schemas.openxmlformats.org/officeDocument/2006/relationships/slideLayout" Target="../slideLayouts/slideLayout89.xml"/><Relationship Id="rId14" Type="http://schemas.openxmlformats.org/officeDocument/2006/relationships/slideLayout" Target="../slideLayouts/slideLayout94.xml"/><Relationship Id="rId22" Type="http://schemas.openxmlformats.org/officeDocument/2006/relationships/slideLayout" Target="../slideLayouts/slideLayout102.xml"/><Relationship Id="rId27" Type="http://schemas.openxmlformats.org/officeDocument/2006/relationships/slideLayout" Target="../slideLayouts/slideLayout107.xml"/><Relationship Id="rId30" Type="http://schemas.openxmlformats.org/officeDocument/2006/relationships/slideLayout" Target="../slideLayouts/slideLayout110.xml"/><Relationship Id="rId35" Type="http://schemas.openxmlformats.org/officeDocument/2006/relationships/slideLayout" Target="../slideLayouts/slideLayout115.xml"/><Relationship Id="rId43" Type="http://schemas.openxmlformats.org/officeDocument/2006/relationships/slideLayout" Target="../slideLayouts/slideLayout123.xml"/><Relationship Id="rId48" Type="http://schemas.openxmlformats.org/officeDocument/2006/relationships/slideLayout" Target="../slideLayouts/slideLayout128.xml"/><Relationship Id="rId56" Type="http://schemas.openxmlformats.org/officeDocument/2006/relationships/image" Target="../media/image26.png"/><Relationship Id="rId8" Type="http://schemas.openxmlformats.org/officeDocument/2006/relationships/slideLayout" Target="../slideLayouts/slideLayout88.xml"/><Relationship Id="rId51" Type="http://schemas.openxmlformats.org/officeDocument/2006/relationships/slideLayout" Target="../slideLayouts/slideLayout131.xml"/><Relationship Id="rId3" Type="http://schemas.openxmlformats.org/officeDocument/2006/relationships/slideLayout" Target="../slideLayouts/slideLayout83.xml"/><Relationship Id="rId12" Type="http://schemas.openxmlformats.org/officeDocument/2006/relationships/slideLayout" Target="../slideLayouts/slideLayout92.xml"/><Relationship Id="rId17" Type="http://schemas.openxmlformats.org/officeDocument/2006/relationships/slideLayout" Target="../slideLayouts/slideLayout97.xml"/><Relationship Id="rId25" Type="http://schemas.openxmlformats.org/officeDocument/2006/relationships/slideLayout" Target="../slideLayouts/slideLayout105.xml"/><Relationship Id="rId33" Type="http://schemas.openxmlformats.org/officeDocument/2006/relationships/slideLayout" Target="../slideLayouts/slideLayout113.xml"/><Relationship Id="rId38" Type="http://schemas.openxmlformats.org/officeDocument/2006/relationships/slideLayout" Target="../slideLayouts/slideLayout118.xml"/><Relationship Id="rId46" Type="http://schemas.openxmlformats.org/officeDocument/2006/relationships/slideLayout" Target="../slideLayouts/slideLayout126.xml"/><Relationship Id="rId20" Type="http://schemas.openxmlformats.org/officeDocument/2006/relationships/slideLayout" Target="../slideLayouts/slideLayout100.xml"/><Relationship Id="rId41" Type="http://schemas.openxmlformats.org/officeDocument/2006/relationships/slideLayout" Target="../slideLayouts/slideLayout121.xml"/><Relationship Id="rId54" Type="http://schemas.openxmlformats.org/officeDocument/2006/relationships/slideLayout" Target="../slideLayouts/slideLayout134.xml"/><Relationship Id="rId1" Type="http://schemas.openxmlformats.org/officeDocument/2006/relationships/slideLayout" Target="../slideLayouts/slideLayout81.xml"/><Relationship Id="rId6" Type="http://schemas.openxmlformats.org/officeDocument/2006/relationships/slideLayout" Target="../slideLayouts/slideLayout86.xml"/><Relationship Id="rId15" Type="http://schemas.openxmlformats.org/officeDocument/2006/relationships/slideLayout" Target="../slideLayouts/slideLayout95.xml"/><Relationship Id="rId23" Type="http://schemas.openxmlformats.org/officeDocument/2006/relationships/slideLayout" Target="../slideLayouts/slideLayout103.xml"/><Relationship Id="rId28" Type="http://schemas.openxmlformats.org/officeDocument/2006/relationships/slideLayout" Target="../slideLayouts/slideLayout108.xml"/><Relationship Id="rId36" Type="http://schemas.openxmlformats.org/officeDocument/2006/relationships/slideLayout" Target="../slideLayouts/slideLayout116.xml"/><Relationship Id="rId49" Type="http://schemas.openxmlformats.org/officeDocument/2006/relationships/slideLayout" Target="../slideLayouts/slideLayout12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Date Placeholder 3"/>
          <p:cNvSpPr>
            <a:spLocks noGrp="1"/>
          </p:cNvSpPr>
          <p:nvPr>
            <p:ph type="dt" sz="half" idx="2"/>
          </p:nvPr>
        </p:nvSpPr>
        <p:spPr>
          <a:xfrm>
            <a:off x="479377" y="6356350"/>
            <a:ext cx="2886837"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9070619-D170-48E7-B25D-293F3BFD294D}" type="datetime4">
              <a:rPr lang="en-GB" smtClean="0"/>
              <a:t>30 September 2026</a:t>
            </a:fld>
            <a:endParaRPr lang="en-GB"/>
          </a:p>
        </p:txBody>
      </p:sp>
      <p:sp>
        <p:nvSpPr>
          <p:cNvPr id="5" name="Footer Placeholder 4"/>
          <p:cNvSpPr>
            <a:spLocks noGrp="1"/>
          </p:cNvSpPr>
          <p:nvPr>
            <p:ph type="ftr" sz="quarter" idx="3"/>
          </p:nvPr>
        </p:nvSpPr>
        <p:spPr>
          <a:xfrm>
            <a:off x="4040191"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GB"/>
              <a:t>Name, Department</a:t>
            </a:r>
          </a:p>
        </p:txBody>
      </p:sp>
      <p:sp>
        <p:nvSpPr>
          <p:cNvPr id="6" name="Slide Number Placeholder 5"/>
          <p:cNvSpPr>
            <a:spLocks noGrp="1"/>
          </p:cNvSpPr>
          <p:nvPr>
            <p:ph type="sldNum" sz="quarter" idx="4"/>
          </p:nvPr>
        </p:nvSpPr>
        <p:spPr>
          <a:xfrm>
            <a:off x="8828967" y="6356350"/>
            <a:ext cx="2908107"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BBF530E-1875-46E6-901C-76683197A1B3}" type="slidenum">
              <a:rPr lang="en-GB" smtClean="0"/>
              <a:pPr/>
              <a:t>‹#›</a:t>
            </a:fld>
            <a:endParaRPr lang="en-GB"/>
          </a:p>
        </p:txBody>
      </p:sp>
    </p:spTree>
    <p:extLst>
      <p:ext uri="{BB962C8B-B14F-4D97-AF65-F5344CB8AC3E}">
        <p14:creationId xmlns:p14="http://schemas.microsoft.com/office/powerpoint/2010/main" val="763399869"/>
      </p:ext>
    </p:extLst>
  </p:cSld>
  <p:clrMap bg1="lt1" tx1="dk1" bg2="lt2" tx2="dk2" accent1="accent1" accent2="accent2" accent3="accent3" accent4="accent4" accent5="accent5" accent6="accent6" hlink="hlink" folHlink="folHlink"/>
  <p:sldLayoutIdLst>
    <p:sldLayoutId id="2147483718" r:id="rId1"/>
    <p:sldLayoutId id="2147483719" r:id="rId2"/>
    <p:sldLayoutId id="2147483720" r:id="rId3"/>
    <p:sldLayoutId id="2147483721" r:id="rId4"/>
    <p:sldLayoutId id="2147483722" r:id="rId5"/>
    <p:sldLayoutId id="2147483723" r:id="rId6"/>
    <p:sldLayoutId id="2147483724" r:id="rId7"/>
    <p:sldLayoutId id="2147483725" r:id="rId8"/>
    <p:sldLayoutId id="2147483726" r:id="rId9"/>
    <p:sldLayoutId id="2147483727" r:id="rId10"/>
    <p:sldLayoutId id="2147483728" r:id="rId11"/>
    <p:sldLayoutId id="2147483729" r:id="rId12"/>
    <p:sldLayoutId id="2147483730" r:id="rId13"/>
    <p:sldLayoutId id="2147483731" r:id="rId14"/>
    <p:sldLayoutId id="2147483732" r:id="rId15"/>
    <p:sldLayoutId id="2147483733" r:id="rId16"/>
    <p:sldLayoutId id="2147483734" r:id="rId17"/>
    <p:sldLayoutId id="2147483735" r:id="rId18"/>
    <p:sldLayoutId id="2147483736" r:id="rId19"/>
    <p:sldLayoutId id="2147483737" r:id="rId20"/>
    <p:sldLayoutId id="2147483738" r:id="rId21"/>
    <p:sldLayoutId id="2147483739" r:id="rId22"/>
    <p:sldLayoutId id="2147483740" r:id="rId23"/>
    <p:sldLayoutId id="2147483741" r:id="rId24"/>
    <p:sldLayoutId id="2147483742" r:id="rId25"/>
    <p:sldLayoutId id="2147483743" r:id="rId26"/>
    <p:sldLayoutId id="2147483816" r:id="rId27"/>
    <p:sldLayoutId id="2147483817" r:id="rId28"/>
    <p:sldLayoutId id="2147483818" r:id="rId29"/>
    <p:sldLayoutId id="2147483819" r:id="rId30"/>
    <p:sldLayoutId id="2147483664" r:id="rId31"/>
    <p:sldLayoutId id="2147483668" r:id="rId32"/>
    <p:sldLayoutId id="2147483669" r:id="rId33"/>
    <p:sldLayoutId id="2147483670" r:id="rId34"/>
    <p:sldLayoutId id="2147483677" r:id="rId35"/>
    <p:sldLayoutId id="2147483714" r:id="rId36"/>
    <p:sldLayoutId id="2147483679" r:id="rId37"/>
    <p:sldLayoutId id="2147483680" r:id="rId38"/>
    <p:sldLayoutId id="2147483704" r:id="rId39"/>
    <p:sldLayoutId id="2147483705" r:id="rId40"/>
    <p:sldLayoutId id="2147483681" r:id="rId41"/>
    <p:sldLayoutId id="2147483682" r:id="rId42"/>
    <p:sldLayoutId id="2147483684" r:id="rId43"/>
    <p:sldLayoutId id="2147483683" r:id="rId44"/>
    <p:sldLayoutId id="2147483702" r:id="rId45"/>
    <p:sldLayoutId id="2147483701" r:id="rId46"/>
    <p:sldLayoutId id="2147483703" r:id="rId47"/>
    <p:sldLayoutId id="2147483671" r:id="rId48"/>
    <p:sldLayoutId id="2147483672" r:id="rId49"/>
    <p:sldLayoutId id="2147483673" r:id="rId50"/>
    <p:sldLayoutId id="2147483674" r:id="rId51"/>
    <p:sldLayoutId id="2147483697" r:id="rId52"/>
    <p:sldLayoutId id="2147483698" r:id="rId53"/>
    <p:sldLayoutId id="2147483699" r:id="rId54"/>
    <p:sldLayoutId id="2147483700" r:id="rId55"/>
    <p:sldLayoutId id="2147483694" r:id="rId56"/>
    <p:sldLayoutId id="2147483650" r:id="rId57"/>
    <p:sldLayoutId id="2147483662" r:id="rId58"/>
    <p:sldLayoutId id="2147483710" r:id="rId59"/>
    <p:sldLayoutId id="2147483675" r:id="rId60"/>
    <p:sldLayoutId id="2147483712" r:id="rId61"/>
    <p:sldLayoutId id="2147483676" r:id="rId62"/>
    <p:sldLayoutId id="2147483713" r:id="rId63"/>
    <p:sldLayoutId id="2147483687" r:id="rId64"/>
    <p:sldLayoutId id="2147483708" r:id="rId65"/>
    <p:sldLayoutId id="2147483665" r:id="rId66"/>
    <p:sldLayoutId id="2147483711" r:id="rId67"/>
    <p:sldLayoutId id="2147483666" r:id="rId68"/>
    <p:sldLayoutId id="2147483667" r:id="rId69"/>
    <p:sldLayoutId id="2147483663" r:id="rId70"/>
    <p:sldLayoutId id="2147483678" r:id="rId71"/>
    <p:sldLayoutId id="2147483689" r:id="rId72"/>
    <p:sldLayoutId id="2147483690" r:id="rId73"/>
    <p:sldLayoutId id="2147483688" r:id="rId74"/>
    <p:sldLayoutId id="2147483693" r:id="rId75"/>
    <p:sldLayoutId id="2147483686" r:id="rId76"/>
    <p:sldLayoutId id="2147483706" r:id="rId77"/>
    <p:sldLayoutId id="2147483707" r:id="rId78"/>
    <p:sldLayoutId id="2147483696" r:id="rId79"/>
    <p:sldLayoutId id="2147483685" r:id="rId80"/>
  </p:sldLayoutIdLst>
  <p:hf hdr="0"/>
  <p:txStyles>
    <p:titleStyle>
      <a:lvl1pPr algn="l" defTabSz="914400" rtl="0" eaLnBrk="1" latinLnBrk="0" hangingPunct="1">
        <a:lnSpc>
          <a:spcPct val="90000"/>
        </a:lnSpc>
        <a:spcBef>
          <a:spcPct val="0"/>
        </a:spcBef>
        <a:buNone/>
        <a:defRPr sz="3200" b="1"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Wingdings" panose="05000000000000000000" pitchFamily="2" charset="2"/>
        <a:buChar char="§"/>
        <a:defRPr sz="3200" kern="1200" baseline="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Wingdings" panose="05000000000000000000" pitchFamily="2" charset="2"/>
        <a:buChar char="§"/>
        <a:defRPr sz="29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Wingdings" panose="05000000000000000000" pitchFamily="2" charset="2"/>
        <a:buChar char="§"/>
        <a:defRPr sz="2600"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Wingdings" panose="05000000000000000000" pitchFamily="2" charset="2"/>
        <a:buNone/>
        <a:defRPr sz="240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24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Picture 7" descr="University of Nottingham castle icon">
            <a:extLst>
              <a:ext uri="{FF2B5EF4-FFF2-40B4-BE49-F238E27FC236}">
                <a16:creationId xmlns:a16="http://schemas.microsoft.com/office/drawing/2014/main" id="{A0DB6D3F-5204-F4BF-012D-207A745E3A1B}"/>
              </a:ext>
            </a:extLst>
          </p:cNvPr>
          <p:cNvPicPr>
            <a:picLocks noChangeAspect="1"/>
          </p:cNvPicPr>
          <p:nvPr/>
        </p:nvPicPr>
        <p:blipFill>
          <a:blip r:embed="rId56" cstate="screen">
            <a:extLst>
              <a:ext uri="{28A0092B-C50C-407E-A947-70E740481C1C}">
                <a14:useLocalDpi xmlns:a14="http://schemas.microsoft.com/office/drawing/2010/main"/>
              </a:ext>
            </a:extLst>
          </a:blip>
          <a:stretch>
            <a:fillRect/>
          </a:stretch>
        </p:blipFill>
        <p:spPr>
          <a:xfrm>
            <a:off x="0" y="0"/>
            <a:ext cx="900000" cy="900000"/>
          </a:xfrm>
          <a:prstGeom prst="rect">
            <a:avLst/>
          </a:prstGeom>
        </p:spPr>
      </p:pic>
      <p:sp>
        <p:nvSpPr>
          <p:cNvPr id="2" name="Title Placeholder 1">
            <a:extLst>
              <a:ext uri="{FF2B5EF4-FFF2-40B4-BE49-F238E27FC236}">
                <a16:creationId xmlns:a16="http://schemas.microsoft.com/office/drawing/2014/main" id="{D2C93A7D-3D18-13F0-94FC-7B0CB5559202}"/>
              </a:ext>
            </a:extLst>
          </p:cNvPr>
          <p:cNvSpPr>
            <a:spLocks noGrp="1"/>
          </p:cNvSpPr>
          <p:nvPr>
            <p:ph type="title"/>
          </p:nvPr>
        </p:nvSpPr>
        <p:spPr>
          <a:xfrm>
            <a:off x="1325563" y="0"/>
            <a:ext cx="10440987" cy="900000"/>
          </a:xfrm>
          <a:prstGeom prst="rect">
            <a:avLst/>
          </a:prstGeom>
        </p:spPr>
        <p:txBody>
          <a:bodyPr vert="horz" lIns="0" tIns="180000" rIns="0" bIns="180000" rtlCol="0" anchor="t" anchorCtr="0">
            <a:normAutofit/>
          </a:bodyPr>
          <a:lstStyle/>
          <a:p>
            <a:r>
              <a:rPr lang="en-GB"/>
              <a:t>Your title goes here</a:t>
            </a:r>
            <a:endParaRPr lang="en-US"/>
          </a:p>
        </p:txBody>
      </p:sp>
      <p:sp>
        <p:nvSpPr>
          <p:cNvPr id="3" name="Text Placeholder 2">
            <a:extLst>
              <a:ext uri="{FF2B5EF4-FFF2-40B4-BE49-F238E27FC236}">
                <a16:creationId xmlns:a16="http://schemas.microsoft.com/office/drawing/2014/main" id="{DF6EA77C-D93E-4080-9229-521D3E95C516}"/>
              </a:ext>
            </a:extLst>
          </p:cNvPr>
          <p:cNvSpPr>
            <a:spLocks noGrp="1"/>
          </p:cNvSpPr>
          <p:nvPr>
            <p:ph type="body" idx="1"/>
          </p:nvPr>
        </p:nvSpPr>
        <p:spPr>
          <a:xfrm>
            <a:off x="425450" y="1358900"/>
            <a:ext cx="11341099" cy="4860925"/>
          </a:xfrm>
          <a:prstGeom prst="rect">
            <a:avLst/>
          </a:prstGeom>
        </p:spPr>
        <p:txBody>
          <a:bodyPr vert="horz" lIns="0" tIns="0" rIns="0" bIns="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0" name="Slide Number Placeholder 5">
            <a:extLst>
              <a:ext uri="{FF2B5EF4-FFF2-40B4-BE49-F238E27FC236}">
                <a16:creationId xmlns:a16="http://schemas.microsoft.com/office/drawing/2014/main" id="{9721D480-74CD-04ED-591D-8AF32751D46B}"/>
              </a:ext>
            </a:extLst>
          </p:cNvPr>
          <p:cNvSpPr>
            <a:spLocks noGrp="1"/>
          </p:cNvSpPr>
          <p:nvPr>
            <p:ph type="sldNum" sz="quarter" idx="4"/>
          </p:nvPr>
        </p:nvSpPr>
        <p:spPr>
          <a:xfrm>
            <a:off x="11046660" y="6399212"/>
            <a:ext cx="719890" cy="197810"/>
          </a:xfrm>
          <a:prstGeom prst="rect">
            <a:avLst/>
          </a:prstGeom>
        </p:spPr>
        <p:txBody>
          <a:bodyPr lIns="0" tIns="0" rIns="0" bIns="0"/>
          <a:lstStyle>
            <a:lvl1pPr algn="r">
              <a:defRPr sz="1200">
                <a:solidFill>
                  <a:schemeClr val="accent1"/>
                </a:solidFill>
              </a:defRPr>
            </a:lvl1pPr>
          </a:lstStyle>
          <a:p>
            <a:fld id="{CBBF530E-1875-46E6-901C-76683197A1B3}" type="slidenum">
              <a:rPr lang="en-GB" smtClean="0"/>
              <a:pPr/>
              <a:t>‹#›</a:t>
            </a:fld>
            <a:endParaRPr lang="en-GB"/>
          </a:p>
        </p:txBody>
      </p:sp>
    </p:spTree>
    <p:extLst>
      <p:ext uri="{BB962C8B-B14F-4D97-AF65-F5344CB8AC3E}">
        <p14:creationId xmlns:p14="http://schemas.microsoft.com/office/powerpoint/2010/main" val="1989269285"/>
      </p:ext>
    </p:extLst>
  </p:cSld>
  <p:clrMap bg1="lt1" tx1="dk1" bg2="lt2" tx2="dk2" accent1="accent1" accent2="accent2" accent3="accent3" accent4="accent4" accent5="accent5" accent6="accent6" hlink="hlink" folHlink="folHlink"/>
  <p:sldLayoutIdLst>
    <p:sldLayoutId id="2147483821" r:id="rId1"/>
    <p:sldLayoutId id="2147483822" r:id="rId2"/>
    <p:sldLayoutId id="2147483823" r:id="rId3"/>
    <p:sldLayoutId id="2147483824" r:id="rId4"/>
    <p:sldLayoutId id="2147483825" r:id="rId5"/>
    <p:sldLayoutId id="2147483826" r:id="rId6"/>
    <p:sldLayoutId id="2147483827" r:id="rId7"/>
    <p:sldLayoutId id="2147483828" r:id="rId8"/>
    <p:sldLayoutId id="2147483829" r:id="rId9"/>
    <p:sldLayoutId id="2147483830" r:id="rId10"/>
    <p:sldLayoutId id="2147483831" r:id="rId11"/>
    <p:sldLayoutId id="2147483832" r:id="rId12"/>
    <p:sldLayoutId id="2147483833" r:id="rId13"/>
    <p:sldLayoutId id="2147483834" r:id="rId14"/>
    <p:sldLayoutId id="2147483835" r:id="rId15"/>
    <p:sldLayoutId id="2147483836" r:id="rId16"/>
    <p:sldLayoutId id="2147483837" r:id="rId17"/>
    <p:sldLayoutId id="2147483838" r:id="rId18"/>
    <p:sldLayoutId id="2147483839" r:id="rId19"/>
    <p:sldLayoutId id="2147483840" r:id="rId20"/>
    <p:sldLayoutId id="2147483841" r:id="rId21"/>
    <p:sldLayoutId id="2147483842" r:id="rId22"/>
    <p:sldLayoutId id="2147483843" r:id="rId23"/>
    <p:sldLayoutId id="2147483844" r:id="rId24"/>
    <p:sldLayoutId id="2147483845" r:id="rId25"/>
    <p:sldLayoutId id="2147483846" r:id="rId26"/>
    <p:sldLayoutId id="2147483847" r:id="rId27"/>
    <p:sldLayoutId id="2147483848" r:id="rId28"/>
    <p:sldLayoutId id="2147483849" r:id="rId29"/>
    <p:sldLayoutId id="2147483850" r:id="rId30"/>
    <p:sldLayoutId id="2147483851" r:id="rId31"/>
    <p:sldLayoutId id="2147483852" r:id="rId32"/>
    <p:sldLayoutId id="2147483853" r:id="rId33"/>
    <p:sldLayoutId id="2147483854" r:id="rId34"/>
    <p:sldLayoutId id="2147483855" r:id="rId35"/>
    <p:sldLayoutId id="2147483856" r:id="rId36"/>
    <p:sldLayoutId id="2147483857" r:id="rId37"/>
    <p:sldLayoutId id="2147483858" r:id="rId38"/>
    <p:sldLayoutId id="2147483859" r:id="rId39"/>
    <p:sldLayoutId id="2147483860" r:id="rId40"/>
    <p:sldLayoutId id="2147483861" r:id="rId41"/>
    <p:sldLayoutId id="2147483862" r:id="rId42"/>
    <p:sldLayoutId id="2147483863" r:id="rId43"/>
    <p:sldLayoutId id="2147483864" r:id="rId44"/>
    <p:sldLayoutId id="2147483865" r:id="rId45"/>
    <p:sldLayoutId id="2147483866" r:id="rId46"/>
    <p:sldLayoutId id="2147483867" r:id="rId47"/>
    <p:sldLayoutId id="2147483868" r:id="rId48"/>
    <p:sldLayoutId id="2147483869" r:id="rId49"/>
    <p:sldLayoutId id="2147483870" r:id="rId50"/>
    <p:sldLayoutId id="2147483871" r:id="rId51"/>
    <p:sldLayoutId id="2147483872" r:id="rId52"/>
    <p:sldLayoutId id="2147483873" r:id="rId53"/>
    <p:sldLayoutId id="2147483874" r:id="rId54"/>
  </p:sldLayoutIdLst>
  <p:hf hdr="0"/>
  <p:txStyles>
    <p:titleStyle>
      <a:lvl1pPr algn="l" defTabSz="914400" rtl="0" eaLnBrk="1" latinLnBrk="0" hangingPunct="1">
        <a:lnSpc>
          <a:spcPts val="4000"/>
        </a:lnSpc>
        <a:spcBef>
          <a:spcPct val="0"/>
        </a:spcBef>
        <a:buNone/>
        <a:defRPr sz="4000" b="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Wingdings" pitchFamily="2" charset="2"/>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Wingdings" pitchFamily="2" charset="2"/>
        <a:buChar char="§"/>
        <a:defRPr sz="2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Wingdings" pitchFamily="2" charset="2"/>
        <a:buChar char="§"/>
        <a:defRPr sz="2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Wingdings" pitchFamily="2" charset="2"/>
        <a:buChar char="§"/>
        <a:defRPr sz="2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Wingdings" pitchFamily="2" charset="2"/>
        <a:buChar char="§"/>
        <a:defRPr sz="2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835">
          <p15:clr>
            <a:srgbClr val="5ACBF0"/>
          </p15:clr>
        </p15:guide>
        <p15:guide id="2" orient="horz" pos="289">
          <p15:clr>
            <a:srgbClr val="5ACBF0"/>
          </p15:clr>
        </p15:guide>
        <p15:guide id="3" pos="7412">
          <p15:clr>
            <a:srgbClr val="5ACBF0"/>
          </p15:clr>
        </p15:guide>
        <p15:guide id="4" orient="horz" pos="4031">
          <p15:clr>
            <a:srgbClr val="5ACBF0"/>
          </p15:clr>
        </p15:guide>
        <p15:guide id="5" pos="268">
          <p15:clr>
            <a:srgbClr val="5ACBF0"/>
          </p15:clr>
        </p15:guide>
        <p15:guide id="7" orient="horz" pos="856">
          <p15:clr>
            <a:srgbClr val="5ACBF0"/>
          </p15:clr>
        </p15:guide>
        <p15:guide id="9" pos="551">
          <p15:clr>
            <a:srgbClr val="5ACBF0"/>
          </p15:clr>
        </p15:guide>
        <p15:guide id="10" orient="horz" pos="572">
          <p15:clr>
            <a:srgbClr val="5ACBF0"/>
          </p15:clr>
        </p15:guide>
        <p15:guide id="11" orient="horz" pos="3918">
          <p15:clr>
            <a:srgbClr val="5ACBF0"/>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82.xml"/><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image" Target="../media/image48.png"/></Relationships>
</file>

<file path=ppt/slides/_rels/slide2.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xml"/><Relationship Id="rId1" Type="http://schemas.openxmlformats.org/officeDocument/2006/relationships/slideLayout" Target="../slideLayouts/slideLayout111.xml"/></Relationships>
</file>

<file path=ppt/slides/_rels/slide3.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2.xml"/><Relationship Id="rId1" Type="http://schemas.openxmlformats.org/officeDocument/2006/relationships/slideLayout" Target="../slideLayouts/slideLayout82.xml"/><Relationship Id="rId6" Type="http://schemas.openxmlformats.org/officeDocument/2006/relationships/image" Target="../media/image46.png"/><Relationship Id="rId5" Type="http://schemas.openxmlformats.org/officeDocument/2006/relationships/image" Target="../media/image48.png"/><Relationship Id="rId4" Type="http://schemas.openxmlformats.org/officeDocument/2006/relationships/image" Target="../media/image49.png"/></Relationships>
</file>

<file path=ppt/slides/_rels/slide4.xml.rels><?xml version="1.0" encoding="UTF-8" standalone="yes"?>
<Relationships xmlns="http://schemas.openxmlformats.org/package/2006/relationships"><Relationship Id="rId8" Type="http://schemas.openxmlformats.org/officeDocument/2006/relationships/image" Target="../media/image55.png"/><Relationship Id="rId3" Type="http://schemas.openxmlformats.org/officeDocument/2006/relationships/image" Target="../media/image50.png"/><Relationship Id="rId7" Type="http://schemas.openxmlformats.org/officeDocument/2006/relationships/image" Target="../media/image54.png"/><Relationship Id="rId2" Type="http://schemas.openxmlformats.org/officeDocument/2006/relationships/notesSlide" Target="../notesSlides/notesSlide3.xml"/><Relationship Id="rId1" Type="http://schemas.openxmlformats.org/officeDocument/2006/relationships/slideLayout" Target="../slideLayouts/slideLayout111.xml"/><Relationship Id="rId6" Type="http://schemas.openxmlformats.org/officeDocument/2006/relationships/image" Target="../media/image53.jpeg"/><Relationship Id="rId5" Type="http://schemas.openxmlformats.org/officeDocument/2006/relationships/image" Target="../media/image52.jpeg"/><Relationship Id="rId4" Type="http://schemas.openxmlformats.org/officeDocument/2006/relationships/image" Target="../media/image51.png"/></Relationships>
</file>

<file path=ppt/slides/_rels/slide5.xml.rels><?xml version="1.0" encoding="UTF-8" standalone="yes"?>
<Relationships xmlns="http://schemas.openxmlformats.org/package/2006/relationships"><Relationship Id="rId8" Type="http://schemas.openxmlformats.org/officeDocument/2006/relationships/image" Target="../media/image56.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111.xml"/><Relationship Id="rId6" Type="http://schemas.openxmlformats.org/officeDocument/2006/relationships/diagramColors" Target="../diagrams/colors1.xml"/><Relationship Id="rId11" Type="http://schemas.openxmlformats.org/officeDocument/2006/relationships/image" Target="../media/image48.png"/><Relationship Id="rId5" Type="http://schemas.openxmlformats.org/officeDocument/2006/relationships/diagramQuickStyle" Target="../diagrams/quickStyle1.xml"/><Relationship Id="rId10" Type="http://schemas.openxmlformats.org/officeDocument/2006/relationships/image" Target="../media/image50.png"/><Relationship Id="rId4" Type="http://schemas.openxmlformats.org/officeDocument/2006/relationships/diagramLayout" Target="../diagrams/layout1.xml"/><Relationship Id="rId9" Type="http://schemas.openxmlformats.org/officeDocument/2006/relationships/image" Target="../media/image46.png"/></Relationships>
</file>

<file path=ppt/slides/_rels/slide6.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5.xml"/><Relationship Id="rId1" Type="http://schemas.openxmlformats.org/officeDocument/2006/relationships/slideLayout" Target="../slideLayouts/slideLayout111.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6.xml"/><Relationship Id="rId1" Type="http://schemas.openxmlformats.org/officeDocument/2006/relationships/slideLayout" Target="../slideLayouts/slideLayout82.xml"/><Relationship Id="rId5" Type="http://schemas.openxmlformats.org/officeDocument/2006/relationships/image" Target="../media/image47.png"/><Relationship Id="rId4" Type="http://schemas.openxmlformats.org/officeDocument/2006/relationships/image" Target="../media/image46.png"/></Relationships>
</file>

<file path=ppt/slides/_rels/slide8.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7.xml"/><Relationship Id="rId1" Type="http://schemas.openxmlformats.org/officeDocument/2006/relationships/slideLayout" Target="../slideLayouts/slideLayout111.xml"/></Relationships>
</file>

<file path=ppt/slides/_rels/slide9.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8.xml"/><Relationship Id="rId1" Type="http://schemas.openxmlformats.org/officeDocument/2006/relationships/slideLayout" Target="../slideLayouts/slideLayout111.xml"/></Relationships>
</file>

<file path=ppt/slides/_rels/slide10.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9.xml"/><Relationship Id="rId1" Type="http://schemas.openxmlformats.org/officeDocument/2006/relationships/slideLayout" Target="../slideLayouts/slideLayout111.xml"/></Relationships>
</file>

<file path=ppt/slides/_rels/slide11.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0.xml"/><Relationship Id="rId1" Type="http://schemas.openxmlformats.org/officeDocument/2006/relationships/slideLayout" Target="../slideLayouts/slideLayout111.xml"/></Relationships>
</file>

<file path=ppt/slides/_rels/slide12.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1.xml"/><Relationship Id="rId1" Type="http://schemas.openxmlformats.org/officeDocument/2006/relationships/slideLayout" Target="../slideLayouts/slideLayout111.xml"/></Relationships>
</file>

<file path=ppt/slides/_rels/slide13.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2.xml"/><Relationship Id="rId1" Type="http://schemas.openxmlformats.org/officeDocument/2006/relationships/slideLayout" Target="../slideLayouts/slideLayout111.xml"/></Relationships>
</file>

<file path=ppt/slides/_rels/slide14.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3.xml"/><Relationship Id="rId1" Type="http://schemas.openxmlformats.org/officeDocument/2006/relationships/slideLayout" Target="../slideLayouts/slideLayout111.xml"/></Relationships>
</file>

<file path=ppt/slides/_rels/slide15.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4.xml"/><Relationship Id="rId1" Type="http://schemas.openxmlformats.org/officeDocument/2006/relationships/slideLayout" Target="../slideLayouts/slideLayout111.xml"/></Relationships>
</file>

<file path=ppt/slides/_rels/slide16.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15.xml"/><Relationship Id="rId1" Type="http://schemas.openxmlformats.org/officeDocument/2006/relationships/slideLayout" Target="../slideLayouts/slideLayout111.xml"/></Relationships>
</file>

<file path=ppt/slides/_rels/slide17.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6.xml"/><Relationship Id="rId1" Type="http://schemas.openxmlformats.org/officeDocument/2006/relationships/slideLayout" Target="../slideLayouts/slideLayout111.xml"/></Relationships>
</file>

<file path=ppt/slides/_rels/slide18.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7.xml"/><Relationship Id="rId1" Type="http://schemas.openxmlformats.org/officeDocument/2006/relationships/slideLayout" Target="../slideLayouts/slideLayout82.xml"/><Relationship Id="rId6" Type="http://schemas.openxmlformats.org/officeDocument/2006/relationships/image" Target="../media/image46.png"/><Relationship Id="rId5" Type="http://schemas.openxmlformats.org/officeDocument/2006/relationships/image" Target="../media/image48.png"/><Relationship Id="rId4" Type="http://schemas.openxmlformats.org/officeDocument/2006/relationships/image" Target="../media/image49.png"/></Relationships>
</file>

<file path=ppt/slides/_rels/slide19.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8.xml"/><Relationship Id="rId1" Type="http://schemas.openxmlformats.org/officeDocument/2006/relationships/slideLayout" Target="../slideLayouts/slideLayout111.xml"/><Relationship Id="rId4" Type="http://schemas.openxmlformats.org/officeDocument/2006/relationships/image" Target="../media/image59.png"/></Relationships>
</file>

<file path=ppt/slides/_rels/slide20.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9.xml"/><Relationship Id="rId1" Type="http://schemas.openxmlformats.org/officeDocument/2006/relationships/slideLayout" Target="../slideLayouts/slideLayout111.xml"/><Relationship Id="rId4" Type="http://schemas.openxmlformats.org/officeDocument/2006/relationships/image" Target="../media/image60.png"/></Relationships>
</file>

<file path=ppt/slides/_rels/slide21.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20.xml"/><Relationship Id="rId1" Type="http://schemas.openxmlformats.org/officeDocument/2006/relationships/slideLayout" Target="../slideLayouts/slideLayout111.xml"/><Relationship Id="rId4" Type="http://schemas.openxmlformats.org/officeDocument/2006/relationships/image" Target="../media/image61.png"/></Relationships>
</file>

<file path=ppt/slides/_rels/slide22.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21.xml"/><Relationship Id="rId1" Type="http://schemas.openxmlformats.org/officeDocument/2006/relationships/slideLayout" Target="../slideLayouts/slideLayout82.xml"/><Relationship Id="rId6" Type="http://schemas.openxmlformats.org/officeDocument/2006/relationships/image" Target="../media/image46.png"/><Relationship Id="rId5" Type="http://schemas.openxmlformats.org/officeDocument/2006/relationships/image" Target="../media/image48.png"/><Relationship Id="rId4" Type="http://schemas.openxmlformats.org/officeDocument/2006/relationships/image" Target="../media/image49.png"/></Relationships>
</file>

<file path=ppt/slides/_rels/slide23.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22.xml"/><Relationship Id="rId1" Type="http://schemas.openxmlformats.org/officeDocument/2006/relationships/slideLayout" Target="../slideLayouts/slideLayout82.xml"/><Relationship Id="rId6" Type="http://schemas.openxmlformats.org/officeDocument/2006/relationships/image" Target="../media/image46.png"/><Relationship Id="rId5" Type="http://schemas.openxmlformats.org/officeDocument/2006/relationships/image" Target="../media/image48.png"/><Relationship Id="rId4" Type="http://schemas.openxmlformats.org/officeDocument/2006/relationships/image" Target="../media/image49.png"/></Relationships>
</file>

<file path=ppt/slides/_rels/slide24.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23.xml"/><Relationship Id="rId1" Type="http://schemas.openxmlformats.org/officeDocument/2006/relationships/slideLayout" Target="../slideLayouts/slideLayout111.xml"/></Relationships>
</file>

<file path=ppt/slides/_rels/slide25.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24.xml"/><Relationship Id="rId1" Type="http://schemas.openxmlformats.org/officeDocument/2006/relationships/slideLayout" Target="../slideLayouts/slideLayout111.xml"/><Relationship Id="rId4" Type="http://schemas.openxmlformats.org/officeDocument/2006/relationships/image" Target="../media/image62.png"/></Relationships>
</file>

<file path=ppt/slides/_rels/slide26.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25.xml"/><Relationship Id="rId1" Type="http://schemas.openxmlformats.org/officeDocument/2006/relationships/slideLayout" Target="../slideLayouts/slideLayout111.xml"/><Relationship Id="rId4" Type="http://schemas.openxmlformats.org/officeDocument/2006/relationships/image" Target="../media/image63.png"/></Relationships>
</file>

<file path=ppt/slides/_rels/slide27.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26.xml"/><Relationship Id="rId1" Type="http://schemas.openxmlformats.org/officeDocument/2006/relationships/slideLayout" Target="../slideLayouts/slideLayout111.xml"/></Relationships>
</file>

<file path=ppt/slides/_rels/slide28.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27.xml"/><Relationship Id="rId1" Type="http://schemas.openxmlformats.org/officeDocument/2006/relationships/slideLayout" Target="../slideLayouts/slideLayout82.xml"/><Relationship Id="rId6" Type="http://schemas.openxmlformats.org/officeDocument/2006/relationships/image" Target="../media/image46.png"/><Relationship Id="rId5" Type="http://schemas.openxmlformats.org/officeDocument/2006/relationships/image" Target="../media/image48.png"/><Relationship Id="rId4" Type="http://schemas.openxmlformats.org/officeDocument/2006/relationships/image" Target="../media/image49.png"/></Relationships>
</file>

<file path=ppt/slides/_rels/slide29.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28.xml"/><Relationship Id="rId1" Type="http://schemas.openxmlformats.org/officeDocument/2006/relationships/slideLayout" Target="../slideLayouts/slideLayout111.xml"/></Relationships>
</file>

<file path=ppt/slides/_rels/slide30.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29.xml"/><Relationship Id="rId1" Type="http://schemas.openxmlformats.org/officeDocument/2006/relationships/slideLayout" Target="../slideLayouts/slideLayout111.xml"/></Relationships>
</file>

<file path=ppt/slides/_rels/slide31.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30.xml"/><Relationship Id="rId1" Type="http://schemas.openxmlformats.org/officeDocument/2006/relationships/slideLayout" Target="../slideLayouts/slideLayout111.xml"/></Relationships>
</file>

<file path=ppt/slides/_rels/slide32.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31.xml"/><Relationship Id="rId1" Type="http://schemas.openxmlformats.org/officeDocument/2006/relationships/slideLayout" Target="../slideLayouts/slideLayout82.xml"/><Relationship Id="rId6" Type="http://schemas.openxmlformats.org/officeDocument/2006/relationships/image" Target="../media/image46.png"/><Relationship Id="rId5" Type="http://schemas.openxmlformats.org/officeDocument/2006/relationships/image" Target="../media/image48.png"/><Relationship Id="rId4" Type="http://schemas.openxmlformats.org/officeDocument/2006/relationships/image" Target="../media/image49.png"/></Relationships>
</file>

<file path=ppt/slides/_rels/slide33.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32.xml"/><Relationship Id="rId1" Type="http://schemas.openxmlformats.org/officeDocument/2006/relationships/slideLayout" Target="../slideLayouts/slideLayout111.xml"/></Relationships>
</file>

<file path=ppt/slides/_rels/slide34.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33.xml"/><Relationship Id="rId1" Type="http://schemas.openxmlformats.org/officeDocument/2006/relationships/slideLayout" Target="../slideLayouts/slideLayout82.xml"/><Relationship Id="rId6" Type="http://schemas.openxmlformats.org/officeDocument/2006/relationships/image" Target="../media/image46.png"/><Relationship Id="rId5" Type="http://schemas.openxmlformats.org/officeDocument/2006/relationships/image" Target="../media/image48.png"/><Relationship Id="rId4" Type="http://schemas.openxmlformats.org/officeDocument/2006/relationships/image" Target="../media/image49.png"/></Relationships>
</file>

<file path=ppt/slides/_rels/slide35.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34.xml"/><Relationship Id="rId1" Type="http://schemas.openxmlformats.org/officeDocument/2006/relationships/slideLayout" Target="../slideLayouts/slideLayout111.xml"/><Relationship Id="rId5" Type="http://schemas.openxmlformats.org/officeDocument/2006/relationships/image" Target="../media/image65.png"/><Relationship Id="rId4" Type="http://schemas.openxmlformats.org/officeDocument/2006/relationships/image" Target="../media/image50.png"/></Relationships>
</file>

<file path=ppt/slides/_rels/slide36.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35.xml"/><Relationship Id="rId1" Type="http://schemas.openxmlformats.org/officeDocument/2006/relationships/slideLayout" Target="../slideLayouts/slideLayout111.xml"/></Relationships>
</file>

<file path=ppt/slides/_rels/slide37.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36.xml"/><Relationship Id="rId1" Type="http://schemas.openxmlformats.org/officeDocument/2006/relationships/slideLayout" Target="../slideLayouts/slideLayout82.xml"/><Relationship Id="rId6" Type="http://schemas.openxmlformats.org/officeDocument/2006/relationships/image" Target="../media/image46.png"/><Relationship Id="rId5" Type="http://schemas.openxmlformats.org/officeDocument/2006/relationships/image" Target="../media/image48.png"/><Relationship Id="rId4" Type="http://schemas.openxmlformats.org/officeDocument/2006/relationships/image" Target="../media/image49.png"/></Relationships>
</file>

<file path=ppt/slides/_rels/slide38.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37.xml"/><Relationship Id="rId1" Type="http://schemas.openxmlformats.org/officeDocument/2006/relationships/slideLayout" Target="../slideLayouts/slideLayout111.xml"/><Relationship Id="rId6" Type="http://schemas.openxmlformats.org/officeDocument/2006/relationships/image" Target="../media/image68.png"/><Relationship Id="rId5" Type="http://schemas.openxmlformats.org/officeDocument/2006/relationships/image" Target="../media/image67.png"/><Relationship Id="rId4" Type="http://schemas.openxmlformats.org/officeDocument/2006/relationships/image" Target="../media/image66.png"/></Relationships>
</file>

<file path=ppt/slides/_rels/slide39.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38.xml"/><Relationship Id="rId1" Type="http://schemas.openxmlformats.org/officeDocument/2006/relationships/slideLayout" Target="../slideLayouts/slideLayout111.xml"/><Relationship Id="rId4" Type="http://schemas.openxmlformats.org/officeDocument/2006/relationships/image" Target="../media/image69.png"/></Relationships>
</file>

<file path=ppt/slides/_rels/slide40.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39.xml"/><Relationship Id="rId1" Type="http://schemas.openxmlformats.org/officeDocument/2006/relationships/slideLayout" Target="../slideLayouts/slideLayout111.xml"/></Relationships>
</file>

<file path=ppt/slides/_rels/slide41.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40.xml"/><Relationship Id="rId1" Type="http://schemas.openxmlformats.org/officeDocument/2006/relationships/slideLayout" Target="../slideLayouts/slideLayout111.xml"/></Relationships>
</file>

<file path=ppt/slides/_rels/slide42.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41.xml"/><Relationship Id="rId1" Type="http://schemas.openxmlformats.org/officeDocument/2006/relationships/slideLayout" Target="../slideLayouts/slideLayout111.xml"/></Relationships>
</file>

<file path=ppt/slides/_rels/slide43.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42.xml"/><Relationship Id="rId1" Type="http://schemas.openxmlformats.org/officeDocument/2006/relationships/slideLayout" Target="../slideLayouts/slideLayout111.xml"/><Relationship Id="rId5" Type="http://schemas.openxmlformats.org/officeDocument/2006/relationships/image" Target="../media/image71.png"/><Relationship Id="rId4" Type="http://schemas.openxmlformats.org/officeDocument/2006/relationships/image" Target="../media/image70.png"/></Relationships>
</file>

<file path=ppt/slides/_rels/slide44.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43.xml"/><Relationship Id="rId1" Type="http://schemas.openxmlformats.org/officeDocument/2006/relationships/slideLayout" Target="../slideLayouts/slideLayout111.xml"/><Relationship Id="rId4" Type="http://schemas.openxmlformats.org/officeDocument/2006/relationships/image" Target="../media/image72.png"/></Relationships>
</file>

<file path=ppt/slides/_rels/slide45.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44.xml"/><Relationship Id="rId1" Type="http://schemas.openxmlformats.org/officeDocument/2006/relationships/slideLayout" Target="../slideLayouts/slideLayout111.xml"/><Relationship Id="rId5" Type="http://schemas.openxmlformats.org/officeDocument/2006/relationships/image" Target="../media/image74.png"/><Relationship Id="rId4" Type="http://schemas.openxmlformats.org/officeDocument/2006/relationships/image" Target="../media/image73.png"/></Relationships>
</file>

<file path=ppt/slides/_rels/slide46.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45.xml"/><Relationship Id="rId1" Type="http://schemas.openxmlformats.org/officeDocument/2006/relationships/slideLayout" Target="../slideLayouts/slideLayout111.xml"/></Relationships>
</file>

<file path=ppt/slides/_rels/slide47.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46.xml"/><Relationship Id="rId1" Type="http://schemas.openxmlformats.org/officeDocument/2006/relationships/slideLayout" Target="../slideLayouts/slideLayout111.xml"/></Relationships>
</file>

<file path=ppt/slides/_rels/slide48.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47.xml"/><Relationship Id="rId1" Type="http://schemas.openxmlformats.org/officeDocument/2006/relationships/slideLayout" Target="../slideLayouts/slideLayout111.xml"/></Relationships>
</file>

<file path=ppt/slides/_rels/slide49.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48.xml"/><Relationship Id="rId1" Type="http://schemas.openxmlformats.org/officeDocument/2006/relationships/slideLayout" Target="../slideLayouts/slideLayout111.xml"/></Relationships>
</file>

<file path=ppt/slides/_rels/slide50.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49.xml"/><Relationship Id="rId1" Type="http://schemas.openxmlformats.org/officeDocument/2006/relationships/slideLayout" Target="../slideLayouts/slideLayout82.xml"/><Relationship Id="rId6" Type="http://schemas.openxmlformats.org/officeDocument/2006/relationships/image" Target="../media/image46.png"/><Relationship Id="rId5" Type="http://schemas.openxmlformats.org/officeDocument/2006/relationships/image" Target="../media/image48.png"/><Relationship Id="rId4" Type="http://schemas.openxmlformats.org/officeDocument/2006/relationships/image" Target="../media/image49.png"/></Relationships>
</file>

<file path=ppt/slides/_rels/slide51.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50.xml"/><Relationship Id="rId1" Type="http://schemas.openxmlformats.org/officeDocument/2006/relationships/slideLayout" Target="../slideLayouts/slideLayout111.xml"/></Relationships>
</file>

<file path=ppt/slides/_rels/slide52.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51.xml"/><Relationship Id="rId1" Type="http://schemas.openxmlformats.org/officeDocument/2006/relationships/slideLayout" Target="../slideLayouts/slideLayout111.xml"/></Relationships>
</file>

<file path=ppt/slides/_rels/slide53.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52.xml"/><Relationship Id="rId1" Type="http://schemas.openxmlformats.org/officeDocument/2006/relationships/slideLayout" Target="../slideLayouts/slideLayout111.xml"/></Relationships>
</file>

<file path=ppt/slides/_rels/slide54.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53.xml"/><Relationship Id="rId1" Type="http://schemas.openxmlformats.org/officeDocument/2006/relationships/slideLayout" Target="../slideLayouts/slideLayout111.xml"/></Relationships>
</file>

<file path=ppt/slides/_rels/slide55.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54.xml"/><Relationship Id="rId1" Type="http://schemas.openxmlformats.org/officeDocument/2006/relationships/slideLayout" Target="../slideLayouts/slideLayout111.xml"/></Relationships>
</file>

<file path=ppt/slides/_rels/slide56.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55.xml"/><Relationship Id="rId1" Type="http://schemas.openxmlformats.org/officeDocument/2006/relationships/slideLayout" Target="../slideLayouts/slideLayout82.xml"/><Relationship Id="rId6" Type="http://schemas.openxmlformats.org/officeDocument/2006/relationships/image" Target="../media/image46.png"/><Relationship Id="rId5" Type="http://schemas.openxmlformats.org/officeDocument/2006/relationships/image" Target="../media/image48.png"/><Relationship Id="rId4" Type="http://schemas.openxmlformats.org/officeDocument/2006/relationships/image" Target="../media/image49.png"/></Relationships>
</file>

<file path=ppt/slides/_rels/slide57.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56.xml"/><Relationship Id="rId1" Type="http://schemas.openxmlformats.org/officeDocument/2006/relationships/slideLayout" Target="../slideLayouts/slideLayout111.xml"/></Relationships>
</file>

<file path=ppt/slides/_rels/slide58.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57.xml"/><Relationship Id="rId1" Type="http://schemas.openxmlformats.org/officeDocument/2006/relationships/slideLayout" Target="../slideLayouts/slideLayout111.xml"/></Relationships>
</file>

<file path=ppt/slides/_rels/slide59.xml.rels><?xml version="1.0" encoding="UTF-8" standalone="yes"?>
<Relationships xmlns="http://schemas.openxmlformats.org/package/2006/relationships"><Relationship Id="rId3" Type="http://schemas.openxmlformats.org/officeDocument/2006/relationships/hyperlink" Target="https://dctd.cancer.gov/research/ctep-trials/trial-development" TargetMode="External"/><Relationship Id="rId2" Type="http://schemas.openxmlformats.org/officeDocument/2006/relationships/notesSlide" Target="../notesSlides/notesSlide58.xml"/><Relationship Id="rId1" Type="http://schemas.openxmlformats.org/officeDocument/2006/relationships/slideLayout" Target="../slideLayouts/slideLayout111.xml"/><Relationship Id="rId5" Type="http://schemas.openxmlformats.org/officeDocument/2006/relationships/image" Target="../media/image50.png"/><Relationship Id="rId4" Type="http://schemas.openxmlformats.org/officeDocument/2006/relationships/hyperlink" Target="https://dctd.cancer.gov/research/ctep-trials/for-sites/adverse-events/ctcae-v6.pdf" TargetMode="External"/></Relationships>
</file>

<file path=ppt/slides/_rels/slide60.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59.xml"/><Relationship Id="rId1" Type="http://schemas.openxmlformats.org/officeDocument/2006/relationships/slideLayout" Target="../slideLayouts/slideLayout82.xml"/><Relationship Id="rId6" Type="http://schemas.openxmlformats.org/officeDocument/2006/relationships/image" Target="../media/image46.png"/><Relationship Id="rId5" Type="http://schemas.openxmlformats.org/officeDocument/2006/relationships/image" Target="../media/image48.png"/><Relationship Id="rId4" Type="http://schemas.openxmlformats.org/officeDocument/2006/relationships/image" Target="../media/image49.png"/></Relationships>
</file>

<file path=ppt/slides/_rels/slide61.xml.rels><?xml version="1.0" encoding="UTF-8" standalone="yes"?>
<Relationships xmlns="http://schemas.openxmlformats.org/package/2006/relationships"><Relationship Id="rId3" Type="http://schemas.openxmlformats.org/officeDocument/2006/relationships/hyperlink" Target="mailto:dexta@nottingham.ac.uk" TargetMode="External"/><Relationship Id="rId2" Type="http://schemas.openxmlformats.org/officeDocument/2006/relationships/notesSlide" Target="../notesSlides/notesSlide60.xml"/><Relationship Id="rId1" Type="http://schemas.openxmlformats.org/officeDocument/2006/relationships/slideLayout" Target="../slideLayouts/slideLayout111.xml"/><Relationship Id="rId4" Type="http://schemas.openxmlformats.org/officeDocument/2006/relationships/image" Target="../media/image50.png"/></Relationships>
</file>

<file path=ppt/slides/_rels/slide62.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61.xml"/><Relationship Id="rId1" Type="http://schemas.openxmlformats.org/officeDocument/2006/relationships/slideLayout" Target="../slideLayouts/slideLayout82.xml"/><Relationship Id="rId6" Type="http://schemas.openxmlformats.org/officeDocument/2006/relationships/image" Target="../media/image46.png"/><Relationship Id="rId5" Type="http://schemas.openxmlformats.org/officeDocument/2006/relationships/image" Target="../media/image48.png"/><Relationship Id="rId4" Type="http://schemas.openxmlformats.org/officeDocument/2006/relationships/image" Target="../media/image49.png"/></Relationships>
</file>

<file path=ppt/slides/_rels/slide63.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62.xml"/><Relationship Id="rId1" Type="http://schemas.openxmlformats.org/officeDocument/2006/relationships/slideLayout" Target="../slideLayouts/slideLayout111.xml"/><Relationship Id="rId4" Type="http://schemas.openxmlformats.org/officeDocument/2006/relationships/image" Target="../media/image75.png"/></Relationships>
</file>

<file path=ppt/slides/_rels/slide64.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63.xml"/><Relationship Id="rId1" Type="http://schemas.openxmlformats.org/officeDocument/2006/relationships/slideLayout" Target="../slideLayouts/slideLayout82.xml"/><Relationship Id="rId6" Type="http://schemas.openxmlformats.org/officeDocument/2006/relationships/image" Target="../media/image46.png"/><Relationship Id="rId5" Type="http://schemas.openxmlformats.org/officeDocument/2006/relationships/image" Target="../media/image48.png"/><Relationship Id="rId4" Type="http://schemas.openxmlformats.org/officeDocument/2006/relationships/image" Target="../media/image49.png"/></Relationships>
</file>

<file path=ppt/slides/_rels/slide65.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64.xml"/><Relationship Id="rId1" Type="http://schemas.openxmlformats.org/officeDocument/2006/relationships/slideLayout" Target="../slideLayouts/slideLayout111.xml"/></Relationships>
</file>

<file path=ppt/slides/_rels/slide66.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65.xml"/><Relationship Id="rId1" Type="http://schemas.openxmlformats.org/officeDocument/2006/relationships/slideLayout" Target="../slideLayouts/slideLayout111.xml"/></Relationships>
</file>

<file path=ppt/slides/_rels/slide67.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66.xml"/><Relationship Id="rId1" Type="http://schemas.openxmlformats.org/officeDocument/2006/relationships/slideLayout" Target="../slideLayouts/slideLayout111.xml"/></Relationships>
</file>

<file path=ppt/slides/_rels/slide68.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67.xml"/><Relationship Id="rId1" Type="http://schemas.openxmlformats.org/officeDocument/2006/relationships/slideLayout" Target="../slideLayouts/slideLayout111.xml"/></Relationships>
</file>

<file path=ppt/slides/_rels/slide69.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68.xml"/><Relationship Id="rId1" Type="http://schemas.openxmlformats.org/officeDocument/2006/relationships/slideLayout" Target="../slideLayouts/slideLayout111.xml"/></Relationships>
</file>

<file path=ppt/slides/_rels/slide70.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69.xml"/><Relationship Id="rId1" Type="http://schemas.openxmlformats.org/officeDocument/2006/relationships/slideLayout" Target="../slideLayouts/slideLayout111.xml"/></Relationships>
</file>

<file path=ppt/slides/_rels/slide71.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70.xml"/><Relationship Id="rId1" Type="http://schemas.openxmlformats.org/officeDocument/2006/relationships/slideLayout" Target="../slideLayouts/slideLayout111.xml"/></Relationships>
</file>

<file path=ppt/slides/_rels/slide72.xml.rels><?xml version="1.0" encoding="UTF-8" standalone="yes"?>
<Relationships xmlns="http://schemas.openxmlformats.org/package/2006/relationships"><Relationship Id="rId3" Type="http://schemas.openxmlformats.org/officeDocument/2006/relationships/hyperlink" Target="https://redcap01.nottingham.ac.uk/" TargetMode="External"/><Relationship Id="rId2" Type="http://schemas.openxmlformats.org/officeDocument/2006/relationships/notesSlide" Target="../notesSlides/notesSlide71.xml"/><Relationship Id="rId1" Type="http://schemas.openxmlformats.org/officeDocument/2006/relationships/slideLayout" Target="../slideLayouts/slideLayout111.xml"/><Relationship Id="rId4" Type="http://schemas.openxmlformats.org/officeDocument/2006/relationships/image" Target="../media/image50.png"/></Relationships>
</file>

<file path=ppt/slides/_rels/slide73.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72.xml"/><Relationship Id="rId1" Type="http://schemas.openxmlformats.org/officeDocument/2006/relationships/slideLayout" Target="../slideLayouts/slideLayout111.xml"/><Relationship Id="rId4" Type="http://schemas.openxmlformats.org/officeDocument/2006/relationships/image" Target="../media/image50.png"/></Relationships>
</file>

<file path=ppt/slides/_rels/slide74.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73.xml"/><Relationship Id="rId1" Type="http://schemas.openxmlformats.org/officeDocument/2006/relationships/slideLayout" Target="../slideLayouts/slideLayout111.xml"/><Relationship Id="rId4" Type="http://schemas.openxmlformats.org/officeDocument/2006/relationships/image" Target="../media/image77.png"/></Relationships>
</file>

<file path=ppt/slides/_rels/slide75.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74.xml"/><Relationship Id="rId1" Type="http://schemas.openxmlformats.org/officeDocument/2006/relationships/slideLayout" Target="../slideLayouts/slideLayout82.xml"/><Relationship Id="rId6" Type="http://schemas.openxmlformats.org/officeDocument/2006/relationships/image" Target="../media/image46.png"/><Relationship Id="rId5" Type="http://schemas.openxmlformats.org/officeDocument/2006/relationships/image" Target="../media/image48.png"/><Relationship Id="rId4" Type="http://schemas.openxmlformats.org/officeDocument/2006/relationships/image" Target="../media/image49.png"/></Relationships>
</file>

<file path=ppt/slides/_rels/slide76.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75.xml"/><Relationship Id="rId1" Type="http://schemas.openxmlformats.org/officeDocument/2006/relationships/slideLayout" Target="../slideLayouts/slideLayout111.xml"/></Relationships>
</file>

<file path=ppt/slides/_rels/slide77.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76.xml"/><Relationship Id="rId1" Type="http://schemas.openxmlformats.org/officeDocument/2006/relationships/slideLayout" Target="../slideLayouts/slideLayout82.xml"/><Relationship Id="rId6" Type="http://schemas.openxmlformats.org/officeDocument/2006/relationships/image" Target="../media/image46.png"/><Relationship Id="rId5" Type="http://schemas.openxmlformats.org/officeDocument/2006/relationships/image" Target="../media/image48.png"/><Relationship Id="rId4" Type="http://schemas.openxmlformats.org/officeDocument/2006/relationships/image" Target="../media/image49.png"/></Relationships>
</file>

<file path=ppt/slides/_rels/slide78.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77.xml"/><Relationship Id="rId1" Type="http://schemas.openxmlformats.org/officeDocument/2006/relationships/slideLayout" Target="../slideLayouts/slideLayout111.xml"/></Relationships>
</file>

<file path=ppt/slides/_rels/slide79.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78.xml"/><Relationship Id="rId1" Type="http://schemas.openxmlformats.org/officeDocument/2006/relationships/slideLayout" Target="../slideLayouts/slideLayout111.xml"/></Relationships>
</file>

<file path=ppt/slides/_rels/slide80.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79.xml"/><Relationship Id="rId1" Type="http://schemas.openxmlformats.org/officeDocument/2006/relationships/slideLayout" Target="../slideLayouts/slideLayout82.xml"/><Relationship Id="rId6" Type="http://schemas.openxmlformats.org/officeDocument/2006/relationships/image" Target="../media/image46.png"/><Relationship Id="rId5" Type="http://schemas.openxmlformats.org/officeDocument/2006/relationships/image" Target="../media/image48.png"/><Relationship Id="rId4" Type="http://schemas.openxmlformats.org/officeDocument/2006/relationships/image" Target="../media/image49.png"/></Relationships>
</file>

<file path=ppt/slides/_rels/slide81.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80.xml"/><Relationship Id="rId1" Type="http://schemas.openxmlformats.org/officeDocument/2006/relationships/slideLayout" Target="../slideLayouts/slideLayout111.xml"/></Relationships>
</file>

<file path=ppt/slides/_rels/slide82.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81.xml"/><Relationship Id="rId1" Type="http://schemas.openxmlformats.org/officeDocument/2006/relationships/slideLayout" Target="../slideLayouts/slideLayout82.xml"/><Relationship Id="rId6" Type="http://schemas.openxmlformats.org/officeDocument/2006/relationships/image" Target="../media/image46.png"/><Relationship Id="rId5" Type="http://schemas.openxmlformats.org/officeDocument/2006/relationships/image" Target="../media/image48.png"/><Relationship Id="rId4" Type="http://schemas.openxmlformats.org/officeDocument/2006/relationships/image" Target="../media/image49.png"/></Relationships>
</file>

<file path=ppt/slides/_rels/slide83.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82.xml"/><Relationship Id="rId1" Type="http://schemas.openxmlformats.org/officeDocument/2006/relationships/slideLayout" Target="../slideLayouts/slideLayout111.xml"/></Relationships>
</file>

<file path=ppt/slides/_rels/slide84.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83.xml"/><Relationship Id="rId1" Type="http://schemas.openxmlformats.org/officeDocument/2006/relationships/slideLayout" Target="../slideLayouts/slideLayout111.xml"/></Relationships>
</file>

<file path=ppt/slides/_rels/slide85.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84.xml"/><Relationship Id="rId1" Type="http://schemas.openxmlformats.org/officeDocument/2006/relationships/slideLayout" Target="../slideLayouts/slideLayout82.xml"/><Relationship Id="rId6" Type="http://schemas.openxmlformats.org/officeDocument/2006/relationships/image" Target="../media/image46.png"/><Relationship Id="rId5" Type="http://schemas.openxmlformats.org/officeDocument/2006/relationships/image" Target="../media/image48.png"/><Relationship Id="rId4" Type="http://schemas.openxmlformats.org/officeDocument/2006/relationships/image" Target="../media/image49.png"/></Relationships>
</file>

<file path=ppt/slides/_rels/slide86.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85.xml"/><Relationship Id="rId1" Type="http://schemas.openxmlformats.org/officeDocument/2006/relationships/slideLayout" Target="../slideLayouts/slideLayout111.xml"/></Relationships>
</file>

<file path=ppt/slides/_rels/slide87.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86.xml"/><Relationship Id="rId1" Type="http://schemas.openxmlformats.org/officeDocument/2006/relationships/slideLayout" Target="../slideLayouts/slideLayout111.xml"/></Relationships>
</file>

<file path=ppt/slides/_rels/slide88.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87.xml"/><Relationship Id="rId1" Type="http://schemas.openxmlformats.org/officeDocument/2006/relationships/slideLayout" Target="../slideLayouts/slideLayout111.xml"/><Relationship Id="rId4" Type="http://schemas.openxmlformats.org/officeDocument/2006/relationships/image" Target="../media/image78.png"/></Relationships>
</file>

<file path=ppt/slides/_rels/slide89.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88.xml"/><Relationship Id="rId1" Type="http://schemas.openxmlformats.org/officeDocument/2006/relationships/slideLayout" Target="../slideLayouts/slideLayout111.xml"/></Relationships>
</file>

<file path=ppt/slides/_rels/slide90.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89.xml"/><Relationship Id="rId1" Type="http://schemas.openxmlformats.org/officeDocument/2006/relationships/slideLayout" Target="../slideLayouts/slideLayout111.xml"/><Relationship Id="rId4" Type="http://schemas.openxmlformats.org/officeDocument/2006/relationships/image" Target="../media/image80.png"/></Relationships>
</file>

<file path=ppt/slides/_rels/slide91.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90.xml"/><Relationship Id="rId1" Type="http://schemas.openxmlformats.org/officeDocument/2006/relationships/slideLayout" Target="../slideLayouts/slideLayout82.xml"/><Relationship Id="rId6" Type="http://schemas.openxmlformats.org/officeDocument/2006/relationships/image" Target="../media/image46.png"/><Relationship Id="rId5" Type="http://schemas.openxmlformats.org/officeDocument/2006/relationships/image" Target="../media/image48.png"/><Relationship Id="rId4" Type="http://schemas.openxmlformats.org/officeDocument/2006/relationships/image" Target="../media/image49.png"/></Relationships>
</file>

<file path=ppt/slides/_rels/slide92.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91.xml"/><Relationship Id="rId1" Type="http://schemas.openxmlformats.org/officeDocument/2006/relationships/slideLayout" Target="../slideLayouts/slideLayout111.xml"/></Relationships>
</file>

<file path=ppt/slides/_rels/slide93.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92.xml"/><Relationship Id="rId1" Type="http://schemas.openxmlformats.org/officeDocument/2006/relationships/slideLayout" Target="../slideLayouts/slideLayout111.xml"/></Relationships>
</file>

<file path=ppt/slides/_rels/slide94.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93.xml"/><Relationship Id="rId1" Type="http://schemas.openxmlformats.org/officeDocument/2006/relationships/slideLayout" Target="../slideLayouts/slideLayout111.xml"/><Relationship Id="rId5" Type="http://schemas.openxmlformats.org/officeDocument/2006/relationships/image" Target="../media/image78.png"/><Relationship Id="rId4" Type="http://schemas.openxmlformats.org/officeDocument/2006/relationships/image" Target="../media/image82.png"/></Relationships>
</file>

<file path=ppt/slides/_rels/slide95.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94.xml"/><Relationship Id="rId1" Type="http://schemas.openxmlformats.org/officeDocument/2006/relationships/slideLayout" Target="../slideLayouts/slideLayout82.xml"/><Relationship Id="rId6" Type="http://schemas.openxmlformats.org/officeDocument/2006/relationships/image" Target="../media/image46.png"/><Relationship Id="rId5" Type="http://schemas.openxmlformats.org/officeDocument/2006/relationships/image" Target="../media/image48.png"/><Relationship Id="rId4" Type="http://schemas.openxmlformats.org/officeDocument/2006/relationships/image" Target="../media/image49.png"/></Relationships>
</file>

<file path=ppt/slides/_rels/slide96.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95.xml"/><Relationship Id="rId1" Type="http://schemas.openxmlformats.org/officeDocument/2006/relationships/slideLayout" Target="../slideLayouts/slideLayout111.xml"/></Relationships>
</file>

<file path=ppt/slides/_rels/slide97.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96.xml"/><Relationship Id="rId1" Type="http://schemas.openxmlformats.org/officeDocument/2006/relationships/slideLayout" Target="../slideLayouts/slideLayout111.xml"/></Relationships>
</file>

<file path=ppt/slides/_rels/slide98.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97.xml"/><Relationship Id="rId1" Type="http://schemas.openxmlformats.org/officeDocument/2006/relationships/slideLayout" Target="../slideLayouts/slideLayout82.xml"/><Relationship Id="rId6" Type="http://schemas.openxmlformats.org/officeDocument/2006/relationships/image" Target="../media/image46.png"/><Relationship Id="rId5" Type="http://schemas.openxmlformats.org/officeDocument/2006/relationships/image" Target="../media/image48.png"/><Relationship Id="rId4" Type="http://schemas.openxmlformats.org/officeDocument/2006/relationships/image" Target="../media/image49.png"/></Relationships>
</file>

<file path=ppt/slides/_rels/slide99.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98.xml"/><Relationship Id="rId1" Type="http://schemas.openxmlformats.org/officeDocument/2006/relationships/slideLayout" Target="../slideLayouts/slideLayout111.xml"/></Relationships>
</file>

<file path=ppt/slides/_rels/slide100.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99.xml"/><Relationship Id="rId1" Type="http://schemas.openxmlformats.org/officeDocument/2006/relationships/slideLayout" Target="../slideLayouts/slideLayout82.xml"/><Relationship Id="rId6" Type="http://schemas.openxmlformats.org/officeDocument/2006/relationships/image" Target="../media/image46.png"/><Relationship Id="rId5" Type="http://schemas.openxmlformats.org/officeDocument/2006/relationships/image" Target="../media/image48.png"/><Relationship Id="rId4" Type="http://schemas.openxmlformats.org/officeDocument/2006/relationships/image" Target="../media/image49.png"/></Relationships>
</file>

<file path=ppt/slides/_rels/slide101.xml.rels><?xml version="1.0" encoding="UTF-8" standalone="yes"?>
<Relationships xmlns="http://schemas.openxmlformats.org/package/2006/relationships"><Relationship Id="rId3" Type="http://schemas.openxmlformats.org/officeDocument/2006/relationships/hyperlink" Target="http://www.dexta.ac.uk/" TargetMode="External"/><Relationship Id="rId2" Type="http://schemas.openxmlformats.org/officeDocument/2006/relationships/notesSlide" Target="../notesSlides/notesSlide100.xml"/><Relationship Id="rId1" Type="http://schemas.openxmlformats.org/officeDocument/2006/relationships/slideLayout" Target="../slideLayouts/slideLayout111.xml"/><Relationship Id="rId4" Type="http://schemas.openxmlformats.org/officeDocument/2006/relationships/image" Target="../media/image78.png"/></Relationships>
</file>

<file path=ppt/slides/_rels/slide102.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01.xml"/><Relationship Id="rId1" Type="http://schemas.openxmlformats.org/officeDocument/2006/relationships/slideLayout" Target="../slideLayouts/slideLayout82.xml"/><Relationship Id="rId6" Type="http://schemas.openxmlformats.org/officeDocument/2006/relationships/image" Target="../media/image46.png"/><Relationship Id="rId5" Type="http://schemas.openxmlformats.org/officeDocument/2006/relationships/image" Target="../media/image48.png"/><Relationship Id="rId4" Type="http://schemas.openxmlformats.org/officeDocument/2006/relationships/image" Target="../media/image49.png"/></Relationships>
</file>

<file path=ppt/slides/_rels/slide103.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102.xml"/><Relationship Id="rId1" Type="http://schemas.openxmlformats.org/officeDocument/2006/relationships/slideLayout" Target="../slideLayouts/slideLayout111.xml"/></Relationships>
</file>

<file path=ppt/slides/_rels/slide104.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03.xml"/><Relationship Id="rId1" Type="http://schemas.openxmlformats.org/officeDocument/2006/relationships/slideLayout" Target="../slideLayouts/slideLayout82.xml"/><Relationship Id="rId6" Type="http://schemas.openxmlformats.org/officeDocument/2006/relationships/image" Target="../media/image46.png"/><Relationship Id="rId5" Type="http://schemas.openxmlformats.org/officeDocument/2006/relationships/image" Target="../media/image48.png"/><Relationship Id="rId4" Type="http://schemas.openxmlformats.org/officeDocument/2006/relationships/image" Target="../media/image49.png"/></Relationships>
</file>

<file path=ppt/slides/_rels/slide105.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04.xml"/><Relationship Id="rId1" Type="http://schemas.openxmlformats.org/officeDocument/2006/relationships/slideLayout" Target="../slideLayouts/slideLayout82.xml"/><Relationship Id="rId6" Type="http://schemas.openxmlformats.org/officeDocument/2006/relationships/image" Target="../media/image46.png"/><Relationship Id="rId5" Type="http://schemas.openxmlformats.org/officeDocument/2006/relationships/image" Target="../media/image48.png"/><Relationship Id="rId4" Type="http://schemas.openxmlformats.org/officeDocument/2006/relationships/image" Target="../media/image49.png"/></Relationships>
</file>

<file path=ppt/slides/_rels/slide106.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05.xml"/><Relationship Id="rId1" Type="http://schemas.openxmlformats.org/officeDocument/2006/relationships/slideLayout" Target="../slideLayouts/slideLayout111.xml"/></Relationships>
</file>

<file path=ppt/slides/_rels/slide107.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06.xml"/><Relationship Id="rId1" Type="http://schemas.openxmlformats.org/officeDocument/2006/relationships/slideLayout" Target="../slideLayouts/slideLayout134.xml"/><Relationship Id="rId6" Type="http://schemas.openxmlformats.org/officeDocument/2006/relationships/image" Target="../media/image46.png"/><Relationship Id="rId5" Type="http://schemas.openxmlformats.org/officeDocument/2006/relationships/image" Target="../media/image48.png"/><Relationship Id="rId4" Type="http://schemas.openxmlformats.org/officeDocument/2006/relationships/image" Target="../media/image49.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E80506C5-9AE0-500C-689B-E84F84FD07F3}"/>
              </a:ext>
            </a:extLst>
          </p:cNvPr>
          <p:cNvSpPr/>
          <p:nvPr/>
        </p:nvSpPr>
        <p:spPr>
          <a:xfrm>
            <a:off x="0" y="5868969"/>
            <a:ext cx="12192000" cy="1048997"/>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3C6E5559-C677-D860-B78E-E702CAFCDEC5}"/>
              </a:ext>
            </a:extLst>
          </p:cNvPr>
          <p:cNvSpPr>
            <a:spLocks noGrp="1"/>
          </p:cNvSpPr>
          <p:nvPr>
            <p:ph type="ctrTitle"/>
          </p:nvPr>
        </p:nvSpPr>
        <p:spPr>
          <a:xfrm>
            <a:off x="827711" y="2740361"/>
            <a:ext cx="9598564" cy="1620837"/>
          </a:xfrm>
        </p:spPr>
        <p:txBody>
          <a:bodyPr>
            <a:normAutofit fontScale="90000"/>
          </a:bodyPr>
          <a:lstStyle/>
          <a:p>
            <a:pPr>
              <a:lnSpc>
                <a:spcPct val="100000"/>
              </a:lnSpc>
            </a:pPr>
            <a:r>
              <a:rPr lang="en-GB" b="1">
                <a:solidFill>
                  <a:srgbClr val="FFFFFF"/>
                </a:solidFill>
              </a:rPr>
              <a:t>Site Initiation</a:t>
            </a:r>
            <a:br>
              <a:rPr lang="en-GB" sz="7300" b="1">
                <a:solidFill>
                  <a:srgbClr val="FFFFFF"/>
                </a:solidFill>
              </a:rPr>
            </a:br>
            <a:r>
              <a:rPr lang="en-GB" sz="7300" b="1">
                <a:solidFill>
                  <a:srgbClr val="FFFFFF"/>
                </a:solidFill>
              </a:rPr>
              <a:t>DEXTA</a:t>
            </a:r>
            <a:br>
              <a:rPr lang="en-GB" b="1">
                <a:solidFill>
                  <a:srgbClr val="FFFFFF"/>
                </a:solidFill>
              </a:rPr>
            </a:br>
            <a:r>
              <a:rPr lang="en-GB" sz="3100" b="0" u="sng">
                <a:solidFill>
                  <a:srgbClr val="FFFFFF"/>
                </a:solidFill>
              </a:rPr>
              <a:t>DEX</a:t>
            </a:r>
            <a:r>
              <a:rPr lang="en-GB" sz="3100" b="0">
                <a:solidFill>
                  <a:srgbClr val="FFFFFF"/>
                </a:solidFill>
              </a:rPr>
              <a:t>medetomidine </a:t>
            </a:r>
            <a:r>
              <a:rPr lang="en-GB" sz="3100" b="0" u="sng">
                <a:solidFill>
                  <a:srgbClr val="FFFFFF"/>
                </a:solidFill>
              </a:rPr>
              <a:t>T</a:t>
            </a:r>
            <a:r>
              <a:rPr lang="en-GB" sz="3100" b="0">
                <a:solidFill>
                  <a:srgbClr val="FFFFFF"/>
                </a:solidFill>
              </a:rPr>
              <a:t>rial of </a:t>
            </a:r>
            <a:r>
              <a:rPr lang="en-GB" sz="3100" b="0" u="sng">
                <a:solidFill>
                  <a:srgbClr val="FFFFFF"/>
                </a:solidFill>
              </a:rPr>
              <a:t>A</a:t>
            </a:r>
            <a:r>
              <a:rPr lang="en-GB" sz="3100" b="0">
                <a:solidFill>
                  <a:srgbClr val="FFFFFF"/>
                </a:solidFill>
              </a:rPr>
              <a:t>djunct Treatment with Morphine</a:t>
            </a:r>
            <a:br>
              <a:rPr lang="en-GB" sz="6000">
                <a:solidFill>
                  <a:srgbClr val="FFFFFF"/>
                </a:solidFill>
              </a:rPr>
            </a:br>
            <a:endParaRPr lang="en-US">
              <a:solidFill>
                <a:srgbClr val="FFFFFF"/>
              </a:solidFill>
              <a:latin typeface="Georgia" panose="02040502050405020303" pitchFamily="18" charset="0"/>
            </a:endParaRPr>
          </a:p>
        </p:txBody>
      </p:sp>
      <p:pic>
        <p:nvPicPr>
          <p:cNvPr id="6" name="Picture 2">
            <a:extLst>
              <a:ext uri="{FF2B5EF4-FFF2-40B4-BE49-F238E27FC236}">
                <a16:creationId xmlns:a16="http://schemas.microsoft.com/office/drawing/2014/main" id="{69D9354A-802B-A17B-BAF2-48BE06D5AB4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40663" y="5999402"/>
            <a:ext cx="4198172" cy="747275"/>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Blue text on a black background&#10;&#10;Description automatically generated">
            <a:extLst>
              <a:ext uri="{FF2B5EF4-FFF2-40B4-BE49-F238E27FC236}">
                <a16:creationId xmlns:a16="http://schemas.microsoft.com/office/drawing/2014/main" id="{400613BE-4C9E-1C1F-38EC-9C619D9D2420}"/>
              </a:ext>
            </a:extLst>
          </p:cNvPr>
          <p:cNvPicPr>
            <a:picLocks noChangeAspect="1"/>
          </p:cNvPicPr>
          <p:nvPr/>
        </p:nvPicPr>
        <p:blipFill>
          <a:blip r:embed="rId3"/>
          <a:stretch>
            <a:fillRect/>
          </a:stretch>
        </p:blipFill>
        <p:spPr>
          <a:xfrm>
            <a:off x="10282236" y="5957176"/>
            <a:ext cx="1643064" cy="863970"/>
          </a:xfrm>
          <a:prstGeom prst="rect">
            <a:avLst/>
          </a:prstGeom>
        </p:spPr>
      </p:pic>
      <p:pic>
        <p:nvPicPr>
          <p:cNvPr id="3" name="Picture 2" descr="University Hospitals of Derby and Burton NHS Foundation Trust – My Planned  Care NHS">
            <a:extLst>
              <a:ext uri="{FF2B5EF4-FFF2-40B4-BE49-F238E27FC236}">
                <a16:creationId xmlns:a16="http://schemas.microsoft.com/office/drawing/2014/main" id="{820BF811-F950-D0C1-BE6B-D9F48533C322}"/>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20026" b="20449"/>
          <a:stretch>
            <a:fillRect/>
          </a:stretch>
        </p:blipFill>
        <p:spPr bwMode="auto">
          <a:xfrm>
            <a:off x="1879687" y="5826463"/>
            <a:ext cx="2592640" cy="1091503"/>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descr="A logo of a baby in a hand&#10;&#10;AI-generated content may be incorrect.">
            <a:extLst>
              <a:ext uri="{FF2B5EF4-FFF2-40B4-BE49-F238E27FC236}">
                <a16:creationId xmlns:a16="http://schemas.microsoft.com/office/drawing/2014/main" id="{AC4F9C55-7486-A7EB-8E6D-90E03391634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23323" y="5675533"/>
            <a:ext cx="1979196" cy="1395014"/>
          </a:xfrm>
          <a:prstGeom prst="rect">
            <a:avLst/>
          </a:prstGeom>
        </p:spPr>
      </p:pic>
      <p:pic>
        <p:nvPicPr>
          <p:cNvPr id="13" name="Picture 12" descr="A hand holding a baby&#10;&#10;AI-generated content may be incorrect.">
            <a:extLst>
              <a:ext uri="{FF2B5EF4-FFF2-40B4-BE49-F238E27FC236}">
                <a16:creationId xmlns:a16="http://schemas.microsoft.com/office/drawing/2014/main" id="{7BB944E8-97EC-EE20-64DD-133E8C4E74E8}"/>
              </a:ext>
            </a:extLst>
          </p:cNvPr>
          <p:cNvPicPr>
            <a:picLocks noChangeAspect="1"/>
          </p:cNvPicPr>
          <p:nvPr/>
        </p:nvPicPr>
        <p:blipFill>
          <a:blip r:embed="rId6">
            <a:extLst>
              <a:ext uri="{28A0092B-C50C-407E-A947-70E740481C1C}">
                <a14:useLocalDpi xmlns:a14="http://schemas.microsoft.com/office/drawing/2010/main" val="0"/>
              </a:ext>
            </a:extLst>
          </a:blip>
          <a:srcRect l="13940" t="23952" r="11417" b="13000"/>
          <a:stretch>
            <a:fillRect/>
          </a:stretch>
        </p:blipFill>
        <p:spPr>
          <a:xfrm>
            <a:off x="6616830" y="2065176"/>
            <a:ext cx="1824784" cy="1620837"/>
          </a:xfrm>
          <a:prstGeom prst="rect">
            <a:avLst/>
          </a:prstGeom>
        </p:spPr>
      </p:pic>
      <p:sp>
        <p:nvSpPr>
          <p:cNvPr id="9" name="Footer Placeholder 1">
            <a:extLst>
              <a:ext uri="{FF2B5EF4-FFF2-40B4-BE49-F238E27FC236}">
                <a16:creationId xmlns:a16="http://schemas.microsoft.com/office/drawing/2014/main" id="{EDE79BEC-3817-376B-0B37-C0568FDE9E9E}"/>
              </a:ext>
            </a:extLst>
          </p:cNvPr>
          <p:cNvSpPr txBox="1">
            <a:spLocks/>
          </p:cNvSpPr>
          <p:nvPr/>
        </p:nvSpPr>
        <p:spPr>
          <a:xfrm rot="16200000">
            <a:off x="-2241550" y="3246437"/>
            <a:ext cx="4848225"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GB" sz="1200" i="1">
                <a:solidFill>
                  <a:schemeClr val="bg1"/>
                </a:solidFill>
              </a:rPr>
              <a:t>WPD 5.8_Site Initiation Visit Slide Set Template_V4.0_09-Oct-2025</a:t>
            </a:r>
          </a:p>
        </p:txBody>
      </p:sp>
    </p:spTree>
    <p:extLst>
      <p:ext uri="{BB962C8B-B14F-4D97-AF65-F5344CB8AC3E}">
        <p14:creationId xmlns:p14="http://schemas.microsoft.com/office/powerpoint/2010/main" val="376270596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9B90551-E591-5835-074F-1BCCC9B58FE8}"/>
              </a:ext>
            </a:extLst>
          </p:cNvPr>
          <p:cNvSpPr/>
          <p:nvPr/>
        </p:nvSpPr>
        <p:spPr>
          <a:xfrm>
            <a:off x="0" y="1274345"/>
            <a:ext cx="12192000" cy="5583655"/>
          </a:xfrm>
          <a:prstGeom prst="rect">
            <a:avLst/>
          </a:prstGeom>
          <a:solidFill>
            <a:srgbClr val="FCFBF8"/>
          </a:solidFill>
          <a:ln>
            <a:solidFill>
              <a:srgbClr val="FCFBF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itle 4">
            <a:extLst>
              <a:ext uri="{FF2B5EF4-FFF2-40B4-BE49-F238E27FC236}">
                <a16:creationId xmlns:a16="http://schemas.microsoft.com/office/drawing/2014/main" id="{4296910F-EB5C-A4DD-4693-FE08A898E52C}"/>
              </a:ext>
            </a:extLst>
          </p:cNvPr>
          <p:cNvSpPr>
            <a:spLocks noGrp="1"/>
          </p:cNvSpPr>
          <p:nvPr>
            <p:ph type="title"/>
          </p:nvPr>
        </p:nvSpPr>
        <p:spPr>
          <a:xfrm>
            <a:off x="1325563" y="153472"/>
            <a:ext cx="10440987" cy="900000"/>
          </a:xfrm>
        </p:spPr>
        <p:txBody>
          <a:bodyPr>
            <a:normAutofit/>
          </a:bodyPr>
          <a:lstStyle/>
          <a:p>
            <a:r>
              <a:rPr lang="en-US"/>
              <a:t>Agenda</a:t>
            </a:r>
          </a:p>
        </p:txBody>
      </p:sp>
      <p:sp>
        <p:nvSpPr>
          <p:cNvPr id="2" name="Slide Number Placeholder 1">
            <a:extLst>
              <a:ext uri="{FF2B5EF4-FFF2-40B4-BE49-F238E27FC236}">
                <a16:creationId xmlns:a16="http://schemas.microsoft.com/office/drawing/2014/main" id="{246728DB-BC72-D2DD-8FA7-115C9186D4C5}"/>
              </a:ext>
            </a:extLst>
          </p:cNvPr>
          <p:cNvSpPr>
            <a:spLocks noGrp="1"/>
          </p:cNvSpPr>
          <p:nvPr>
            <p:ph type="sldNum" sz="quarter" idx="4"/>
          </p:nvPr>
        </p:nvSpPr>
        <p:spPr/>
        <p:txBody>
          <a:bodyPr/>
          <a:lstStyle/>
          <a:p>
            <a:fld id="{820EACED-CA5D-B048-836B-BF30EF0E914A}" type="slidenum">
              <a:rPr lang="en-US" smtClean="0"/>
              <a:pPr/>
              <a:t>2</a:t>
            </a:fld>
            <a:endParaRPr lang="en-US"/>
          </a:p>
        </p:txBody>
      </p:sp>
      <p:graphicFrame>
        <p:nvGraphicFramePr>
          <p:cNvPr id="12" name="Table 11">
            <a:extLst>
              <a:ext uri="{FF2B5EF4-FFF2-40B4-BE49-F238E27FC236}">
                <a16:creationId xmlns:a16="http://schemas.microsoft.com/office/drawing/2014/main" id="{EA369813-AF43-D1B7-64A9-55153A281979}"/>
              </a:ext>
            </a:extLst>
          </p:cNvPr>
          <p:cNvGraphicFramePr>
            <a:graphicFrameLocks noGrp="1"/>
          </p:cNvGraphicFramePr>
          <p:nvPr>
            <p:extLst>
              <p:ext uri="{D42A27DB-BD31-4B8C-83A1-F6EECF244321}">
                <p14:modId xmlns:p14="http://schemas.microsoft.com/office/powerpoint/2010/main" val="1523221118"/>
              </p:ext>
            </p:extLst>
          </p:nvPr>
        </p:nvGraphicFramePr>
        <p:xfrm>
          <a:off x="1325563" y="1295240"/>
          <a:ext cx="4831127" cy="5541863"/>
        </p:xfrm>
        <a:graphic>
          <a:graphicData uri="http://schemas.openxmlformats.org/drawingml/2006/table">
            <a:tbl>
              <a:tblPr/>
              <a:tblGrid>
                <a:gridCol w="4831127">
                  <a:extLst>
                    <a:ext uri="{9D8B030D-6E8A-4147-A177-3AD203B41FA5}">
                      <a16:colId xmlns:a16="http://schemas.microsoft.com/office/drawing/2014/main" val="3670375072"/>
                    </a:ext>
                  </a:extLst>
                </a:gridCol>
              </a:tblGrid>
              <a:tr h="426337">
                <a:tc>
                  <a:txBody>
                    <a:bodyPr/>
                    <a:lstStyle/>
                    <a:p>
                      <a:pPr algn="l" rtl="0" fontAlgn="base"/>
                      <a:r>
                        <a:rPr lang="en-GB" sz="2000" b="1" i="0">
                          <a:solidFill>
                            <a:srgbClr val="FFFFFF"/>
                          </a:solidFill>
                          <a:effectLst/>
                        </a:rPr>
                        <a:t>Agenda Items</a:t>
                      </a:r>
                    </a:p>
                  </a:txBody>
                  <a:tcPr>
                    <a:lnL w="12700" cap="flat" cmpd="sng" algn="ctr">
                      <a:solidFill>
                        <a:schemeClr val="tx1"/>
                      </a:solidFill>
                      <a:prstDash val="solid"/>
                      <a:round/>
                      <a:headEnd type="none" w="med" len="med"/>
                      <a:tailEnd type="none" w="med" len="med"/>
                    </a:lnL>
                    <a:lnR w="9525"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10263B"/>
                    </a:solidFill>
                  </a:tcPr>
                </a:tc>
                <a:extLst>
                  <a:ext uri="{0D108BD9-81ED-4DB2-BD59-A6C34878D82A}">
                    <a16:rowId xmlns:a16="http://schemas.microsoft.com/office/drawing/2014/main" val="2013627579"/>
                  </a:ext>
                </a:extLst>
              </a:tr>
              <a:tr h="426337">
                <a:tc>
                  <a:txBody>
                    <a:bodyPr/>
                    <a:lstStyle/>
                    <a:p>
                      <a:pPr algn="l" rtl="0" fontAlgn="base"/>
                      <a:r>
                        <a:rPr lang="en-GB" sz="2000" b="0" i="0">
                          <a:solidFill>
                            <a:schemeClr val="bg1">
                              <a:lumMod val="10000"/>
                            </a:schemeClr>
                          </a:solidFill>
                          <a:effectLst/>
                          <a:latin typeface="Calibri"/>
                        </a:rPr>
                        <a:t>1. Welcome/introductions</a:t>
                      </a:r>
                      <a:endParaRPr lang="en-GB" sz="3600" b="0" i="0">
                        <a:solidFill>
                          <a:schemeClr val="bg1">
                            <a:lumMod val="10000"/>
                          </a:schemeClr>
                        </a:solidFill>
                        <a:effectLst/>
                        <a:latin typeface="Calibri"/>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9525"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24711845"/>
                  </a:ext>
                </a:extLst>
              </a:tr>
              <a:tr h="426078">
                <a:tc>
                  <a:txBody>
                    <a:bodyPr/>
                    <a:lstStyle/>
                    <a:p>
                      <a:pPr algn="l" rtl="0" fontAlgn="base">
                        <a:lnSpc>
                          <a:spcPts val="1457"/>
                        </a:lnSpc>
                        <a:spcBef>
                          <a:spcPts val="300"/>
                        </a:spcBef>
                        <a:spcAft>
                          <a:spcPts val="300"/>
                        </a:spcAft>
                      </a:pPr>
                      <a:r>
                        <a:rPr lang="en-GB" sz="2000" b="0" i="0" kern="1200">
                          <a:solidFill>
                            <a:schemeClr val="bg1">
                              <a:lumMod val="10000"/>
                            </a:schemeClr>
                          </a:solidFill>
                          <a:effectLst/>
                          <a:latin typeface="Calibri"/>
                          <a:ea typeface="+mn-ea"/>
                          <a:cs typeface="+mn-cs"/>
                        </a:rPr>
                        <a:t>2. Trial information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968711999"/>
                  </a:ext>
                </a:extLst>
              </a:tr>
              <a:tr h="426078">
                <a:tc>
                  <a:txBody>
                    <a:bodyPr/>
                    <a:lstStyle/>
                    <a:p>
                      <a:pPr algn="l" rtl="0" fontAlgn="base">
                        <a:lnSpc>
                          <a:spcPts val="1457"/>
                        </a:lnSpc>
                        <a:spcBef>
                          <a:spcPts val="300"/>
                        </a:spcBef>
                        <a:spcAft>
                          <a:spcPts val="300"/>
                        </a:spcAft>
                      </a:pPr>
                      <a:r>
                        <a:rPr lang="en-GB" sz="2000" b="0" i="0" kern="1200">
                          <a:solidFill>
                            <a:schemeClr val="bg1">
                              <a:lumMod val="10000"/>
                            </a:schemeClr>
                          </a:solidFill>
                          <a:effectLst/>
                          <a:latin typeface="Calibri"/>
                          <a:ea typeface="+mn-ea"/>
                          <a:cs typeface="+mn-cs"/>
                        </a:rPr>
                        <a:t>3. Participant pathway</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40455633"/>
                  </a:ext>
                </a:extLst>
              </a:tr>
              <a:tr h="426337">
                <a:tc>
                  <a:txBody>
                    <a:bodyPr/>
                    <a:lstStyle/>
                    <a:p>
                      <a:pPr algn="l" rtl="0" fontAlgn="base"/>
                      <a:r>
                        <a:rPr lang="en-GB" sz="2000" b="0" i="0">
                          <a:solidFill>
                            <a:schemeClr val="bg1">
                              <a:lumMod val="10000"/>
                            </a:schemeClr>
                          </a:solidFill>
                          <a:effectLst/>
                          <a:latin typeface="Calibri"/>
                        </a:rPr>
                        <a:t>4. Recruitment</a:t>
                      </a:r>
                      <a:endParaRPr lang="en-GB" sz="2000" b="0" i="0" kern="1200">
                        <a:solidFill>
                          <a:schemeClr val="bg1">
                            <a:lumMod val="10000"/>
                          </a:schemeClr>
                        </a:solidFill>
                        <a:effectLst/>
                        <a:latin typeface="Calibri"/>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083287"/>
                  </a:ext>
                </a:extLst>
              </a:tr>
              <a:tr h="426337">
                <a:tc>
                  <a:txBody>
                    <a:bodyPr/>
                    <a:lstStyle/>
                    <a:p>
                      <a:pPr algn="l" rtl="0" fontAlgn="base"/>
                      <a:r>
                        <a:rPr lang="en-GB" sz="2000" b="0" i="0">
                          <a:solidFill>
                            <a:schemeClr val="bg1">
                              <a:lumMod val="10000"/>
                            </a:schemeClr>
                          </a:solidFill>
                          <a:effectLst/>
                          <a:latin typeface="Calibri"/>
                        </a:rPr>
                        <a:t>5. Participant information and consent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57359042"/>
                  </a:ext>
                </a:extLst>
              </a:tr>
              <a:tr h="426337">
                <a:tc>
                  <a:txBody>
                    <a:bodyPr/>
                    <a:lstStyle/>
                    <a:p>
                      <a:pPr algn="l" rtl="0" fontAlgn="base"/>
                      <a:r>
                        <a:rPr lang="en-GB" sz="2000" b="0" i="0">
                          <a:solidFill>
                            <a:schemeClr val="bg1">
                              <a:lumMod val="10000"/>
                            </a:schemeClr>
                          </a:solidFill>
                          <a:effectLst/>
                          <a:latin typeface="Calibri"/>
                        </a:rPr>
                        <a:t>6. Baseline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894049816"/>
                  </a:ext>
                </a:extLst>
              </a:tr>
              <a:tr h="426337">
                <a:tc>
                  <a:txBody>
                    <a:bodyPr/>
                    <a:lstStyle/>
                    <a:p>
                      <a:pPr algn="l" rtl="0" fontAlgn="base"/>
                      <a:r>
                        <a:rPr lang="en-GB" sz="2000" b="0" i="0">
                          <a:solidFill>
                            <a:schemeClr val="bg1">
                              <a:lumMod val="10000"/>
                            </a:schemeClr>
                          </a:solidFill>
                          <a:effectLst/>
                          <a:latin typeface="Calibri"/>
                        </a:rPr>
                        <a:t>7. Randomisation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56851393"/>
                  </a:ext>
                </a:extLst>
              </a:tr>
              <a:tr h="426337">
                <a:tc>
                  <a:txBody>
                    <a:bodyPr/>
                    <a:lstStyle/>
                    <a:p>
                      <a:pPr algn="l" rtl="0" fontAlgn="base"/>
                      <a:r>
                        <a:rPr lang="en-GB" sz="2000" b="0" i="0">
                          <a:solidFill>
                            <a:schemeClr val="bg1">
                              <a:lumMod val="10000"/>
                            </a:schemeClr>
                          </a:solidFill>
                          <a:effectLst/>
                          <a:latin typeface="Calibri"/>
                        </a:rPr>
                        <a:t>8. IMP</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972608691"/>
                  </a:ext>
                </a:extLst>
              </a:tr>
              <a:tr h="426337">
                <a:tc>
                  <a:txBody>
                    <a:bodyPr/>
                    <a:lstStyle/>
                    <a:p>
                      <a:pPr algn="l" rtl="0" fontAlgn="base"/>
                      <a:r>
                        <a:rPr lang="en-GB" sz="2000" b="0" i="0">
                          <a:solidFill>
                            <a:schemeClr val="bg1">
                              <a:lumMod val="10000"/>
                            </a:schemeClr>
                          </a:solidFill>
                          <a:effectLst/>
                          <a:latin typeface="Calibri"/>
                        </a:rPr>
                        <a:t>9. PK Sampling</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953693163"/>
                  </a:ext>
                </a:extLst>
              </a:tr>
              <a:tr h="426337">
                <a:tc>
                  <a:txBody>
                    <a:bodyPr/>
                    <a:lstStyle/>
                    <a:p>
                      <a:pPr algn="l" rtl="0" fontAlgn="base"/>
                      <a:r>
                        <a:rPr lang="en-GB" sz="2000" b="0" i="0">
                          <a:solidFill>
                            <a:schemeClr val="bg1">
                              <a:lumMod val="10000"/>
                            </a:schemeClr>
                          </a:solidFill>
                          <a:effectLst/>
                          <a:latin typeface="Calibri"/>
                        </a:rPr>
                        <a:t>10. Safety</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79901683"/>
                  </a:ext>
                </a:extLst>
              </a:tr>
              <a:tr h="426337">
                <a:tc>
                  <a:txBody>
                    <a:bodyPr/>
                    <a:lstStyle/>
                    <a:p>
                      <a:pPr algn="l" rtl="0" fontAlgn="base"/>
                      <a:r>
                        <a:rPr lang="en-GB" sz="2000" b="0" i="0">
                          <a:solidFill>
                            <a:schemeClr val="bg1">
                              <a:lumMod val="10000"/>
                            </a:schemeClr>
                          </a:solidFill>
                          <a:effectLst/>
                          <a:latin typeface="Calibri"/>
                        </a:rPr>
                        <a:t>11. Protocol Deviations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354388695"/>
                  </a:ext>
                </a:extLst>
              </a:tr>
              <a:tr h="426337">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GB" sz="2000" b="0" i="0">
                          <a:solidFill>
                            <a:schemeClr val="bg1">
                              <a:lumMod val="10000"/>
                            </a:schemeClr>
                          </a:solidFill>
                          <a:effectLst/>
                          <a:latin typeface="Calibri"/>
                        </a:rPr>
                        <a:t>12. Internal Pilot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151595851"/>
                  </a:ext>
                </a:extLst>
              </a:tr>
            </a:tbl>
          </a:graphicData>
        </a:graphic>
      </p:graphicFrame>
      <p:graphicFrame>
        <p:nvGraphicFramePr>
          <p:cNvPr id="8" name="Table 7">
            <a:extLst>
              <a:ext uri="{FF2B5EF4-FFF2-40B4-BE49-F238E27FC236}">
                <a16:creationId xmlns:a16="http://schemas.microsoft.com/office/drawing/2014/main" id="{9F879689-3884-8843-EB15-46E510F395A0}"/>
              </a:ext>
            </a:extLst>
          </p:cNvPr>
          <p:cNvGraphicFramePr>
            <a:graphicFrameLocks noGrp="1"/>
          </p:cNvGraphicFramePr>
          <p:nvPr>
            <p:extLst>
              <p:ext uri="{D42A27DB-BD31-4B8C-83A1-F6EECF244321}">
                <p14:modId xmlns:p14="http://schemas.microsoft.com/office/powerpoint/2010/main" val="4020342907"/>
              </p:ext>
            </p:extLst>
          </p:nvPr>
        </p:nvGraphicFramePr>
        <p:xfrm>
          <a:off x="6546056" y="1316137"/>
          <a:ext cx="4831127" cy="5541863"/>
        </p:xfrm>
        <a:graphic>
          <a:graphicData uri="http://schemas.openxmlformats.org/drawingml/2006/table">
            <a:tbl>
              <a:tblPr/>
              <a:tblGrid>
                <a:gridCol w="4831127">
                  <a:extLst>
                    <a:ext uri="{9D8B030D-6E8A-4147-A177-3AD203B41FA5}">
                      <a16:colId xmlns:a16="http://schemas.microsoft.com/office/drawing/2014/main" val="3670375072"/>
                    </a:ext>
                  </a:extLst>
                </a:gridCol>
              </a:tblGrid>
              <a:tr h="426337">
                <a:tc>
                  <a:txBody>
                    <a:bodyPr/>
                    <a:lstStyle/>
                    <a:p>
                      <a:pPr algn="l" rtl="0" fontAlgn="base"/>
                      <a:r>
                        <a:rPr lang="en-GB" sz="2000" b="1" i="0">
                          <a:solidFill>
                            <a:schemeClr val="bg1"/>
                          </a:solidFill>
                          <a:effectLst/>
                        </a:rPr>
                        <a:t>Agenda Items</a:t>
                      </a:r>
                    </a:p>
                  </a:txBody>
                  <a:tcPr>
                    <a:lnL w="12700" cap="flat" cmpd="sng" algn="ctr">
                      <a:solidFill>
                        <a:schemeClr val="tx1"/>
                      </a:solidFill>
                      <a:prstDash val="solid"/>
                      <a:round/>
                      <a:headEnd type="none" w="med" len="med"/>
                      <a:tailEnd type="none" w="med" len="med"/>
                    </a:lnL>
                    <a:lnR w="9525"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rgbClr val="10263B"/>
                    </a:solidFill>
                  </a:tcPr>
                </a:tc>
                <a:extLst>
                  <a:ext uri="{0D108BD9-81ED-4DB2-BD59-A6C34878D82A}">
                    <a16:rowId xmlns:a16="http://schemas.microsoft.com/office/drawing/2014/main" val="2013627579"/>
                  </a:ext>
                </a:extLst>
              </a:tr>
              <a:tr h="426078">
                <a:tc>
                  <a:txBody>
                    <a:bodyPr/>
                    <a:lstStyle/>
                    <a:p>
                      <a:pPr algn="l" rtl="0" fontAlgn="base"/>
                      <a:r>
                        <a:rPr lang="en-GB" sz="2000" b="0" i="0">
                          <a:solidFill>
                            <a:schemeClr val="bg1">
                              <a:lumMod val="10000"/>
                            </a:schemeClr>
                          </a:solidFill>
                          <a:effectLst/>
                          <a:latin typeface="Calibri"/>
                        </a:rPr>
                        <a:t>13. Data Collection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9525"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71264932"/>
                  </a:ext>
                </a:extLst>
              </a:tr>
              <a:tr h="426078">
                <a:tc>
                  <a:txBody>
                    <a:bodyPr/>
                    <a:lstStyle/>
                    <a:p>
                      <a:pPr algn="l" rtl="0" fontAlgn="base"/>
                      <a:r>
                        <a:rPr lang="en-GB" sz="2000" b="0" i="0">
                          <a:solidFill>
                            <a:schemeClr val="bg1">
                              <a:lumMod val="10000"/>
                            </a:schemeClr>
                          </a:solidFill>
                          <a:effectLst/>
                          <a:latin typeface="Calibri"/>
                        </a:rPr>
                        <a:t>14. Blinding/unblinding</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40455633"/>
                  </a:ext>
                </a:extLst>
              </a:tr>
              <a:tr h="426337">
                <a:tc>
                  <a:txBody>
                    <a:bodyPr/>
                    <a:lstStyle/>
                    <a:p>
                      <a:pPr algn="l" rtl="0" fontAlgn="base"/>
                      <a:r>
                        <a:rPr lang="en-GB" sz="2000" b="0" i="0">
                          <a:solidFill>
                            <a:schemeClr val="bg1">
                              <a:lumMod val="10000"/>
                            </a:schemeClr>
                          </a:solidFill>
                          <a:effectLst/>
                          <a:latin typeface="Calibri"/>
                        </a:rPr>
                        <a:t>15. Co-enrolment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083287"/>
                  </a:ext>
                </a:extLst>
              </a:tr>
              <a:tr h="426337">
                <a:tc>
                  <a:txBody>
                    <a:bodyPr/>
                    <a:lstStyle/>
                    <a:p>
                      <a:pPr algn="l" rtl="0" fontAlgn="base"/>
                      <a:r>
                        <a:rPr lang="en-GB" sz="2000" b="0" i="0">
                          <a:solidFill>
                            <a:schemeClr val="bg1">
                              <a:lumMod val="10000"/>
                            </a:schemeClr>
                          </a:solidFill>
                          <a:effectLst/>
                          <a:latin typeface="Calibri"/>
                        </a:rPr>
                        <a:t>16. Interim analysis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92488100"/>
                  </a:ext>
                </a:extLst>
              </a:tr>
              <a:tr h="426337">
                <a:tc>
                  <a:txBody>
                    <a:bodyPr/>
                    <a:lstStyle/>
                    <a:p>
                      <a:pPr algn="l" rtl="0" fontAlgn="base"/>
                      <a:r>
                        <a:rPr lang="en-GB" sz="2000" b="0" i="0">
                          <a:solidFill>
                            <a:schemeClr val="bg1">
                              <a:lumMod val="10000"/>
                            </a:schemeClr>
                          </a:solidFill>
                          <a:effectLst/>
                          <a:latin typeface="Calibri"/>
                        </a:rPr>
                        <a:t>17. End of trial/withdrawals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57359042"/>
                  </a:ext>
                </a:extLst>
              </a:tr>
              <a:tr h="426337">
                <a:tc>
                  <a:txBody>
                    <a:bodyPr/>
                    <a:lstStyle/>
                    <a:p>
                      <a:pPr algn="l" rtl="0" fontAlgn="base"/>
                      <a:r>
                        <a:rPr lang="en-GB" sz="2000" b="0" i="0">
                          <a:solidFill>
                            <a:schemeClr val="bg1">
                              <a:lumMod val="10000"/>
                            </a:schemeClr>
                          </a:solidFill>
                          <a:effectLst/>
                          <a:latin typeface="Calibri"/>
                        </a:rPr>
                        <a:t>18. Investigator Site File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894049816"/>
                  </a:ext>
                </a:extLst>
              </a:tr>
              <a:tr h="426337">
                <a:tc>
                  <a:txBody>
                    <a:bodyPr/>
                    <a:lstStyle/>
                    <a:p>
                      <a:pPr algn="l" rtl="0" fontAlgn="base"/>
                      <a:r>
                        <a:rPr lang="en-GB" sz="2000" b="0" i="0">
                          <a:solidFill>
                            <a:schemeClr val="bg1">
                              <a:lumMod val="10000"/>
                            </a:schemeClr>
                          </a:solidFill>
                          <a:effectLst/>
                          <a:latin typeface="Calibri"/>
                        </a:rPr>
                        <a:t>19. Roles and responsibilities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56851393"/>
                  </a:ext>
                </a:extLst>
              </a:tr>
              <a:tr h="426337">
                <a:tc>
                  <a:txBody>
                    <a:bodyPr/>
                    <a:lstStyle/>
                    <a:p>
                      <a:pPr algn="l" rtl="0" fontAlgn="base"/>
                      <a:r>
                        <a:rPr lang="en-GB" sz="2000" b="0" i="0">
                          <a:solidFill>
                            <a:schemeClr val="bg1">
                              <a:lumMod val="10000"/>
                            </a:schemeClr>
                          </a:solidFill>
                          <a:effectLst/>
                          <a:latin typeface="Calibri"/>
                        </a:rPr>
                        <a:t>20. Monitoring</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972608691"/>
                  </a:ext>
                </a:extLst>
              </a:tr>
              <a:tr h="426337">
                <a:tc>
                  <a:txBody>
                    <a:bodyPr/>
                    <a:lstStyle/>
                    <a:p>
                      <a:pPr algn="l" rtl="0" fontAlgn="base"/>
                      <a:r>
                        <a:rPr lang="en-GB" sz="2000" b="0" i="0">
                          <a:solidFill>
                            <a:schemeClr val="bg1">
                              <a:lumMod val="10000"/>
                            </a:schemeClr>
                          </a:solidFill>
                          <a:effectLst/>
                          <a:latin typeface="Calibri"/>
                        </a:rPr>
                        <a:t>21. Site training pack</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96785619"/>
                  </a:ext>
                </a:extLst>
              </a:tr>
              <a:tr h="426337">
                <a:tc>
                  <a:txBody>
                    <a:bodyPr/>
                    <a:lstStyle/>
                    <a:p>
                      <a:pPr algn="l" rtl="0" fontAlgn="base"/>
                      <a:r>
                        <a:rPr lang="en-GB" sz="2000" b="0" i="0">
                          <a:solidFill>
                            <a:schemeClr val="bg1">
                              <a:lumMod val="10000"/>
                            </a:schemeClr>
                          </a:solidFill>
                          <a:effectLst/>
                          <a:latin typeface="Calibri"/>
                        </a:rPr>
                        <a:t>22. Site opening checklist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79901683"/>
                  </a:ext>
                </a:extLst>
              </a:tr>
              <a:tr h="426337">
                <a:tc>
                  <a:txBody>
                    <a:bodyPr/>
                    <a:lstStyle/>
                    <a:p>
                      <a:pPr algn="l" rtl="0" fontAlgn="base"/>
                      <a:r>
                        <a:rPr lang="en-GB" sz="2000" b="0" i="0">
                          <a:solidFill>
                            <a:schemeClr val="bg1">
                              <a:lumMod val="10000"/>
                            </a:schemeClr>
                          </a:solidFill>
                          <a:effectLst/>
                          <a:latin typeface="Calibri"/>
                        </a:rPr>
                        <a:t>23. Q&amp;A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364639285"/>
                  </a:ext>
                </a:extLst>
              </a:tr>
              <a:tr h="426337">
                <a:tc>
                  <a:txBody>
                    <a:bodyPr/>
                    <a:lstStyle/>
                    <a:p>
                      <a:pPr algn="l" rtl="0" fontAlgn="base"/>
                      <a:r>
                        <a:rPr lang="en-GB" sz="2000" b="0" i="0">
                          <a:solidFill>
                            <a:schemeClr val="bg1">
                              <a:lumMod val="10000"/>
                            </a:schemeClr>
                          </a:solidFill>
                          <a:effectLst/>
                          <a:latin typeface="Calibri"/>
                        </a:rPr>
                        <a:t>24. What happens next?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727553310"/>
                  </a:ext>
                </a:extLst>
              </a:tr>
            </a:tbl>
          </a:graphicData>
        </a:graphic>
      </p:graphicFrame>
      <p:pic>
        <p:nvPicPr>
          <p:cNvPr id="7" name="Picture 6" descr="A hand holding a baby&#10;&#10;AI-generated content may be incorrect.">
            <a:extLst>
              <a:ext uri="{FF2B5EF4-FFF2-40B4-BE49-F238E27FC236}">
                <a16:creationId xmlns:a16="http://schemas.microsoft.com/office/drawing/2014/main" id="{E589E5E6-8FF3-ABB9-BB6B-8F7AAF3581F7}"/>
              </a:ext>
            </a:extLst>
          </p:cNvPr>
          <p:cNvPicPr>
            <a:picLocks noChangeAspect="1"/>
          </p:cNvPicPr>
          <p:nvPr/>
        </p:nvPicPr>
        <p:blipFill>
          <a:blip r:embed="rId3">
            <a:extLst>
              <a:ext uri="{28A0092B-C50C-407E-A947-70E740481C1C}">
                <a14:useLocalDpi xmlns:a14="http://schemas.microsoft.com/office/drawing/2010/main" val="0"/>
              </a:ext>
            </a:extLst>
          </a:blip>
          <a:srcRect l="13940" t="23952" r="11417" b="13000"/>
          <a:stretch>
            <a:fillRect/>
          </a:stretch>
        </p:blipFill>
        <p:spPr>
          <a:xfrm>
            <a:off x="-23814" y="0"/>
            <a:ext cx="1144632" cy="1016702"/>
          </a:xfrm>
          <a:prstGeom prst="rect">
            <a:avLst/>
          </a:prstGeom>
        </p:spPr>
      </p:pic>
      <p:sp>
        <p:nvSpPr>
          <p:cNvPr id="3" name="Footer Placeholder 1">
            <a:extLst>
              <a:ext uri="{FF2B5EF4-FFF2-40B4-BE49-F238E27FC236}">
                <a16:creationId xmlns:a16="http://schemas.microsoft.com/office/drawing/2014/main" id="{C1C769E6-198C-6D33-745C-B3133E89466F}"/>
              </a:ext>
            </a:extLst>
          </p:cNvPr>
          <p:cNvSpPr txBox="1">
            <a:spLocks/>
          </p:cNvSpPr>
          <p:nvPr/>
        </p:nvSpPr>
        <p:spPr>
          <a:xfrm rot="16200000">
            <a:off x="-2156801" y="3515895"/>
            <a:ext cx="4848225"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GB" sz="1200" i="1">
                <a:solidFill>
                  <a:schemeClr val="bg1">
                    <a:lumMod val="10000"/>
                  </a:schemeClr>
                </a:solidFill>
              </a:rPr>
              <a:t>WPD 5.8_Site Initiation Visit Slide Set Template_V4.0_09-Oct-2025</a:t>
            </a:r>
          </a:p>
        </p:txBody>
      </p:sp>
    </p:spTree>
    <p:extLst>
      <p:ext uri="{BB962C8B-B14F-4D97-AF65-F5344CB8AC3E}">
        <p14:creationId xmlns:p14="http://schemas.microsoft.com/office/powerpoint/2010/main" val="14622516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EAB55F-0902-5B35-0DCE-A81D90758DFA}"/>
            </a:ext>
          </a:extLst>
        </p:cNvPr>
        <p:cNvGrpSpPr/>
        <p:nvPr/>
      </p:nvGrpSpPr>
      <p:grpSpPr>
        <a:xfrm>
          <a:off x="0" y="0"/>
          <a:ext cx="0" cy="0"/>
          <a:chOff x="0" y="0"/>
          <a:chExt cx="0" cy="0"/>
        </a:xfrm>
      </p:grpSpPr>
      <p:sp>
        <p:nvSpPr>
          <p:cNvPr id="9" name="Title 8">
            <a:extLst>
              <a:ext uri="{FF2B5EF4-FFF2-40B4-BE49-F238E27FC236}">
                <a16:creationId xmlns:a16="http://schemas.microsoft.com/office/drawing/2014/main" id="{27B5F297-5A2F-C6AA-6B1B-FC02A090FBEB}"/>
              </a:ext>
            </a:extLst>
          </p:cNvPr>
          <p:cNvSpPr>
            <a:spLocks noGrp="1"/>
          </p:cNvSpPr>
          <p:nvPr>
            <p:ph type="ctrTitle"/>
          </p:nvPr>
        </p:nvSpPr>
        <p:spPr>
          <a:xfrm>
            <a:off x="869130" y="2081863"/>
            <a:ext cx="11499850" cy="1620837"/>
          </a:xfrm>
        </p:spPr>
        <p:txBody>
          <a:bodyPr>
            <a:normAutofit/>
          </a:bodyPr>
          <a:lstStyle/>
          <a:p>
            <a:r>
              <a:rPr lang="en-GB"/>
              <a:t>Welcome/introductions</a:t>
            </a:r>
          </a:p>
        </p:txBody>
      </p:sp>
      <p:grpSp>
        <p:nvGrpSpPr>
          <p:cNvPr id="3" name="Group 2">
            <a:extLst>
              <a:ext uri="{FF2B5EF4-FFF2-40B4-BE49-F238E27FC236}">
                <a16:creationId xmlns:a16="http://schemas.microsoft.com/office/drawing/2014/main" id="{10831EB8-9EDB-7645-D96F-3E10E1061356}"/>
              </a:ext>
            </a:extLst>
          </p:cNvPr>
          <p:cNvGrpSpPr/>
          <p:nvPr/>
        </p:nvGrpSpPr>
        <p:grpSpPr>
          <a:xfrm>
            <a:off x="-123323" y="5620417"/>
            <a:ext cx="12315323" cy="1395014"/>
            <a:chOff x="-123323" y="5675533"/>
            <a:chExt cx="12315323" cy="1395014"/>
          </a:xfrm>
        </p:grpSpPr>
        <p:sp>
          <p:nvSpPr>
            <p:cNvPr id="10" name="Rectangle 9">
              <a:extLst>
                <a:ext uri="{FF2B5EF4-FFF2-40B4-BE49-F238E27FC236}">
                  <a16:creationId xmlns:a16="http://schemas.microsoft.com/office/drawing/2014/main" id="{CB65744B-BC42-2B97-B99A-64D70CED87DF}"/>
                </a:ext>
              </a:extLst>
            </p:cNvPr>
            <p:cNvSpPr/>
            <p:nvPr/>
          </p:nvSpPr>
          <p:spPr>
            <a:xfrm>
              <a:off x="0" y="5868969"/>
              <a:ext cx="12192000" cy="1048997"/>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1" name="Picture 10" descr="Blue text on a black background&#10;&#10;Description automatically generated">
              <a:extLst>
                <a:ext uri="{FF2B5EF4-FFF2-40B4-BE49-F238E27FC236}">
                  <a16:creationId xmlns:a16="http://schemas.microsoft.com/office/drawing/2014/main" id="{D15A033C-8F65-3905-3649-533B469896D8}"/>
                </a:ext>
              </a:extLst>
            </p:cNvPr>
            <p:cNvPicPr>
              <a:picLocks noChangeAspect="1"/>
            </p:cNvPicPr>
            <p:nvPr/>
          </p:nvPicPr>
          <p:blipFill>
            <a:blip r:embed="rId3"/>
            <a:stretch>
              <a:fillRect/>
            </a:stretch>
          </p:blipFill>
          <p:spPr>
            <a:xfrm>
              <a:off x="10282236" y="5957176"/>
              <a:ext cx="1643064" cy="863970"/>
            </a:xfrm>
            <a:prstGeom prst="rect">
              <a:avLst/>
            </a:prstGeom>
          </p:spPr>
        </p:pic>
        <p:pic>
          <p:nvPicPr>
            <p:cNvPr id="12" name="Picture 11" descr="A logo of a baby in a hand&#10;&#10;AI-generated content may be incorrect.">
              <a:extLst>
                <a:ext uri="{FF2B5EF4-FFF2-40B4-BE49-F238E27FC236}">
                  <a16:creationId xmlns:a16="http://schemas.microsoft.com/office/drawing/2014/main" id="{5C3022A4-565A-EDBD-181E-6B5DEF79CB9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3323" y="5675533"/>
              <a:ext cx="1979196" cy="1395014"/>
            </a:xfrm>
            <a:prstGeom prst="rect">
              <a:avLst/>
            </a:prstGeom>
          </p:spPr>
        </p:pic>
        <p:pic>
          <p:nvPicPr>
            <p:cNvPr id="13" name="Picture 2" descr="University Hospitals of Derby and Burton NHS Foundation Trust – My Planned  Care NHS">
              <a:extLst>
                <a:ext uri="{FF2B5EF4-FFF2-40B4-BE49-F238E27FC236}">
                  <a16:creationId xmlns:a16="http://schemas.microsoft.com/office/drawing/2014/main" id="{86FDD6A3-9ABB-99AF-D686-1BCF49E515AE}"/>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20026" b="20449"/>
            <a:stretch>
              <a:fillRect/>
            </a:stretch>
          </p:blipFill>
          <p:spPr bwMode="auto">
            <a:xfrm>
              <a:off x="2065956" y="5868969"/>
              <a:ext cx="2592640" cy="1091503"/>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a:extLst>
                <a:ext uri="{FF2B5EF4-FFF2-40B4-BE49-F238E27FC236}">
                  <a16:creationId xmlns:a16="http://schemas.microsoft.com/office/drawing/2014/main" id="{33F8CF98-AF57-8E08-ABE4-AA91CEBE254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734061" y="6086288"/>
              <a:ext cx="3540723" cy="630249"/>
            </a:xfrm>
            <a:prstGeom prst="rect">
              <a:avLst/>
            </a:prstGeom>
            <a:noFill/>
            <a:extLst>
              <a:ext uri="{909E8E84-426E-40DD-AFC4-6F175D3DCCD1}">
                <a14:hiddenFill xmlns:a14="http://schemas.microsoft.com/office/drawing/2010/main">
                  <a:solidFill>
                    <a:srgbClr val="FFFFFF"/>
                  </a:solidFill>
                </a14:hiddenFill>
              </a:ext>
            </a:extLst>
          </p:spPr>
        </p:pic>
      </p:grpSp>
      <p:sp>
        <p:nvSpPr>
          <p:cNvPr id="4" name="Footer Placeholder 1">
            <a:extLst>
              <a:ext uri="{FF2B5EF4-FFF2-40B4-BE49-F238E27FC236}">
                <a16:creationId xmlns:a16="http://schemas.microsoft.com/office/drawing/2014/main" id="{09C94098-9583-8F11-7B22-24374A93029B}"/>
              </a:ext>
            </a:extLst>
          </p:cNvPr>
          <p:cNvSpPr txBox="1">
            <a:spLocks/>
          </p:cNvSpPr>
          <p:nvPr/>
        </p:nvSpPr>
        <p:spPr>
          <a:xfrm rot="16200000">
            <a:off x="-2241550" y="3246437"/>
            <a:ext cx="4848225"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GB" sz="1200" i="1">
                <a:solidFill>
                  <a:schemeClr val="bg1"/>
                </a:solidFill>
              </a:rPr>
              <a:t>WPD 5.8_Site Initiation Visit Slide Set Template_V4.0_09-Oct-2025</a:t>
            </a:r>
          </a:p>
        </p:txBody>
      </p:sp>
    </p:spTree>
    <p:extLst>
      <p:ext uri="{BB962C8B-B14F-4D97-AF65-F5344CB8AC3E}">
        <p14:creationId xmlns:p14="http://schemas.microsoft.com/office/powerpoint/2010/main" val="13976329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70F4ED-C4B7-37DA-97A3-8D662D57B044}"/>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987667B8-C67A-DC33-7584-3A85C57308FC}"/>
              </a:ext>
            </a:extLst>
          </p:cNvPr>
          <p:cNvSpPr/>
          <p:nvPr/>
        </p:nvSpPr>
        <p:spPr>
          <a:xfrm>
            <a:off x="0" y="1274345"/>
            <a:ext cx="12192000" cy="5583655"/>
          </a:xfrm>
          <a:prstGeom prst="rect">
            <a:avLst/>
          </a:prstGeom>
          <a:solidFill>
            <a:srgbClr val="FCFBF8"/>
          </a:solidFill>
          <a:ln>
            <a:solidFill>
              <a:srgbClr val="FCFBF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itle 4">
            <a:extLst>
              <a:ext uri="{FF2B5EF4-FFF2-40B4-BE49-F238E27FC236}">
                <a16:creationId xmlns:a16="http://schemas.microsoft.com/office/drawing/2014/main" id="{E6C4BC3E-B4C4-0248-792D-948FBF5E048D}"/>
              </a:ext>
            </a:extLst>
          </p:cNvPr>
          <p:cNvSpPr>
            <a:spLocks noGrp="1"/>
          </p:cNvSpPr>
          <p:nvPr>
            <p:ph type="title"/>
          </p:nvPr>
        </p:nvSpPr>
        <p:spPr>
          <a:xfrm>
            <a:off x="1325563" y="153472"/>
            <a:ext cx="10440987" cy="900000"/>
          </a:xfrm>
        </p:spPr>
        <p:txBody>
          <a:bodyPr>
            <a:normAutofit/>
          </a:bodyPr>
          <a:lstStyle/>
          <a:p>
            <a:r>
              <a:rPr lang="en-US"/>
              <a:t>Trial team introductions</a:t>
            </a:r>
          </a:p>
        </p:txBody>
      </p:sp>
      <p:sp>
        <p:nvSpPr>
          <p:cNvPr id="2" name="Slide Number Placeholder 1">
            <a:extLst>
              <a:ext uri="{FF2B5EF4-FFF2-40B4-BE49-F238E27FC236}">
                <a16:creationId xmlns:a16="http://schemas.microsoft.com/office/drawing/2014/main" id="{86DBC20D-8BB9-F6D1-BC85-C652ADA799A6}"/>
              </a:ext>
            </a:extLst>
          </p:cNvPr>
          <p:cNvSpPr>
            <a:spLocks noGrp="1"/>
          </p:cNvSpPr>
          <p:nvPr>
            <p:ph type="sldNum" sz="quarter" idx="4"/>
          </p:nvPr>
        </p:nvSpPr>
        <p:spPr/>
        <p:txBody>
          <a:bodyPr/>
          <a:lstStyle/>
          <a:p>
            <a:fld id="{820EACED-CA5D-B048-836B-BF30EF0E914A}" type="slidenum">
              <a:rPr lang="en-US" smtClean="0"/>
              <a:pPr/>
              <a:t>4</a:t>
            </a:fld>
            <a:endParaRPr lang="en-US"/>
          </a:p>
        </p:txBody>
      </p:sp>
      <p:pic>
        <p:nvPicPr>
          <p:cNvPr id="8" name="Picture 7" descr="A hand holding a baby&#10;&#10;AI-generated content may be incorrect.">
            <a:extLst>
              <a:ext uri="{FF2B5EF4-FFF2-40B4-BE49-F238E27FC236}">
                <a16:creationId xmlns:a16="http://schemas.microsoft.com/office/drawing/2014/main" id="{08BC81B4-1B27-4AE6-DE60-0A239E2D8DBC}"/>
              </a:ext>
            </a:extLst>
          </p:cNvPr>
          <p:cNvPicPr>
            <a:picLocks noChangeAspect="1"/>
          </p:cNvPicPr>
          <p:nvPr/>
        </p:nvPicPr>
        <p:blipFill>
          <a:blip r:embed="rId3">
            <a:extLst>
              <a:ext uri="{28A0092B-C50C-407E-A947-70E740481C1C}">
                <a14:useLocalDpi xmlns:a14="http://schemas.microsoft.com/office/drawing/2010/main" val="0"/>
              </a:ext>
            </a:extLst>
          </a:blip>
          <a:srcRect l="13940" t="23952" r="11417" b="13000"/>
          <a:stretch>
            <a:fillRect/>
          </a:stretch>
        </p:blipFill>
        <p:spPr>
          <a:xfrm>
            <a:off x="-23814" y="0"/>
            <a:ext cx="1144632" cy="1016702"/>
          </a:xfrm>
          <a:prstGeom prst="rect">
            <a:avLst/>
          </a:prstGeom>
        </p:spPr>
      </p:pic>
      <p:sp>
        <p:nvSpPr>
          <p:cNvPr id="3" name="Footer Placeholder 1">
            <a:extLst>
              <a:ext uri="{FF2B5EF4-FFF2-40B4-BE49-F238E27FC236}">
                <a16:creationId xmlns:a16="http://schemas.microsoft.com/office/drawing/2014/main" id="{21BCD16E-DA47-274B-C087-2F09C444E113}"/>
              </a:ext>
            </a:extLst>
          </p:cNvPr>
          <p:cNvSpPr txBox="1">
            <a:spLocks/>
          </p:cNvSpPr>
          <p:nvPr/>
        </p:nvSpPr>
        <p:spPr>
          <a:xfrm rot="16200000">
            <a:off x="-2156801" y="3515895"/>
            <a:ext cx="4848225"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GB" sz="1200" i="1">
                <a:solidFill>
                  <a:schemeClr val="bg1">
                    <a:lumMod val="10000"/>
                  </a:schemeClr>
                </a:solidFill>
              </a:rPr>
              <a:t>WPD 5.8_Site Initiation Visit Slide Set Template_V4.0_09-Oct-2025</a:t>
            </a:r>
          </a:p>
        </p:txBody>
      </p:sp>
      <p:sp>
        <p:nvSpPr>
          <p:cNvPr id="9" name="Oval 8">
            <a:extLst>
              <a:ext uri="{FF2B5EF4-FFF2-40B4-BE49-F238E27FC236}">
                <a16:creationId xmlns:a16="http://schemas.microsoft.com/office/drawing/2014/main" id="{E6415097-7E50-6A46-889A-7439CEEEEFC1}"/>
              </a:ext>
            </a:extLst>
          </p:cNvPr>
          <p:cNvSpPr/>
          <p:nvPr/>
        </p:nvSpPr>
        <p:spPr>
          <a:xfrm>
            <a:off x="5699392" y="1420533"/>
            <a:ext cx="1773716" cy="1666301"/>
          </a:xfrm>
          <a:prstGeom prst="ellipse">
            <a:avLst/>
          </a:prstGeom>
          <a:blipFill>
            <a:blip r:embed="rId4"/>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Oval 11">
            <a:extLst>
              <a:ext uri="{FF2B5EF4-FFF2-40B4-BE49-F238E27FC236}">
                <a16:creationId xmlns:a16="http://schemas.microsoft.com/office/drawing/2014/main" id="{E31A15D4-802C-2B59-7EBF-39027697C7DA}"/>
              </a:ext>
            </a:extLst>
          </p:cNvPr>
          <p:cNvSpPr/>
          <p:nvPr/>
        </p:nvSpPr>
        <p:spPr>
          <a:xfrm>
            <a:off x="5699392" y="5077075"/>
            <a:ext cx="1773716" cy="1666301"/>
          </a:xfrm>
          <a:prstGeom prst="ellipse">
            <a:avLst/>
          </a:prstGeom>
          <a:blipFill dpi="0" rotWithShape="1">
            <a:blip r:embed="rId5"/>
            <a:srcRect/>
            <a:stretch>
              <a:fillRect l="-15000" r="-17000"/>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Oval 12">
            <a:extLst>
              <a:ext uri="{FF2B5EF4-FFF2-40B4-BE49-F238E27FC236}">
                <a16:creationId xmlns:a16="http://schemas.microsoft.com/office/drawing/2014/main" id="{2D5900CC-967C-BC3F-E6A2-7C45F43F7BF0}"/>
              </a:ext>
            </a:extLst>
          </p:cNvPr>
          <p:cNvSpPr/>
          <p:nvPr/>
        </p:nvSpPr>
        <p:spPr>
          <a:xfrm>
            <a:off x="5699392" y="3248804"/>
            <a:ext cx="1773716" cy="1666301"/>
          </a:xfrm>
          <a:prstGeom prst="ellipse">
            <a:avLst/>
          </a:prstGeom>
          <a:blipFill dpi="0" rotWithShape="1">
            <a:blip r:embed="rId6"/>
            <a:srcRect/>
            <a:stretch>
              <a:fillRect l="-15000" r="-17000"/>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TextBox 13">
            <a:extLst>
              <a:ext uri="{FF2B5EF4-FFF2-40B4-BE49-F238E27FC236}">
                <a16:creationId xmlns:a16="http://schemas.microsoft.com/office/drawing/2014/main" id="{A3A4D7ED-7DD3-9988-B32F-EF030CFFE422}"/>
              </a:ext>
            </a:extLst>
          </p:cNvPr>
          <p:cNvSpPr txBox="1"/>
          <p:nvPr/>
        </p:nvSpPr>
        <p:spPr>
          <a:xfrm>
            <a:off x="7590622" y="1884351"/>
            <a:ext cx="3613532" cy="738664"/>
          </a:xfrm>
          <a:prstGeom prst="rect">
            <a:avLst/>
          </a:prstGeom>
          <a:noFill/>
        </p:spPr>
        <p:txBody>
          <a:bodyPr wrap="square" rtlCol="0">
            <a:spAutoFit/>
          </a:bodyPr>
          <a:lstStyle/>
          <a:p>
            <a:r>
              <a:rPr lang="en-GB" sz="2400" b="1"/>
              <a:t>Garry Meakin</a:t>
            </a:r>
          </a:p>
          <a:p>
            <a:r>
              <a:rPr lang="en-GB"/>
              <a:t>Senior Trial Manager</a:t>
            </a:r>
          </a:p>
        </p:txBody>
      </p:sp>
      <p:sp>
        <p:nvSpPr>
          <p:cNvPr id="15" name="TextBox 14">
            <a:extLst>
              <a:ext uri="{FF2B5EF4-FFF2-40B4-BE49-F238E27FC236}">
                <a16:creationId xmlns:a16="http://schemas.microsoft.com/office/drawing/2014/main" id="{E60E2B4B-565A-8B5F-D636-F0563EBD3BB7}"/>
              </a:ext>
            </a:extLst>
          </p:cNvPr>
          <p:cNvSpPr txBox="1"/>
          <p:nvPr/>
        </p:nvSpPr>
        <p:spPr>
          <a:xfrm>
            <a:off x="7590622" y="3698457"/>
            <a:ext cx="3613532" cy="738664"/>
          </a:xfrm>
          <a:prstGeom prst="rect">
            <a:avLst/>
          </a:prstGeom>
          <a:noFill/>
        </p:spPr>
        <p:txBody>
          <a:bodyPr wrap="square" rtlCol="0">
            <a:spAutoFit/>
          </a:bodyPr>
          <a:lstStyle/>
          <a:p>
            <a:r>
              <a:rPr lang="en-GB" sz="2400" b="1"/>
              <a:t>Megan Birchenall</a:t>
            </a:r>
          </a:p>
          <a:p>
            <a:r>
              <a:rPr lang="en-GB"/>
              <a:t>Trial Manager</a:t>
            </a:r>
          </a:p>
        </p:txBody>
      </p:sp>
      <p:sp>
        <p:nvSpPr>
          <p:cNvPr id="16" name="TextBox 15">
            <a:extLst>
              <a:ext uri="{FF2B5EF4-FFF2-40B4-BE49-F238E27FC236}">
                <a16:creationId xmlns:a16="http://schemas.microsoft.com/office/drawing/2014/main" id="{9C55FC8D-3BEF-FC18-50C6-553B1DFAA442}"/>
              </a:ext>
            </a:extLst>
          </p:cNvPr>
          <p:cNvSpPr txBox="1"/>
          <p:nvPr/>
        </p:nvSpPr>
        <p:spPr>
          <a:xfrm>
            <a:off x="7590622" y="5512563"/>
            <a:ext cx="3613532" cy="738664"/>
          </a:xfrm>
          <a:prstGeom prst="rect">
            <a:avLst/>
          </a:prstGeom>
          <a:noFill/>
        </p:spPr>
        <p:txBody>
          <a:bodyPr wrap="square" lIns="91440" tIns="45720" rIns="91440" bIns="45720" rtlCol="0" anchor="t">
            <a:spAutoFit/>
          </a:bodyPr>
          <a:lstStyle/>
          <a:p>
            <a:r>
              <a:rPr lang="en-GB" sz="2400" b="1"/>
              <a:t>Woo Taek Jang</a:t>
            </a:r>
          </a:p>
          <a:p>
            <a:r>
              <a:rPr lang="en-GB"/>
              <a:t>Trial Coordinator</a:t>
            </a:r>
          </a:p>
        </p:txBody>
      </p:sp>
      <p:sp>
        <p:nvSpPr>
          <p:cNvPr id="17" name="Oval 16">
            <a:extLst>
              <a:ext uri="{FF2B5EF4-FFF2-40B4-BE49-F238E27FC236}">
                <a16:creationId xmlns:a16="http://schemas.microsoft.com/office/drawing/2014/main" id="{0DAD2857-5605-E776-D628-EED4A4C48AF4}"/>
              </a:ext>
            </a:extLst>
          </p:cNvPr>
          <p:cNvSpPr/>
          <p:nvPr/>
        </p:nvSpPr>
        <p:spPr>
          <a:xfrm>
            <a:off x="1239418" y="2183398"/>
            <a:ext cx="1773716" cy="1666301"/>
          </a:xfrm>
          <a:prstGeom prst="ellipse">
            <a:avLst/>
          </a:prstGeom>
          <a:blipFill>
            <a:blip r:embed="rId7"/>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Oval 17">
            <a:extLst>
              <a:ext uri="{FF2B5EF4-FFF2-40B4-BE49-F238E27FC236}">
                <a16:creationId xmlns:a16="http://schemas.microsoft.com/office/drawing/2014/main" id="{7C102553-523E-2F1F-F94D-EFAE58E2679D}"/>
              </a:ext>
            </a:extLst>
          </p:cNvPr>
          <p:cNvSpPr/>
          <p:nvPr/>
        </p:nvSpPr>
        <p:spPr>
          <a:xfrm>
            <a:off x="1239418" y="4070571"/>
            <a:ext cx="1773716" cy="1666301"/>
          </a:xfrm>
          <a:prstGeom prst="ellipse">
            <a:avLst/>
          </a:prstGeom>
          <a:blipFill>
            <a:blip r:embed="rId8"/>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TextBox 18">
            <a:extLst>
              <a:ext uri="{FF2B5EF4-FFF2-40B4-BE49-F238E27FC236}">
                <a16:creationId xmlns:a16="http://schemas.microsoft.com/office/drawing/2014/main" id="{E0464D5A-CADA-0B86-C38F-318243A25285}"/>
              </a:ext>
            </a:extLst>
          </p:cNvPr>
          <p:cNvSpPr txBox="1"/>
          <p:nvPr/>
        </p:nvSpPr>
        <p:spPr>
          <a:xfrm>
            <a:off x="3218762" y="2690336"/>
            <a:ext cx="3613532" cy="738664"/>
          </a:xfrm>
          <a:prstGeom prst="rect">
            <a:avLst/>
          </a:prstGeom>
          <a:noFill/>
        </p:spPr>
        <p:txBody>
          <a:bodyPr wrap="square" rtlCol="0">
            <a:spAutoFit/>
          </a:bodyPr>
          <a:lstStyle/>
          <a:p>
            <a:r>
              <a:rPr lang="en-GB" sz="2400" b="1"/>
              <a:t>Shalini Ojha</a:t>
            </a:r>
          </a:p>
          <a:p>
            <a:r>
              <a:rPr lang="en-GB"/>
              <a:t>Chief Investigator</a:t>
            </a:r>
          </a:p>
        </p:txBody>
      </p:sp>
      <p:sp>
        <p:nvSpPr>
          <p:cNvPr id="20" name="TextBox 19">
            <a:extLst>
              <a:ext uri="{FF2B5EF4-FFF2-40B4-BE49-F238E27FC236}">
                <a16:creationId xmlns:a16="http://schemas.microsoft.com/office/drawing/2014/main" id="{E425C0EE-DF50-8B8E-BE39-A47ADBEBEA5B}"/>
              </a:ext>
            </a:extLst>
          </p:cNvPr>
          <p:cNvSpPr txBox="1"/>
          <p:nvPr/>
        </p:nvSpPr>
        <p:spPr>
          <a:xfrm>
            <a:off x="3218762" y="4534389"/>
            <a:ext cx="3613532" cy="738664"/>
          </a:xfrm>
          <a:prstGeom prst="rect">
            <a:avLst/>
          </a:prstGeom>
          <a:noFill/>
        </p:spPr>
        <p:txBody>
          <a:bodyPr wrap="square" rtlCol="0">
            <a:spAutoFit/>
          </a:bodyPr>
          <a:lstStyle/>
          <a:p>
            <a:r>
              <a:rPr lang="en-GB" sz="2400" b="1"/>
              <a:t>Jon Dorling</a:t>
            </a:r>
          </a:p>
          <a:p>
            <a:r>
              <a:rPr lang="en-GB"/>
              <a:t>Co-Chief Investigator</a:t>
            </a:r>
          </a:p>
        </p:txBody>
      </p:sp>
    </p:spTree>
    <p:extLst>
      <p:ext uri="{BB962C8B-B14F-4D97-AF65-F5344CB8AC3E}">
        <p14:creationId xmlns:p14="http://schemas.microsoft.com/office/powerpoint/2010/main" val="10673280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47EB50-05A7-D18D-4199-378A19D70C13}"/>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1D0C8BBE-B831-9CA9-3144-0D167AEEDFA4}"/>
              </a:ext>
            </a:extLst>
          </p:cNvPr>
          <p:cNvSpPr/>
          <p:nvPr/>
        </p:nvSpPr>
        <p:spPr>
          <a:xfrm>
            <a:off x="0" y="1274345"/>
            <a:ext cx="12192000" cy="5583655"/>
          </a:xfrm>
          <a:prstGeom prst="rect">
            <a:avLst/>
          </a:prstGeom>
          <a:solidFill>
            <a:srgbClr val="FCFBF8"/>
          </a:solidFill>
          <a:ln>
            <a:solidFill>
              <a:srgbClr val="FCFBF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itle 4">
            <a:extLst>
              <a:ext uri="{FF2B5EF4-FFF2-40B4-BE49-F238E27FC236}">
                <a16:creationId xmlns:a16="http://schemas.microsoft.com/office/drawing/2014/main" id="{6D4BDD6B-8F86-968F-600A-174457DDD49F}"/>
              </a:ext>
            </a:extLst>
          </p:cNvPr>
          <p:cNvSpPr>
            <a:spLocks noGrp="1"/>
          </p:cNvSpPr>
          <p:nvPr>
            <p:ph type="title"/>
          </p:nvPr>
        </p:nvSpPr>
        <p:spPr>
          <a:xfrm>
            <a:off x="1325563" y="153472"/>
            <a:ext cx="10440987" cy="900000"/>
          </a:xfrm>
        </p:spPr>
        <p:txBody>
          <a:bodyPr>
            <a:normAutofit/>
          </a:bodyPr>
          <a:lstStyle/>
          <a:p>
            <a:r>
              <a:rPr lang="en-US"/>
              <a:t>Trial team structure</a:t>
            </a:r>
          </a:p>
        </p:txBody>
      </p:sp>
      <p:sp>
        <p:nvSpPr>
          <p:cNvPr id="2" name="Slide Number Placeholder 1">
            <a:extLst>
              <a:ext uri="{FF2B5EF4-FFF2-40B4-BE49-F238E27FC236}">
                <a16:creationId xmlns:a16="http://schemas.microsoft.com/office/drawing/2014/main" id="{8ACAE340-2E52-DC5A-BA48-2B7EEDEB751D}"/>
              </a:ext>
            </a:extLst>
          </p:cNvPr>
          <p:cNvSpPr>
            <a:spLocks noGrp="1"/>
          </p:cNvSpPr>
          <p:nvPr>
            <p:ph type="sldNum" sz="quarter" idx="4"/>
          </p:nvPr>
        </p:nvSpPr>
        <p:spPr/>
        <p:txBody>
          <a:bodyPr/>
          <a:lstStyle/>
          <a:p>
            <a:fld id="{820EACED-CA5D-B048-836B-BF30EF0E914A}" type="slidenum">
              <a:rPr lang="en-US" smtClean="0"/>
              <a:pPr/>
              <a:t>5</a:t>
            </a:fld>
            <a:endParaRPr lang="en-US"/>
          </a:p>
        </p:txBody>
      </p:sp>
      <p:graphicFrame>
        <p:nvGraphicFramePr>
          <p:cNvPr id="8" name="Content Placeholder 7">
            <a:extLst>
              <a:ext uri="{FF2B5EF4-FFF2-40B4-BE49-F238E27FC236}">
                <a16:creationId xmlns:a16="http://schemas.microsoft.com/office/drawing/2014/main" id="{DA455862-1E2A-3F82-2B6E-7A141B808FD4}"/>
              </a:ext>
            </a:extLst>
          </p:cNvPr>
          <p:cNvGraphicFramePr>
            <a:graphicFrameLocks noGrp="1"/>
          </p:cNvGraphicFramePr>
          <p:nvPr>
            <p:extLst>
              <p:ext uri="{D42A27DB-BD31-4B8C-83A1-F6EECF244321}">
                <p14:modId xmlns:p14="http://schemas.microsoft.com/office/powerpoint/2010/main" val="1516308988"/>
              </p:ext>
            </p:extLst>
          </p:nvPr>
        </p:nvGraphicFramePr>
        <p:xfrm>
          <a:off x="2113992" y="1511420"/>
          <a:ext cx="78867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0" name="Picture 9" descr="Blue text on a black background&#10;&#10;Description automatically generated with medium confidence">
            <a:extLst>
              <a:ext uri="{FF2B5EF4-FFF2-40B4-BE49-F238E27FC236}">
                <a16:creationId xmlns:a16="http://schemas.microsoft.com/office/drawing/2014/main" id="{ACFF73AD-59A7-854A-632F-A68EA66CCF0D}"/>
              </a:ext>
            </a:extLst>
          </p:cNvPr>
          <p:cNvPicPr>
            <a:picLocks noChangeAspect="1"/>
          </p:cNvPicPr>
          <p:nvPr/>
        </p:nvPicPr>
        <p:blipFill>
          <a:blip r:embed="rId8" cstate="screen">
            <a:extLst>
              <a:ext uri="{28A0092B-C50C-407E-A947-70E740481C1C}">
                <a14:useLocalDpi xmlns:a14="http://schemas.microsoft.com/office/drawing/2010/main" val="0"/>
              </a:ext>
            </a:extLst>
          </a:blip>
          <a:srcRect/>
          <a:stretch>
            <a:fillRect/>
          </a:stretch>
        </p:blipFill>
        <p:spPr bwMode="auto">
          <a:xfrm>
            <a:off x="1658542" y="2512700"/>
            <a:ext cx="2201399" cy="1222999"/>
          </a:xfrm>
          <a:prstGeom prst="rect">
            <a:avLst/>
          </a:prstGeom>
          <a:noFill/>
          <a:ln>
            <a:noFill/>
          </a:ln>
        </p:spPr>
      </p:pic>
      <p:pic>
        <p:nvPicPr>
          <p:cNvPr id="13" name="Picture 2">
            <a:extLst>
              <a:ext uri="{FF2B5EF4-FFF2-40B4-BE49-F238E27FC236}">
                <a16:creationId xmlns:a16="http://schemas.microsoft.com/office/drawing/2014/main" id="{E3D9C284-CEBA-C547-492E-5F0D0659BA8F}"/>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072194" y="5862758"/>
            <a:ext cx="4198172" cy="747275"/>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A hand holding a baby&#10;&#10;AI-generated content may be incorrect.">
            <a:extLst>
              <a:ext uri="{FF2B5EF4-FFF2-40B4-BE49-F238E27FC236}">
                <a16:creationId xmlns:a16="http://schemas.microsoft.com/office/drawing/2014/main" id="{2AAEDED7-2CA7-302C-35F5-BB8E0FAE4429}"/>
              </a:ext>
            </a:extLst>
          </p:cNvPr>
          <p:cNvPicPr>
            <a:picLocks noChangeAspect="1"/>
          </p:cNvPicPr>
          <p:nvPr/>
        </p:nvPicPr>
        <p:blipFill>
          <a:blip r:embed="rId10">
            <a:extLst>
              <a:ext uri="{28A0092B-C50C-407E-A947-70E740481C1C}">
                <a14:useLocalDpi xmlns:a14="http://schemas.microsoft.com/office/drawing/2010/main" val="0"/>
              </a:ext>
            </a:extLst>
          </a:blip>
          <a:srcRect l="13940" t="23952" r="11417" b="13000"/>
          <a:stretch>
            <a:fillRect/>
          </a:stretch>
        </p:blipFill>
        <p:spPr>
          <a:xfrm>
            <a:off x="-23814" y="0"/>
            <a:ext cx="1144632" cy="1016702"/>
          </a:xfrm>
          <a:prstGeom prst="rect">
            <a:avLst/>
          </a:prstGeom>
        </p:spPr>
      </p:pic>
      <p:pic>
        <p:nvPicPr>
          <p:cNvPr id="9" name="Picture 8" descr="University Hospitals of Derby and Burton NHS Foundation Trust – My Planned  Care NHS">
            <a:extLst>
              <a:ext uri="{FF2B5EF4-FFF2-40B4-BE49-F238E27FC236}">
                <a16:creationId xmlns:a16="http://schemas.microsoft.com/office/drawing/2014/main" id="{3660EE08-51D0-FC93-898D-D98DF8B021A1}"/>
              </a:ext>
            </a:extLst>
          </p:cNvPr>
          <p:cNvPicPr>
            <a:picLocks noChangeAspect="1" noChangeArrowheads="1"/>
          </p:cNvPicPr>
          <p:nvPr/>
        </p:nvPicPr>
        <p:blipFill rotWithShape="1">
          <a:blip r:embed="rId11">
            <a:extLst>
              <a:ext uri="{28A0092B-C50C-407E-A947-70E740481C1C}">
                <a14:useLocalDpi xmlns:a14="http://schemas.microsoft.com/office/drawing/2010/main" val="0"/>
              </a:ext>
            </a:extLst>
          </a:blip>
          <a:srcRect t="20026" b="20449"/>
          <a:stretch>
            <a:fillRect/>
          </a:stretch>
        </p:blipFill>
        <p:spPr bwMode="auto">
          <a:xfrm>
            <a:off x="7863502" y="2512700"/>
            <a:ext cx="3252938" cy="1369489"/>
          </a:xfrm>
          <a:prstGeom prst="rect">
            <a:avLst/>
          </a:prstGeom>
          <a:noFill/>
          <a:extLst>
            <a:ext uri="{909E8E84-426E-40DD-AFC4-6F175D3DCCD1}">
              <a14:hiddenFill xmlns:a14="http://schemas.microsoft.com/office/drawing/2010/main">
                <a:solidFill>
                  <a:srgbClr val="FFFFFF"/>
                </a:solidFill>
              </a14:hiddenFill>
            </a:ext>
          </a:extLst>
        </p:spPr>
      </p:pic>
      <p:sp>
        <p:nvSpPr>
          <p:cNvPr id="3" name="Footer Placeholder 1">
            <a:extLst>
              <a:ext uri="{FF2B5EF4-FFF2-40B4-BE49-F238E27FC236}">
                <a16:creationId xmlns:a16="http://schemas.microsoft.com/office/drawing/2014/main" id="{6A8E3EF2-6138-93C1-E517-2BE7EF61237F}"/>
              </a:ext>
            </a:extLst>
          </p:cNvPr>
          <p:cNvSpPr txBox="1">
            <a:spLocks/>
          </p:cNvSpPr>
          <p:nvPr/>
        </p:nvSpPr>
        <p:spPr>
          <a:xfrm rot="16200000">
            <a:off x="-2156801" y="3515895"/>
            <a:ext cx="4848225"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GB" sz="1200" i="1">
                <a:solidFill>
                  <a:schemeClr val="bg1">
                    <a:lumMod val="10000"/>
                  </a:schemeClr>
                </a:solidFill>
              </a:rPr>
              <a:t>WPD 5.8_Site Initiation Visit Slide Set Template_V4.0_09-Oct-2025</a:t>
            </a:r>
          </a:p>
        </p:txBody>
      </p:sp>
    </p:spTree>
    <p:extLst>
      <p:ext uri="{BB962C8B-B14F-4D97-AF65-F5344CB8AC3E}">
        <p14:creationId xmlns:p14="http://schemas.microsoft.com/office/powerpoint/2010/main" val="36072484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B894EC-FBC4-4842-4BB9-AB9CD8BF2256}"/>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244493D4-AAF4-4B73-7505-8C46A1DC2806}"/>
              </a:ext>
            </a:extLst>
          </p:cNvPr>
          <p:cNvSpPr/>
          <p:nvPr/>
        </p:nvSpPr>
        <p:spPr>
          <a:xfrm>
            <a:off x="0" y="1274345"/>
            <a:ext cx="12192000" cy="5583655"/>
          </a:xfrm>
          <a:prstGeom prst="rect">
            <a:avLst/>
          </a:prstGeom>
          <a:solidFill>
            <a:srgbClr val="FCFBF8"/>
          </a:solidFill>
          <a:ln>
            <a:solidFill>
              <a:srgbClr val="FCFBF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itle 4">
            <a:extLst>
              <a:ext uri="{FF2B5EF4-FFF2-40B4-BE49-F238E27FC236}">
                <a16:creationId xmlns:a16="http://schemas.microsoft.com/office/drawing/2014/main" id="{2CA17C25-5DB0-B2B6-CAAF-E3DEC67EB3E8}"/>
              </a:ext>
            </a:extLst>
          </p:cNvPr>
          <p:cNvSpPr>
            <a:spLocks noGrp="1"/>
          </p:cNvSpPr>
          <p:nvPr>
            <p:ph type="title"/>
          </p:nvPr>
        </p:nvSpPr>
        <p:spPr>
          <a:xfrm>
            <a:off x="1325563" y="153472"/>
            <a:ext cx="10440987" cy="900000"/>
          </a:xfrm>
        </p:spPr>
        <p:txBody>
          <a:bodyPr>
            <a:normAutofit/>
          </a:bodyPr>
          <a:lstStyle/>
          <a:p>
            <a:r>
              <a:rPr lang="en-US"/>
              <a:t>Trial introduction</a:t>
            </a:r>
          </a:p>
        </p:txBody>
      </p:sp>
      <p:sp>
        <p:nvSpPr>
          <p:cNvPr id="2" name="Slide Number Placeholder 1">
            <a:extLst>
              <a:ext uri="{FF2B5EF4-FFF2-40B4-BE49-F238E27FC236}">
                <a16:creationId xmlns:a16="http://schemas.microsoft.com/office/drawing/2014/main" id="{9C6867F8-31B4-5F92-FE3B-C242F0B1AC9B}"/>
              </a:ext>
            </a:extLst>
          </p:cNvPr>
          <p:cNvSpPr>
            <a:spLocks noGrp="1"/>
          </p:cNvSpPr>
          <p:nvPr>
            <p:ph type="sldNum" sz="quarter" idx="4"/>
          </p:nvPr>
        </p:nvSpPr>
        <p:spPr/>
        <p:txBody>
          <a:bodyPr/>
          <a:lstStyle/>
          <a:p>
            <a:fld id="{820EACED-CA5D-B048-836B-BF30EF0E914A}" type="slidenum">
              <a:rPr lang="en-US" smtClean="0"/>
              <a:pPr/>
              <a:t>6</a:t>
            </a:fld>
            <a:endParaRPr lang="en-US"/>
          </a:p>
        </p:txBody>
      </p:sp>
      <p:graphicFrame>
        <p:nvGraphicFramePr>
          <p:cNvPr id="8" name="Content Placeholder 7">
            <a:extLst>
              <a:ext uri="{FF2B5EF4-FFF2-40B4-BE49-F238E27FC236}">
                <a16:creationId xmlns:a16="http://schemas.microsoft.com/office/drawing/2014/main" id="{A0EE8E7C-848F-5413-A60E-8A1DFEB90625}"/>
              </a:ext>
            </a:extLst>
          </p:cNvPr>
          <p:cNvGraphicFramePr>
            <a:graphicFrameLocks noGrp="1"/>
          </p:cNvGraphicFramePr>
          <p:nvPr>
            <p:extLst>
              <p:ext uri="{D42A27DB-BD31-4B8C-83A1-F6EECF244321}">
                <p14:modId xmlns:p14="http://schemas.microsoft.com/office/powerpoint/2010/main" val="4025498061"/>
              </p:ext>
            </p:extLst>
          </p:nvPr>
        </p:nvGraphicFramePr>
        <p:xfrm>
          <a:off x="2113992" y="1511420"/>
          <a:ext cx="78867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7" name="Picture 6" descr="A hand holding a baby&#10;&#10;AI-generated content may be incorrect.">
            <a:extLst>
              <a:ext uri="{FF2B5EF4-FFF2-40B4-BE49-F238E27FC236}">
                <a16:creationId xmlns:a16="http://schemas.microsoft.com/office/drawing/2014/main" id="{9690F1A2-C453-EBEC-38FF-E0EAC70DAAF6}"/>
              </a:ext>
            </a:extLst>
          </p:cNvPr>
          <p:cNvPicPr>
            <a:picLocks noChangeAspect="1"/>
          </p:cNvPicPr>
          <p:nvPr/>
        </p:nvPicPr>
        <p:blipFill>
          <a:blip r:embed="rId8">
            <a:extLst>
              <a:ext uri="{28A0092B-C50C-407E-A947-70E740481C1C}">
                <a14:useLocalDpi xmlns:a14="http://schemas.microsoft.com/office/drawing/2010/main" val="0"/>
              </a:ext>
            </a:extLst>
          </a:blip>
          <a:srcRect l="13940" t="23952" r="11417" b="13000"/>
          <a:stretch>
            <a:fillRect/>
          </a:stretch>
        </p:blipFill>
        <p:spPr>
          <a:xfrm>
            <a:off x="-23814" y="0"/>
            <a:ext cx="1144632" cy="1016702"/>
          </a:xfrm>
          <a:prstGeom prst="rect">
            <a:avLst/>
          </a:prstGeom>
        </p:spPr>
      </p:pic>
      <p:sp>
        <p:nvSpPr>
          <p:cNvPr id="3" name="Footer Placeholder 1">
            <a:extLst>
              <a:ext uri="{FF2B5EF4-FFF2-40B4-BE49-F238E27FC236}">
                <a16:creationId xmlns:a16="http://schemas.microsoft.com/office/drawing/2014/main" id="{5BC9AC24-7F40-D2F8-2FA7-B3EA5FE4772E}"/>
              </a:ext>
            </a:extLst>
          </p:cNvPr>
          <p:cNvSpPr txBox="1">
            <a:spLocks/>
          </p:cNvSpPr>
          <p:nvPr/>
        </p:nvSpPr>
        <p:spPr>
          <a:xfrm rot="16200000">
            <a:off x="-2156801" y="3515895"/>
            <a:ext cx="4848225"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GB" sz="1200" i="1">
                <a:solidFill>
                  <a:schemeClr val="bg1">
                    <a:lumMod val="10000"/>
                  </a:schemeClr>
                </a:solidFill>
              </a:rPr>
              <a:t>WPD 5.8_Site Initiation Visit Slide Set Template_V4.0_09-Oct-2025</a:t>
            </a:r>
          </a:p>
        </p:txBody>
      </p:sp>
      <p:sp>
        <p:nvSpPr>
          <p:cNvPr id="4" name="TextBox 3">
            <a:extLst>
              <a:ext uri="{FF2B5EF4-FFF2-40B4-BE49-F238E27FC236}">
                <a16:creationId xmlns:a16="http://schemas.microsoft.com/office/drawing/2014/main" id="{DA309C01-7997-6B29-3A56-84F80D21B118}"/>
              </a:ext>
            </a:extLst>
          </p:cNvPr>
          <p:cNvSpPr txBox="1"/>
          <p:nvPr/>
        </p:nvSpPr>
        <p:spPr>
          <a:xfrm>
            <a:off x="673184" y="2378457"/>
            <a:ext cx="3423765" cy="400110"/>
          </a:xfrm>
          <a:prstGeom prst="rect">
            <a:avLst/>
          </a:prstGeom>
          <a:solidFill>
            <a:srgbClr val="BE8FC3"/>
          </a:solidFill>
        </p:spPr>
        <p:txBody>
          <a:bodyPr wrap="square" rtlCol="0">
            <a:spAutoFit/>
          </a:bodyPr>
          <a:lstStyle/>
          <a:p>
            <a:r>
              <a:rPr lang="en-GB" sz="2000"/>
              <a:t>IRAS Number = </a:t>
            </a:r>
            <a:r>
              <a:rPr lang="en-GB" sz="2000" b="1"/>
              <a:t>1012134  </a:t>
            </a:r>
          </a:p>
        </p:txBody>
      </p:sp>
      <p:sp>
        <p:nvSpPr>
          <p:cNvPr id="11" name="TextBox 10">
            <a:extLst>
              <a:ext uri="{FF2B5EF4-FFF2-40B4-BE49-F238E27FC236}">
                <a16:creationId xmlns:a16="http://schemas.microsoft.com/office/drawing/2014/main" id="{B94F7180-2956-A68E-87AA-A96BA5E96238}"/>
              </a:ext>
            </a:extLst>
          </p:cNvPr>
          <p:cNvSpPr txBox="1"/>
          <p:nvPr/>
        </p:nvSpPr>
        <p:spPr>
          <a:xfrm>
            <a:off x="984781" y="4725183"/>
            <a:ext cx="3112168" cy="400110"/>
          </a:xfrm>
          <a:prstGeom prst="rect">
            <a:avLst/>
          </a:prstGeom>
          <a:solidFill>
            <a:srgbClr val="BE8FC3"/>
          </a:solidFill>
        </p:spPr>
        <p:txBody>
          <a:bodyPr wrap="square" rtlCol="0">
            <a:spAutoFit/>
          </a:bodyPr>
          <a:lstStyle/>
          <a:p>
            <a:r>
              <a:rPr lang="en-GB" sz="2000"/>
              <a:t>NIHR = </a:t>
            </a:r>
            <a:r>
              <a:rPr lang="en-GB" sz="2000" b="1"/>
              <a:t>NIHR158535</a:t>
            </a:r>
          </a:p>
        </p:txBody>
      </p:sp>
      <p:sp>
        <p:nvSpPr>
          <p:cNvPr id="12" name="TextBox 11">
            <a:extLst>
              <a:ext uri="{FF2B5EF4-FFF2-40B4-BE49-F238E27FC236}">
                <a16:creationId xmlns:a16="http://schemas.microsoft.com/office/drawing/2014/main" id="{8BF18706-54E8-1F6F-C5CD-570DEE8E804B}"/>
              </a:ext>
            </a:extLst>
          </p:cNvPr>
          <p:cNvSpPr txBox="1"/>
          <p:nvPr/>
        </p:nvSpPr>
        <p:spPr>
          <a:xfrm>
            <a:off x="4666436" y="6083631"/>
            <a:ext cx="3611290" cy="400110"/>
          </a:xfrm>
          <a:prstGeom prst="rect">
            <a:avLst/>
          </a:prstGeom>
          <a:solidFill>
            <a:srgbClr val="BE8FC3"/>
          </a:solidFill>
        </p:spPr>
        <p:txBody>
          <a:bodyPr wrap="square" rtlCol="0">
            <a:spAutoFit/>
          </a:bodyPr>
          <a:lstStyle/>
          <a:p>
            <a:r>
              <a:rPr lang="en-GB" sz="2000"/>
              <a:t>ISRCTN = </a:t>
            </a:r>
            <a:r>
              <a:rPr lang="en-GB" sz="2000" b="1"/>
              <a:t>ISRCTN24287322</a:t>
            </a:r>
          </a:p>
        </p:txBody>
      </p:sp>
      <p:sp>
        <p:nvSpPr>
          <p:cNvPr id="14" name="TextBox 13">
            <a:extLst>
              <a:ext uri="{FF2B5EF4-FFF2-40B4-BE49-F238E27FC236}">
                <a16:creationId xmlns:a16="http://schemas.microsoft.com/office/drawing/2014/main" id="{310E8DF7-0D18-060B-7F8C-9DE9A1A72062}"/>
              </a:ext>
            </a:extLst>
          </p:cNvPr>
          <p:cNvSpPr txBox="1"/>
          <p:nvPr/>
        </p:nvSpPr>
        <p:spPr>
          <a:xfrm>
            <a:off x="7934492" y="1951673"/>
            <a:ext cx="2524961" cy="400110"/>
          </a:xfrm>
          <a:prstGeom prst="rect">
            <a:avLst/>
          </a:prstGeom>
          <a:solidFill>
            <a:srgbClr val="BE8FC3"/>
          </a:solidFill>
        </p:spPr>
        <p:txBody>
          <a:bodyPr wrap="square" rtlCol="0">
            <a:spAutoFit/>
          </a:bodyPr>
          <a:lstStyle/>
          <a:p>
            <a:r>
              <a:rPr lang="en-GB" sz="2000"/>
              <a:t>CPMS ID = </a:t>
            </a:r>
            <a:r>
              <a:rPr lang="en-GB" sz="2000" b="1"/>
              <a:t>70247</a:t>
            </a:r>
          </a:p>
        </p:txBody>
      </p:sp>
      <p:sp>
        <p:nvSpPr>
          <p:cNvPr id="15" name="TextBox 14">
            <a:extLst>
              <a:ext uri="{FF2B5EF4-FFF2-40B4-BE49-F238E27FC236}">
                <a16:creationId xmlns:a16="http://schemas.microsoft.com/office/drawing/2014/main" id="{82AEAAD0-1080-1A86-887C-9F176F54E95E}"/>
              </a:ext>
            </a:extLst>
          </p:cNvPr>
          <p:cNvSpPr txBox="1"/>
          <p:nvPr/>
        </p:nvSpPr>
        <p:spPr>
          <a:xfrm>
            <a:off x="8516212" y="4066172"/>
            <a:ext cx="2925287" cy="400110"/>
          </a:xfrm>
          <a:prstGeom prst="rect">
            <a:avLst/>
          </a:prstGeom>
          <a:solidFill>
            <a:srgbClr val="BE8FC3"/>
          </a:solidFill>
        </p:spPr>
        <p:txBody>
          <a:bodyPr wrap="square" rtlCol="0">
            <a:spAutoFit/>
          </a:bodyPr>
          <a:lstStyle/>
          <a:p>
            <a:r>
              <a:rPr lang="en-GB" sz="2000"/>
              <a:t>REC REF = </a:t>
            </a:r>
            <a:r>
              <a:rPr lang="en-GB" sz="2000" b="1"/>
              <a:t>25-NI-0113</a:t>
            </a:r>
          </a:p>
        </p:txBody>
      </p:sp>
    </p:spTree>
    <p:extLst>
      <p:ext uri="{BB962C8B-B14F-4D97-AF65-F5344CB8AC3E}">
        <p14:creationId xmlns:p14="http://schemas.microsoft.com/office/powerpoint/2010/main" val="36791838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E80506C5-9AE0-500C-689B-E84F84FD07F3}"/>
              </a:ext>
            </a:extLst>
          </p:cNvPr>
          <p:cNvSpPr/>
          <p:nvPr/>
        </p:nvSpPr>
        <p:spPr>
          <a:xfrm>
            <a:off x="0" y="5868969"/>
            <a:ext cx="12192000" cy="1048997"/>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 name="Picture 2" descr="BrandEvolution_NottinghamBlue (1)">
            <a:extLst>
              <a:ext uri="{FF2B5EF4-FFF2-40B4-BE49-F238E27FC236}">
                <a16:creationId xmlns:a16="http://schemas.microsoft.com/office/drawing/2014/main" id="{81A114C9-0E0D-B2E9-FB87-0D9FC843D3E7}"/>
              </a:ext>
            </a:extLst>
          </p:cNvPr>
          <p:cNvPicPr>
            <a:picLocks noChangeAspect="1" noChangeArrowheads="1"/>
          </p:cNvPicPr>
          <p:nvPr/>
        </p:nvPicPr>
        <p:blipFill>
          <a:blip r:embed="rId3" cstate="screen">
            <a:extLst>
              <a:ext uri="{28A0092B-C50C-407E-A947-70E740481C1C}">
                <a14:useLocalDpi xmlns:a14="http://schemas.microsoft.com/office/drawing/2010/main" val="0"/>
              </a:ext>
            </a:extLst>
          </a:blip>
          <a:srcRect/>
          <a:stretch>
            <a:fillRect/>
          </a:stretch>
        </p:blipFill>
        <p:spPr bwMode="auto">
          <a:xfrm>
            <a:off x="80265" y="5891171"/>
            <a:ext cx="2419009" cy="929975"/>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a:extLst>
              <a:ext uri="{FF2B5EF4-FFF2-40B4-BE49-F238E27FC236}">
                <a16:creationId xmlns:a16="http://schemas.microsoft.com/office/drawing/2014/main" id="{69D9354A-802B-A17B-BAF2-48BE06D5AB4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91669" y="6015523"/>
            <a:ext cx="4198172" cy="747275"/>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Blue text on a black background&#10;&#10;Description automatically generated">
            <a:extLst>
              <a:ext uri="{FF2B5EF4-FFF2-40B4-BE49-F238E27FC236}">
                <a16:creationId xmlns:a16="http://schemas.microsoft.com/office/drawing/2014/main" id="{400613BE-4C9E-1C1F-38EC-9C619D9D2420}"/>
              </a:ext>
            </a:extLst>
          </p:cNvPr>
          <p:cNvPicPr>
            <a:picLocks noChangeAspect="1"/>
          </p:cNvPicPr>
          <p:nvPr/>
        </p:nvPicPr>
        <p:blipFill>
          <a:blip r:embed="rId5"/>
          <a:stretch>
            <a:fillRect/>
          </a:stretch>
        </p:blipFill>
        <p:spPr>
          <a:xfrm>
            <a:off x="10282236" y="5957176"/>
            <a:ext cx="1643064" cy="863970"/>
          </a:xfrm>
          <a:prstGeom prst="rect">
            <a:avLst/>
          </a:prstGeom>
        </p:spPr>
      </p:pic>
      <p:sp>
        <p:nvSpPr>
          <p:cNvPr id="9" name="Title 8">
            <a:extLst>
              <a:ext uri="{FF2B5EF4-FFF2-40B4-BE49-F238E27FC236}">
                <a16:creationId xmlns:a16="http://schemas.microsoft.com/office/drawing/2014/main" id="{7BE56549-5E2B-EFD1-E321-A6AC8355B488}"/>
              </a:ext>
            </a:extLst>
          </p:cNvPr>
          <p:cNvSpPr>
            <a:spLocks noGrp="1"/>
          </p:cNvSpPr>
          <p:nvPr>
            <p:ph type="ctrTitle"/>
          </p:nvPr>
        </p:nvSpPr>
        <p:spPr>
          <a:xfrm>
            <a:off x="869130" y="2081863"/>
            <a:ext cx="11499850" cy="1620837"/>
          </a:xfrm>
        </p:spPr>
        <p:txBody>
          <a:bodyPr>
            <a:normAutofit/>
          </a:bodyPr>
          <a:lstStyle/>
          <a:p>
            <a:r>
              <a:rPr lang="en-GB"/>
              <a:t>Trial information</a:t>
            </a:r>
          </a:p>
        </p:txBody>
      </p:sp>
      <p:sp>
        <p:nvSpPr>
          <p:cNvPr id="3" name="Footer Placeholder 1">
            <a:extLst>
              <a:ext uri="{FF2B5EF4-FFF2-40B4-BE49-F238E27FC236}">
                <a16:creationId xmlns:a16="http://schemas.microsoft.com/office/drawing/2014/main" id="{C9D07981-6188-9D5F-FEF2-3C366E1FF128}"/>
              </a:ext>
            </a:extLst>
          </p:cNvPr>
          <p:cNvSpPr txBox="1">
            <a:spLocks/>
          </p:cNvSpPr>
          <p:nvPr/>
        </p:nvSpPr>
        <p:spPr>
          <a:xfrm rot="16200000">
            <a:off x="-2241550" y="3246437"/>
            <a:ext cx="4848225"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GB" sz="1200" i="1">
                <a:solidFill>
                  <a:schemeClr val="bg1"/>
                </a:solidFill>
              </a:rPr>
              <a:t>WPD 5.8_Site Initiation Visit Slide Set Template_V4.0_09-Oct-2025</a:t>
            </a:r>
          </a:p>
        </p:txBody>
      </p:sp>
    </p:spTree>
    <p:extLst>
      <p:ext uri="{BB962C8B-B14F-4D97-AF65-F5344CB8AC3E}">
        <p14:creationId xmlns:p14="http://schemas.microsoft.com/office/powerpoint/2010/main" val="14096129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5A46DD-6734-C2E8-A418-31C6A55555AF}"/>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67DAFF5B-38A1-83A3-9605-6ABC31C6B3C0}"/>
              </a:ext>
            </a:extLst>
          </p:cNvPr>
          <p:cNvSpPr/>
          <p:nvPr/>
        </p:nvSpPr>
        <p:spPr>
          <a:xfrm>
            <a:off x="0" y="1274345"/>
            <a:ext cx="12192000" cy="5583655"/>
          </a:xfrm>
          <a:prstGeom prst="rect">
            <a:avLst/>
          </a:prstGeom>
          <a:solidFill>
            <a:srgbClr val="FCFBF8"/>
          </a:solidFill>
          <a:ln>
            <a:solidFill>
              <a:srgbClr val="FCFBF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itle 4">
            <a:extLst>
              <a:ext uri="{FF2B5EF4-FFF2-40B4-BE49-F238E27FC236}">
                <a16:creationId xmlns:a16="http://schemas.microsoft.com/office/drawing/2014/main" id="{C70F7727-EBB5-16B2-E0E6-78166CC590C9}"/>
              </a:ext>
            </a:extLst>
          </p:cNvPr>
          <p:cNvSpPr>
            <a:spLocks noGrp="1"/>
          </p:cNvSpPr>
          <p:nvPr>
            <p:ph type="title"/>
          </p:nvPr>
        </p:nvSpPr>
        <p:spPr>
          <a:xfrm>
            <a:off x="1325563" y="153472"/>
            <a:ext cx="10440987" cy="900000"/>
          </a:xfrm>
        </p:spPr>
        <p:txBody>
          <a:bodyPr>
            <a:normAutofit/>
          </a:bodyPr>
          <a:lstStyle/>
          <a:p>
            <a:r>
              <a:rPr lang="en-US"/>
              <a:t>Trial importance</a:t>
            </a:r>
          </a:p>
        </p:txBody>
      </p:sp>
      <p:sp>
        <p:nvSpPr>
          <p:cNvPr id="2" name="Slide Number Placeholder 1">
            <a:extLst>
              <a:ext uri="{FF2B5EF4-FFF2-40B4-BE49-F238E27FC236}">
                <a16:creationId xmlns:a16="http://schemas.microsoft.com/office/drawing/2014/main" id="{48149A2D-172C-09F4-08F8-A536AD85E921}"/>
              </a:ext>
            </a:extLst>
          </p:cNvPr>
          <p:cNvSpPr>
            <a:spLocks noGrp="1"/>
          </p:cNvSpPr>
          <p:nvPr>
            <p:ph type="sldNum" sz="quarter" idx="4"/>
          </p:nvPr>
        </p:nvSpPr>
        <p:spPr/>
        <p:txBody>
          <a:bodyPr/>
          <a:lstStyle/>
          <a:p>
            <a:fld id="{820EACED-CA5D-B048-836B-BF30EF0E914A}" type="slidenum">
              <a:rPr lang="en-US" smtClean="0"/>
              <a:pPr/>
              <a:t>8</a:t>
            </a:fld>
            <a:endParaRPr lang="en-US"/>
          </a:p>
        </p:txBody>
      </p:sp>
      <p:sp>
        <p:nvSpPr>
          <p:cNvPr id="8" name="TextBox 7">
            <a:extLst>
              <a:ext uri="{FF2B5EF4-FFF2-40B4-BE49-F238E27FC236}">
                <a16:creationId xmlns:a16="http://schemas.microsoft.com/office/drawing/2014/main" id="{C6CAF860-AA36-8408-484E-20367915FD59}"/>
              </a:ext>
            </a:extLst>
          </p:cNvPr>
          <p:cNvSpPr txBox="1"/>
          <p:nvPr/>
        </p:nvSpPr>
        <p:spPr>
          <a:xfrm>
            <a:off x="907500" y="1713120"/>
            <a:ext cx="11163367" cy="3543984"/>
          </a:xfrm>
          <a:prstGeom prst="rect">
            <a:avLst/>
          </a:prstGeom>
          <a:noFill/>
        </p:spPr>
        <p:txBody>
          <a:bodyPr wrap="square" rtlCol="0">
            <a:spAutoFit/>
          </a:bodyPr>
          <a:lstStyle/>
          <a:p>
            <a:r>
              <a:rPr lang="en-GB" sz="2000" b="1" u="sng">
                <a:solidFill>
                  <a:srgbClr val="BE8FC3"/>
                </a:solidFill>
              </a:rPr>
              <a:t>Importance of the study </a:t>
            </a:r>
            <a:endParaRPr lang="en-GB" sz="2000" i="1">
              <a:solidFill>
                <a:srgbClr val="BE8FC3"/>
              </a:solidFill>
            </a:endParaRPr>
          </a:p>
          <a:p>
            <a:endParaRPr lang="en-GB" sz="2000" i="1">
              <a:solidFill>
                <a:srgbClr val="BE8FC3"/>
              </a:solidFill>
            </a:endParaRPr>
          </a:p>
          <a:p>
            <a:r>
              <a:rPr lang="en-GB" sz="2400">
                <a:solidFill>
                  <a:srgbClr val="BE8FC3"/>
                </a:solidFill>
              </a:rPr>
              <a:t>“A true state of equipoise exists when one has no good basis for a choice between two or more care options”</a:t>
            </a:r>
          </a:p>
          <a:p>
            <a:pPr marL="285750" indent="-285750">
              <a:buFont typeface="Arial" panose="020B0604020202020204" pitchFamily="34" charset="0"/>
              <a:buChar char="•"/>
            </a:pPr>
            <a:endParaRPr lang="en-GB" sz="2000"/>
          </a:p>
          <a:p>
            <a:pPr marL="285750" indent="-285750">
              <a:lnSpc>
                <a:spcPct val="150000"/>
              </a:lnSpc>
              <a:buFont typeface="Arial" panose="020B0604020202020204" pitchFamily="34" charset="0"/>
              <a:buChar char="•"/>
            </a:pPr>
            <a:r>
              <a:rPr lang="en-GB" sz="2000"/>
              <a:t>It is important that participants (families of participants) and staff are in equipoise</a:t>
            </a:r>
          </a:p>
          <a:p>
            <a:pPr marL="285750" indent="-285750">
              <a:lnSpc>
                <a:spcPct val="150000"/>
              </a:lnSpc>
              <a:buFont typeface="Arial" panose="020B0604020202020204" pitchFamily="34" charset="0"/>
              <a:buChar char="•"/>
            </a:pPr>
            <a:r>
              <a:rPr lang="en-GB" sz="2000"/>
              <a:t>We </a:t>
            </a:r>
            <a:r>
              <a:rPr lang="en-GB" sz="2000" b="1"/>
              <a:t>do not </a:t>
            </a:r>
            <a:r>
              <a:rPr lang="en-GB" sz="2000"/>
              <a:t>know what is the best way to manage pain in babies born less than 32 weeks. That is why we are conducting the trial </a:t>
            </a:r>
          </a:p>
          <a:p>
            <a:pPr marL="285750" indent="-285750">
              <a:lnSpc>
                <a:spcPct val="150000"/>
              </a:lnSpc>
              <a:buFont typeface="Arial" panose="020B0604020202020204" pitchFamily="34" charset="0"/>
              <a:buChar char="•"/>
            </a:pPr>
            <a:r>
              <a:rPr lang="en-GB" sz="2000"/>
              <a:t>If you have any issues with equipoise, please let us know</a:t>
            </a:r>
          </a:p>
        </p:txBody>
      </p:sp>
      <p:pic>
        <p:nvPicPr>
          <p:cNvPr id="7" name="Picture 6" descr="A hand holding a baby&#10;&#10;AI-generated content may be incorrect.">
            <a:extLst>
              <a:ext uri="{FF2B5EF4-FFF2-40B4-BE49-F238E27FC236}">
                <a16:creationId xmlns:a16="http://schemas.microsoft.com/office/drawing/2014/main" id="{6FF2CEF2-4D61-95A6-FFF8-74C4F863CE14}"/>
              </a:ext>
            </a:extLst>
          </p:cNvPr>
          <p:cNvPicPr>
            <a:picLocks noChangeAspect="1"/>
          </p:cNvPicPr>
          <p:nvPr/>
        </p:nvPicPr>
        <p:blipFill>
          <a:blip r:embed="rId3">
            <a:extLst>
              <a:ext uri="{28A0092B-C50C-407E-A947-70E740481C1C}">
                <a14:useLocalDpi xmlns:a14="http://schemas.microsoft.com/office/drawing/2010/main" val="0"/>
              </a:ext>
            </a:extLst>
          </a:blip>
          <a:srcRect l="13940" t="23952" r="11417" b="13000"/>
          <a:stretch>
            <a:fillRect/>
          </a:stretch>
        </p:blipFill>
        <p:spPr>
          <a:xfrm>
            <a:off x="-23814" y="0"/>
            <a:ext cx="1144632" cy="1016702"/>
          </a:xfrm>
          <a:prstGeom prst="rect">
            <a:avLst/>
          </a:prstGeom>
        </p:spPr>
      </p:pic>
      <p:sp>
        <p:nvSpPr>
          <p:cNvPr id="3" name="Footer Placeholder 1">
            <a:extLst>
              <a:ext uri="{FF2B5EF4-FFF2-40B4-BE49-F238E27FC236}">
                <a16:creationId xmlns:a16="http://schemas.microsoft.com/office/drawing/2014/main" id="{6BB963FB-5148-76C0-7237-C9AAF5AC4780}"/>
              </a:ext>
            </a:extLst>
          </p:cNvPr>
          <p:cNvSpPr txBox="1">
            <a:spLocks/>
          </p:cNvSpPr>
          <p:nvPr/>
        </p:nvSpPr>
        <p:spPr>
          <a:xfrm rot="16200000">
            <a:off x="-2156801" y="3515895"/>
            <a:ext cx="4848225"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GB" sz="1200" i="1">
                <a:solidFill>
                  <a:schemeClr val="bg1">
                    <a:lumMod val="10000"/>
                  </a:schemeClr>
                </a:solidFill>
              </a:rPr>
              <a:t>WPD 5.8_Site Initiation Visit Slide Set Template_V4.0_09-Oct-2025</a:t>
            </a:r>
          </a:p>
        </p:txBody>
      </p:sp>
    </p:spTree>
    <p:extLst>
      <p:ext uri="{BB962C8B-B14F-4D97-AF65-F5344CB8AC3E}">
        <p14:creationId xmlns:p14="http://schemas.microsoft.com/office/powerpoint/2010/main" val="4971797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A795C0-F9F4-7D86-7A6F-0D176DD8F1C2}"/>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67BC9D2E-EA42-35B2-A318-2EA58021EBDB}"/>
              </a:ext>
            </a:extLst>
          </p:cNvPr>
          <p:cNvSpPr/>
          <p:nvPr/>
        </p:nvSpPr>
        <p:spPr>
          <a:xfrm>
            <a:off x="0" y="1274345"/>
            <a:ext cx="12192000" cy="5583655"/>
          </a:xfrm>
          <a:prstGeom prst="rect">
            <a:avLst/>
          </a:prstGeom>
          <a:solidFill>
            <a:srgbClr val="FCFBF8"/>
          </a:solidFill>
          <a:ln>
            <a:solidFill>
              <a:srgbClr val="FCFBF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itle 4">
            <a:extLst>
              <a:ext uri="{FF2B5EF4-FFF2-40B4-BE49-F238E27FC236}">
                <a16:creationId xmlns:a16="http://schemas.microsoft.com/office/drawing/2014/main" id="{2C187F00-0DB8-4A39-2400-521A034525C2}"/>
              </a:ext>
            </a:extLst>
          </p:cNvPr>
          <p:cNvSpPr>
            <a:spLocks noGrp="1"/>
          </p:cNvSpPr>
          <p:nvPr>
            <p:ph type="title"/>
          </p:nvPr>
        </p:nvSpPr>
        <p:spPr>
          <a:xfrm>
            <a:off x="1325563" y="153472"/>
            <a:ext cx="10440987" cy="900000"/>
          </a:xfrm>
        </p:spPr>
        <p:txBody>
          <a:bodyPr>
            <a:normAutofit/>
          </a:bodyPr>
          <a:lstStyle/>
          <a:p>
            <a:r>
              <a:rPr lang="en-US"/>
              <a:t>Trial background</a:t>
            </a:r>
          </a:p>
        </p:txBody>
      </p:sp>
      <p:sp>
        <p:nvSpPr>
          <p:cNvPr id="2" name="Slide Number Placeholder 1">
            <a:extLst>
              <a:ext uri="{FF2B5EF4-FFF2-40B4-BE49-F238E27FC236}">
                <a16:creationId xmlns:a16="http://schemas.microsoft.com/office/drawing/2014/main" id="{54E14D65-567B-8EE8-1825-9541F1D1AED3}"/>
              </a:ext>
            </a:extLst>
          </p:cNvPr>
          <p:cNvSpPr>
            <a:spLocks noGrp="1"/>
          </p:cNvSpPr>
          <p:nvPr>
            <p:ph type="sldNum" sz="quarter" idx="4"/>
          </p:nvPr>
        </p:nvSpPr>
        <p:spPr/>
        <p:txBody>
          <a:bodyPr/>
          <a:lstStyle/>
          <a:p>
            <a:fld id="{820EACED-CA5D-B048-836B-BF30EF0E914A}" type="slidenum">
              <a:rPr lang="en-US" smtClean="0"/>
              <a:pPr/>
              <a:t>9</a:t>
            </a:fld>
            <a:endParaRPr lang="en-US"/>
          </a:p>
        </p:txBody>
      </p:sp>
      <p:sp>
        <p:nvSpPr>
          <p:cNvPr id="8" name="TextBox 7">
            <a:extLst>
              <a:ext uri="{FF2B5EF4-FFF2-40B4-BE49-F238E27FC236}">
                <a16:creationId xmlns:a16="http://schemas.microsoft.com/office/drawing/2014/main" id="{F154B44C-0C64-0624-AB07-494755944CF8}"/>
              </a:ext>
            </a:extLst>
          </p:cNvPr>
          <p:cNvSpPr txBox="1"/>
          <p:nvPr/>
        </p:nvSpPr>
        <p:spPr>
          <a:xfrm>
            <a:off x="907500" y="1713120"/>
            <a:ext cx="11163367" cy="4344203"/>
          </a:xfrm>
          <a:prstGeom prst="rect">
            <a:avLst/>
          </a:prstGeom>
          <a:noFill/>
        </p:spPr>
        <p:txBody>
          <a:bodyPr wrap="square" rtlCol="0">
            <a:spAutoFit/>
          </a:bodyPr>
          <a:lstStyle/>
          <a:p>
            <a:r>
              <a:rPr lang="en-GB" sz="2000" b="1" u="sng">
                <a:solidFill>
                  <a:srgbClr val="BE8FC3"/>
                </a:solidFill>
              </a:rPr>
              <a:t>Why we are doing the trial</a:t>
            </a:r>
          </a:p>
          <a:p>
            <a:endParaRPr lang="en-GB" sz="2000" b="1" u="sng">
              <a:solidFill>
                <a:srgbClr val="283890"/>
              </a:solidFill>
            </a:endParaRPr>
          </a:p>
          <a:p>
            <a:pPr marL="285750" indent="-285750">
              <a:lnSpc>
                <a:spcPct val="150000"/>
              </a:lnSpc>
              <a:buFont typeface="Arial" panose="020B0604020202020204" pitchFamily="34" charset="0"/>
              <a:buChar char="•"/>
            </a:pPr>
            <a:r>
              <a:rPr lang="en-GB" sz="2000"/>
              <a:t>Preterm babies experience pain that is often </a:t>
            </a:r>
            <a:r>
              <a:rPr lang="en-GB" sz="2000" b="1"/>
              <a:t>not well managed or well researched</a:t>
            </a:r>
            <a:r>
              <a:rPr lang="en-GB" sz="2000"/>
              <a:t>.</a:t>
            </a:r>
          </a:p>
          <a:p>
            <a:pPr marL="285750" indent="-285750">
              <a:lnSpc>
                <a:spcPct val="150000"/>
              </a:lnSpc>
              <a:buFont typeface="Arial" panose="020B0604020202020204" pitchFamily="34" charset="0"/>
              <a:buChar char="•"/>
            </a:pPr>
            <a:r>
              <a:rPr lang="en-GB" sz="2000"/>
              <a:t>Providing </a:t>
            </a:r>
            <a:r>
              <a:rPr lang="en-GB" sz="2000" b="1"/>
              <a:t>effective pain relief </a:t>
            </a:r>
            <a:r>
              <a:rPr lang="en-GB" sz="2000"/>
              <a:t>is a key part of high-quality intensive care.</a:t>
            </a:r>
          </a:p>
          <a:p>
            <a:pPr marL="285750" indent="-285750">
              <a:lnSpc>
                <a:spcPct val="150000"/>
              </a:lnSpc>
              <a:buFont typeface="Arial" panose="020B0604020202020204" pitchFamily="34" charset="0"/>
              <a:buChar char="•"/>
            </a:pPr>
            <a:r>
              <a:rPr lang="en-GB" sz="2000"/>
              <a:t>Mechanical ventilation is invasive and can be painful.</a:t>
            </a:r>
          </a:p>
          <a:p>
            <a:pPr marL="285750" indent="-285750">
              <a:lnSpc>
                <a:spcPct val="150000"/>
              </a:lnSpc>
              <a:buFont typeface="Arial" panose="020B0604020202020204" pitchFamily="34" charset="0"/>
              <a:buChar char="•"/>
            </a:pPr>
            <a:r>
              <a:rPr lang="en-GB" sz="2000" b="1"/>
              <a:t>Morphine and fentanyl </a:t>
            </a:r>
            <a:r>
              <a:rPr lang="en-GB" sz="2000"/>
              <a:t>are the drugs most commonly used to manage pain in ventilated newborns but they may:</a:t>
            </a:r>
          </a:p>
          <a:p>
            <a:pPr marL="800100" lvl="1" indent="-342900">
              <a:lnSpc>
                <a:spcPct val="150000"/>
              </a:lnSpc>
              <a:buFont typeface="Wingdings" panose="05000000000000000000" pitchFamily="2" charset="2"/>
              <a:buChar char="Ø"/>
            </a:pPr>
            <a:r>
              <a:rPr lang="en-GB" sz="2000" b="1"/>
              <a:t>not always relieve pain effectively</a:t>
            </a:r>
          </a:p>
          <a:p>
            <a:pPr marL="800100" lvl="1" indent="-342900">
              <a:lnSpc>
                <a:spcPct val="150000"/>
              </a:lnSpc>
              <a:buFont typeface="Wingdings" panose="05000000000000000000" pitchFamily="2" charset="2"/>
              <a:buChar char="Ø"/>
            </a:pPr>
            <a:r>
              <a:rPr lang="en-GB" sz="2000" b="1"/>
              <a:t>slow breathing and feeding</a:t>
            </a:r>
            <a:r>
              <a:rPr lang="en-GB" sz="2000"/>
              <a:t>, and delay coming off the ventilator</a:t>
            </a:r>
          </a:p>
          <a:p>
            <a:pPr marL="800100" lvl="1" indent="-342900">
              <a:lnSpc>
                <a:spcPct val="150000"/>
              </a:lnSpc>
              <a:buFont typeface="Wingdings" panose="05000000000000000000" pitchFamily="2" charset="2"/>
              <a:buChar char="Ø"/>
            </a:pPr>
            <a:r>
              <a:rPr lang="en-GB" sz="2000" b="1"/>
              <a:t>affect long-term brain development</a:t>
            </a:r>
          </a:p>
        </p:txBody>
      </p:sp>
      <p:pic>
        <p:nvPicPr>
          <p:cNvPr id="7" name="Picture 6" descr="A hand holding a baby&#10;&#10;AI-generated content may be incorrect.">
            <a:extLst>
              <a:ext uri="{FF2B5EF4-FFF2-40B4-BE49-F238E27FC236}">
                <a16:creationId xmlns:a16="http://schemas.microsoft.com/office/drawing/2014/main" id="{6A0D0683-279A-D5B2-53A4-7301DF49F63F}"/>
              </a:ext>
            </a:extLst>
          </p:cNvPr>
          <p:cNvPicPr>
            <a:picLocks noChangeAspect="1"/>
          </p:cNvPicPr>
          <p:nvPr/>
        </p:nvPicPr>
        <p:blipFill>
          <a:blip r:embed="rId3">
            <a:extLst>
              <a:ext uri="{28A0092B-C50C-407E-A947-70E740481C1C}">
                <a14:useLocalDpi xmlns:a14="http://schemas.microsoft.com/office/drawing/2010/main" val="0"/>
              </a:ext>
            </a:extLst>
          </a:blip>
          <a:srcRect l="13940" t="23952" r="11417" b="13000"/>
          <a:stretch>
            <a:fillRect/>
          </a:stretch>
        </p:blipFill>
        <p:spPr>
          <a:xfrm>
            <a:off x="-23814" y="0"/>
            <a:ext cx="1144632" cy="1016702"/>
          </a:xfrm>
          <a:prstGeom prst="rect">
            <a:avLst/>
          </a:prstGeom>
        </p:spPr>
      </p:pic>
      <p:sp>
        <p:nvSpPr>
          <p:cNvPr id="3" name="Footer Placeholder 1">
            <a:extLst>
              <a:ext uri="{FF2B5EF4-FFF2-40B4-BE49-F238E27FC236}">
                <a16:creationId xmlns:a16="http://schemas.microsoft.com/office/drawing/2014/main" id="{4AAC48AF-D9AB-D4BD-4FDB-5D45365B54E6}"/>
              </a:ext>
            </a:extLst>
          </p:cNvPr>
          <p:cNvSpPr txBox="1">
            <a:spLocks/>
          </p:cNvSpPr>
          <p:nvPr/>
        </p:nvSpPr>
        <p:spPr>
          <a:xfrm rot="16200000">
            <a:off x="-2156801" y="3515895"/>
            <a:ext cx="4848225"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GB" sz="1200" i="1">
                <a:solidFill>
                  <a:schemeClr val="bg1">
                    <a:lumMod val="10000"/>
                  </a:schemeClr>
                </a:solidFill>
              </a:rPr>
              <a:t>WPD 5.8_Site Initiation Visit Slide Set Template_V4.0_09-Oct-2025</a:t>
            </a:r>
          </a:p>
        </p:txBody>
      </p:sp>
    </p:spTree>
    <p:extLst>
      <p:ext uri="{BB962C8B-B14F-4D97-AF65-F5344CB8AC3E}">
        <p14:creationId xmlns:p14="http://schemas.microsoft.com/office/powerpoint/2010/main" val="36068836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6EBA54-CBB0-25AE-7542-9661E1E617DB}"/>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AF5A026D-B65E-D6FE-E07E-A3666A3146B5}"/>
              </a:ext>
            </a:extLst>
          </p:cNvPr>
          <p:cNvSpPr/>
          <p:nvPr/>
        </p:nvSpPr>
        <p:spPr>
          <a:xfrm>
            <a:off x="0" y="1274345"/>
            <a:ext cx="12192000" cy="5583655"/>
          </a:xfrm>
          <a:prstGeom prst="rect">
            <a:avLst/>
          </a:prstGeom>
          <a:solidFill>
            <a:srgbClr val="FCFBF8"/>
          </a:solidFill>
          <a:ln>
            <a:solidFill>
              <a:srgbClr val="FCFBF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Subtitle 1">
            <a:extLst>
              <a:ext uri="{FF2B5EF4-FFF2-40B4-BE49-F238E27FC236}">
                <a16:creationId xmlns:a16="http://schemas.microsoft.com/office/drawing/2014/main" id="{02307829-9D4E-7813-E8E8-31831E819269}"/>
              </a:ext>
            </a:extLst>
          </p:cNvPr>
          <p:cNvSpPr txBox="1">
            <a:spLocks/>
          </p:cNvSpPr>
          <p:nvPr/>
        </p:nvSpPr>
        <p:spPr>
          <a:xfrm>
            <a:off x="0" y="5144880"/>
            <a:ext cx="12192000" cy="438776"/>
          </a:xfrm>
          <a:prstGeom prst="rect">
            <a:avLst/>
          </a:prstGeom>
          <a:solidFill>
            <a:srgbClr val="CCA8D0"/>
          </a:solidFill>
        </p:spPr>
        <p:txBody>
          <a:bodyPr vert="horz" lIns="0" tIns="0" rIns="0" bIns="0" rtlCol="0">
            <a:noAutofit/>
          </a:bodyPr>
          <a:lstStyle>
            <a:lvl1pPr marL="0" indent="0" algn="l" defTabSz="914400" rtl="0" eaLnBrk="1" latinLnBrk="0" hangingPunct="1">
              <a:lnSpc>
                <a:spcPct val="90000"/>
              </a:lnSpc>
              <a:spcBef>
                <a:spcPts val="1000"/>
              </a:spcBef>
              <a:buFont typeface="Wingdings" pitchFamily="2" charset="2"/>
              <a:buNone/>
              <a:defRPr sz="3200" b="0" kern="1200">
                <a:solidFill>
                  <a:schemeClr val="bg1"/>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Font typeface="Wingdings" pitchFamily="2" charset="2"/>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Wingdings" pitchFamily="2" charset="2"/>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Wingdings" pitchFamily="2" charset="2"/>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Wingdings" pitchFamily="2" charset="2"/>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00000"/>
              </a:lnSpc>
              <a:spcBef>
                <a:spcPts val="0"/>
              </a:spcBef>
              <a:buFontTx/>
              <a:buNone/>
              <a:defRPr/>
            </a:pPr>
            <a:endParaRPr lang="en-GB" sz="2800" b="1">
              <a:sym typeface="Krona One"/>
            </a:endParaRPr>
          </a:p>
        </p:txBody>
      </p:sp>
      <p:sp>
        <p:nvSpPr>
          <p:cNvPr id="5" name="Title 4">
            <a:extLst>
              <a:ext uri="{FF2B5EF4-FFF2-40B4-BE49-F238E27FC236}">
                <a16:creationId xmlns:a16="http://schemas.microsoft.com/office/drawing/2014/main" id="{3B759C02-E98A-F10D-A501-D52ED9D92C3F}"/>
              </a:ext>
            </a:extLst>
          </p:cNvPr>
          <p:cNvSpPr>
            <a:spLocks noGrp="1"/>
          </p:cNvSpPr>
          <p:nvPr>
            <p:ph type="title"/>
          </p:nvPr>
        </p:nvSpPr>
        <p:spPr>
          <a:xfrm>
            <a:off x="1325563" y="153472"/>
            <a:ext cx="10440987" cy="900000"/>
          </a:xfrm>
        </p:spPr>
        <p:txBody>
          <a:bodyPr>
            <a:normAutofit/>
          </a:bodyPr>
          <a:lstStyle/>
          <a:p>
            <a:r>
              <a:rPr lang="en-US"/>
              <a:t>Trial background</a:t>
            </a:r>
          </a:p>
        </p:txBody>
      </p:sp>
      <p:sp>
        <p:nvSpPr>
          <p:cNvPr id="2" name="Slide Number Placeholder 1">
            <a:extLst>
              <a:ext uri="{FF2B5EF4-FFF2-40B4-BE49-F238E27FC236}">
                <a16:creationId xmlns:a16="http://schemas.microsoft.com/office/drawing/2014/main" id="{64B87905-ECF1-FBC9-364A-C60CAD652497}"/>
              </a:ext>
            </a:extLst>
          </p:cNvPr>
          <p:cNvSpPr>
            <a:spLocks noGrp="1"/>
          </p:cNvSpPr>
          <p:nvPr>
            <p:ph type="sldNum" sz="quarter" idx="4"/>
          </p:nvPr>
        </p:nvSpPr>
        <p:spPr/>
        <p:txBody>
          <a:bodyPr/>
          <a:lstStyle/>
          <a:p>
            <a:fld id="{820EACED-CA5D-B048-836B-BF30EF0E914A}" type="slidenum">
              <a:rPr lang="en-US" smtClean="0"/>
              <a:pPr/>
              <a:t>10</a:t>
            </a:fld>
            <a:endParaRPr lang="en-US"/>
          </a:p>
        </p:txBody>
      </p:sp>
      <p:sp>
        <p:nvSpPr>
          <p:cNvPr id="8" name="TextBox 7">
            <a:extLst>
              <a:ext uri="{FF2B5EF4-FFF2-40B4-BE49-F238E27FC236}">
                <a16:creationId xmlns:a16="http://schemas.microsoft.com/office/drawing/2014/main" id="{A6092C57-E8C1-C42B-32E1-D43F22997A49}"/>
              </a:ext>
            </a:extLst>
          </p:cNvPr>
          <p:cNvSpPr txBox="1"/>
          <p:nvPr/>
        </p:nvSpPr>
        <p:spPr>
          <a:xfrm>
            <a:off x="907500" y="1713120"/>
            <a:ext cx="11163367" cy="4321119"/>
          </a:xfrm>
          <a:prstGeom prst="rect">
            <a:avLst/>
          </a:prstGeom>
          <a:noFill/>
        </p:spPr>
        <p:txBody>
          <a:bodyPr wrap="square" rtlCol="0">
            <a:spAutoFit/>
          </a:bodyPr>
          <a:lstStyle/>
          <a:p>
            <a:r>
              <a:rPr lang="en-GB" sz="2000" b="1" u="sng">
                <a:solidFill>
                  <a:srgbClr val="BE8FC3"/>
                </a:solidFill>
              </a:rPr>
              <a:t>Why we are doing the trial</a:t>
            </a:r>
          </a:p>
          <a:p>
            <a:endParaRPr lang="en-GB" sz="2000" b="1" u="sng">
              <a:solidFill>
                <a:srgbClr val="283890"/>
              </a:solidFill>
            </a:endParaRPr>
          </a:p>
          <a:p>
            <a:pPr marL="285750" indent="-285750">
              <a:lnSpc>
                <a:spcPct val="150000"/>
              </a:lnSpc>
              <a:buFont typeface="Arial" panose="020B0604020202020204" pitchFamily="34" charset="0"/>
              <a:buChar char="•"/>
            </a:pPr>
            <a:r>
              <a:rPr lang="en-GB" sz="2000" b="1">
                <a:solidFill>
                  <a:srgbClr val="BE8FC3"/>
                </a:solidFill>
              </a:rPr>
              <a:t>Dexmedetomidine (</a:t>
            </a:r>
            <a:r>
              <a:rPr lang="en-GB" sz="2000" b="1" err="1">
                <a:solidFill>
                  <a:srgbClr val="BE8FC3"/>
                </a:solidFill>
              </a:rPr>
              <a:t>dexmed</a:t>
            </a:r>
            <a:r>
              <a:rPr lang="en-GB" sz="2000" b="1">
                <a:solidFill>
                  <a:srgbClr val="BE8FC3"/>
                </a:solidFill>
              </a:rPr>
              <a:t>) </a:t>
            </a:r>
            <a:r>
              <a:rPr lang="en-GB" sz="2000"/>
              <a:t>is a newer medicine already used in adults and children.</a:t>
            </a:r>
          </a:p>
          <a:p>
            <a:pPr marL="285750" indent="-285750">
              <a:lnSpc>
                <a:spcPct val="150000"/>
              </a:lnSpc>
              <a:buFont typeface="Arial" panose="020B0604020202020204" pitchFamily="34" charset="0"/>
              <a:buChar char="•"/>
            </a:pPr>
            <a:r>
              <a:rPr lang="en-GB" sz="2000"/>
              <a:t>It may:</a:t>
            </a:r>
          </a:p>
          <a:p>
            <a:pPr marL="1257300" lvl="2" indent="-342900">
              <a:lnSpc>
                <a:spcPct val="150000"/>
              </a:lnSpc>
              <a:buFont typeface="Wingdings" panose="05000000000000000000" pitchFamily="2" charset="2"/>
              <a:buChar char="Ø"/>
            </a:pPr>
            <a:r>
              <a:rPr lang="en-GB" sz="2000"/>
              <a:t>Provide effective pain relief with fewer side effects</a:t>
            </a:r>
          </a:p>
          <a:p>
            <a:pPr marL="1257300" lvl="2" indent="-342900">
              <a:lnSpc>
                <a:spcPct val="150000"/>
              </a:lnSpc>
              <a:buFont typeface="Wingdings" panose="05000000000000000000" pitchFamily="2" charset="2"/>
              <a:buChar char="Ø"/>
            </a:pPr>
            <a:r>
              <a:rPr lang="en-GB" sz="2000"/>
              <a:t>Reduce the amount of morphine babies need</a:t>
            </a:r>
          </a:p>
          <a:p>
            <a:pPr>
              <a:lnSpc>
                <a:spcPct val="150000"/>
              </a:lnSpc>
            </a:pPr>
            <a:endParaRPr lang="en-GB" sz="2000"/>
          </a:p>
          <a:p>
            <a:pPr marL="285750" indent="-285750">
              <a:lnSpc>
                <a:spcPct val="150000"/>
              </a:lnSpc>
              <a:buFont typeface="Arial" panose="020B0604020202020204" pitchFamily="34" charset="0"/>
              <a:buChar char="•"/>
            </a:pPr>
            <a:endParaRPr lang="en-GB" sz="2000"/>
          </a:p>
          <a:p>
            <a:pPr>
              <a:lnSpc>
                <a:spcPct val="150000"/>
              </a:lnSpc>
            </a:pPr>
            <a:r>
              <a:rPr lang="en-GB" sz="1900" b="1"/>
              <a:t>Therefore = we need a high-quality study to find out if it's safe and effective in preterm babies</a:t>
            </a:r>
          </a:p>
          <a:p>
            <a:pPr marL="285750" indent="-285750">
              <a:lnSpc>
                <a:spcPct val="150000"/>
              </a:lnSpc>
              <a:buFont typeface="Arial" panose="020B0604020202020204" pitchFamily="34" charset="0"/>
              <a:buChar char="•"/>
            </a:pPr>
            <a:endParaRPr lang="en-GB" sz="2000"/>
          </a:p>
        </p:txBody>
      </p:sp>
      <p:pic>
        <p:nvPicPr>
          <p:cNvPr id="7" name="Picture 6" descr="A hand holding a baby&#10;&#10;AI-generated content may be incorrect.">
            <a:extLst>
              <a:ext uri="{FF2B5EF4-FFF2-40B4-BE49-F238E27FC236}">
                <a16:creationId xmlns:a16="http://schemas.microsoft.com/office/drawing/2014/main" id="{96547E4C-ED02-8AC8-5169-2DA60F9731C2}"/>
              </a:ext>
            </a:extLst>
          </p:cNvPr>
          <p:cNvPicPr>
            <a:picLocks noChangeAspect="1"/>
          </p:cNvPicPr>
          <p:nvPr/>
        </p:nvPicPr>
        <p:blipFill>
          <a:blip r:embed="rId3">
            <a:extLst>
              <a:ext uri="{28A0092B-C50C-407E-A947-70E740481C1C}">
                <a14:useLocalDpi xmlns:a14="http://schemas.microsoft.com/office/drawing/2010/main" val="0"/>
              </a:ext>
            </a:extLst>
          </a:blip>
          <a:srcRect l="13940" t="23952" r="11417" b="13000"/>
          <a:stretch>
            <a:fillRect/>
          </a:stretch>
        </p:blipFill>
        <p:spPr>
          <a:xfrm>
            <a:off x="-23814" y="0"/>
            <a:ext cx="1144632" cy="1016702"/>
          </a:xfrm>
          <a:prstGeom prst="rect">
            <a:avLst/>
          </a:prstGeom>
        </p:spPr>
      </p:pic>
      <p:sp>
        <p:nvSpPr>
          <p:cNvPr id="3" name="Footer Placeholder 1">
            <a:extLst>
              <a:ext uri="{FF2B5EF4-FFF2-40B4-BE49-F238E27FC236}">
                <a16:creationId xmlns:a16="http://schemas.microsoft.com/office/drawing/2014/main" id="{E149AB87-027D-11BE-1C54-E7A613C280A8}"/>
              </a:ext>
            </a:extLst>
          </p:cNvPr>
          <p:cNvSpPr txBox="1">
            <a:spLocks/>
          </p:cNvSpPr>
          <p:nvPr/>
        </p:nvSpPr>
        <p:spPr>
          <a:xfrm rot="16200000">
            <a:off x="-2156801" y="3515895"/>
            <a:ext cx="4848225"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GB" sz="1200" i="1">
                <a:solidFill>
                  <a:schemeClr val="bg1">
                    <a:lumMod val="10000"/>
                  </a:schemeClr>
                </a:solidFill>
              </a:rPr>
              <a:t>WPD 5.8_Site Initiation Visit Slide Set Template_V4.0_09-Oct-2025</a:t>
            </a:r>
          </a:p>
        </p:txBody>
      </p:sp>
    </p:spTree>
    <p:extLst>
      <p:ext uri="{BB962C8B-B14F-4D97-AF65-F5344CB8AC3E}">
        <p14:creationId xmlns:p14="http://schemas.microsoft.com/office/powerpoint/2010/main" val="4177542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9C70CA-CAF7-FB5E-5505-84978C076D57}"/>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E88CC77E-3132-ECBB-1F45-157D33DAF9D3}"/>
              </a:ext>
            </a:extLst>
          </p:cNvPr>
          <p:cNvSpPr/>
          <p:nvPr/>
        </p:nvSpPr>
        <p:spPr>
          <a:xfrm>
            <a:off x="0" y="1274345"/>
            <a:ext cx="12192000" cy="5583655"/>
          </a:xfrm>
          <a:prstGeom prst="rect">
            <a:avLst/>
          </a:prstGeom>
          <a:solidFill>
            <a:srgbClr val="FCFBF8"/>
          </a:solidFill>
          <a:ln>
            <a:solidFill>
              <a:srgbClr val="FCFBF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itle 4">
            <a:extLst>
              <a:ext uri="{FF2B5EF4-FFF2-40B4-BE49-F238E27FC236}">
                <a16:creationId xmlns:a16="http://schemas.microsoft.com/office/drawing/2014/main" id="{40924A11-78DD-8E25-A1A4-9ABD1A215ADF}"/>
              </a:ext>
            </a:extLst>
          </p:cNvPr>
          <p:cNvSpPr>
            <a:spLocks noGrp="1"/>
          </p:cNvSpPr>
          <p:nvPr>
            <p:ph type="title"/>
          </p:nvPr>
        </p:nvSpPr>
        <p:spPr>
          <a:xfrm>
            <a:off x="1325563" y="153472"/>
            <a:ext cx="10440987" cy="900000"/>
          </a:xfrm>
        </p:spPr>
        <p:txBody>
          <a:bodyPr>
            <a:normAutofit/>
          </a:bodyPr>
          <a:lstStyle/>
          <a:p>
            <a:r>
              <a:rPr lang="en-US"/>
              <a:t>Trial details</a:t>
            </a:r>
          </a:p>
        </p:txBody>
      </p:sp>
      <p:sp>
        <p:nvSpPr>
          <p:cNvPr id="2" name="Slide Number Placeholder 1">
            <a:extLst>
              <a:ext uri="{FF2B5EF4-FFF2-40B4-BE49-F238E27FC236}">
                <a16:creationId xmlns:a16="http://schemas.microsoft.com/office/drawing/2014/main" id="{A700E94B-2F2D-B26B-9DAD-5675B3EF0A99}"/>
              </a:ext>
            </a:extLst>
          </p:cNvPr>
          <p:cNvSpPr>
            <a:spLocks noGrp="1"/>
          </p:cNvSpPr>
          <p:nvPr>
            <p:ph type="sldNum" sz="quarter" idx="4"/>
          </p:nvPr>
        </p:nvSpPr>
        <p:spPr/>
        <p:txBody>
          <a:bodyPr/>
          <a:lstStyle/>
          <a:p>
            <a:fld id="{820EACED-CA5D-B048-836B-BF30EF0E914A}" type="slidenum">
              <a:rPr lang="en-US" smtClean="0"/>
              <a:pPr/>
              <a:t>11</a:t>
            </a:fld>
            <a:endParaRPr lang="en-US"/>
          </a:p>
        </p:txBody>
      </p:sp>
      <p:sp>
        <p:nvSpPr>
          <p:cNvPr id="8" name="TextBox 7">
            <a:extLst>
              <a:ext uri="{FF2B5EF4-FFF2-40B4-BE49-F238E27FC236}">
                <a16:creationId xmlns:a16="http://schemas.microsoft.com/office/drawing/2014/main" id="{2DF340BC-9CCC-5CE9-CFD2-B48AE5AB4127}"/>
              </a:ext>
            </a:extLst>
          </p:cNvPr>
          <p:cNvSpPr txBox="1"/>
          <p:nvPr/>
        </p:nvSpPr>
        <p:spPr>
          <a:xfrm>
            <a:off x="907500" y="1713120"/>
            <a:ext cx="11163367" cy="1292662"/>
          </a:xfrm>
          <a:prstGeom prst="rect">
            <a:avLst/>
          </a:prstGeom>
          <a:noFill/>
        </p:spPr>
        <p:txBody>
          <a:bodyPr wrap="square" rtlCol="0">
            <a:spAutoFit/>
          </a:bodyPr>
          <a:lstStyle/>
          <a:p>
            <a:r>
              <a:rPr lang="en-GB" sz="2000" b="1">
                <a:solidFill>
                  <a:srgbClr val="BE8FC3"/>
                </a:solidFill>
              </a:rPr>
              <a:t>Trial Design </a:t>
            </a:r>
            <a:r>
              <a:rPr lang="en-GB" sz="2000"/>
              <a:t>= A three-arm, multicentre, blinded, randomised placebo-controlled, efficacy trial with a superiority hypothesis testing framework, a built-in safety run-in period, and planned single interim analysis with integral Pharmacokinetic-Pharmacodynamic (PKPD) analysis</a:t>
            </a:r>
          </a:p>
          <a:p>
            <a:endParaRPr lang="en-GB"/>
          </a:p>
        </p:txBody>
      </p:sp>
      <p:grpSp>
        <p:nvGrpSpPr>
          <p:cNvPr id="25" name="Group 24">
            <a:extLst>
              <a:ext uri="{FF2B5EF4-FFF2-40B4-BE49-F238E27FC236}">
                <a16:creationId xmlns:a16="http://schemas.microsoft.com/office/drawing/2014/main" id="{FE49D48F-88BF-72CA-E941-CCAC70141520}"/>
              </a:ext>
            </a:extLst>
          </p:cNvPr>
          <p:cNvGrpSpPr/>
          <p:nvPr/>
        </p:nvGrpSpPr>
        <p:grpSpPr>
          <a:xfrm>
            <a:off x="1918035" y="2983833"/>
            <a:ext cx="8300786" cy="3497816"/>
            <a:chOff x="1511339" y="3466549"/>
            <a:chExt cx="7163515" cy="2528589"/>
          </a:xfrm>
        </p:grpSpPr>
        <p:grpSp>
          <p:nvGrpSpPr>
            <p:cNvPr id="19" name="Group 18">
              <a:extLst>
                <a:ext uri="{FF2B5EF4-FFF2-40B4-BE49-F238E27FC236}">
                  <a16:creationId xmlns:a16="http://schemas.microsoft.com/office/drawing/2014/main" id="{D7B05C52-7C9F-FF57-8A14-03A13D116F69}"/>
                </a:ext>
              </a:extLst>
            </p:cNvPr>
            <p:cNvGrpSpPr/>
            <p:nvPr/>
          </p:nvGrpSpPr>
          <p:grpSpPr>
            <a:xfrm>
              <a:off x="1601572" y="3980837"/>
              <a:ext cx="7039193" cy="2014301"/>
              <a:chOff x="1683648" y="2421849"/>
              <a:chExt cx="7039193" cy="2014301"/>
            </a:xfrm>
          </p:grpSpPr>
          <p:sp>
            <p:nvSpPr>
              <p:cNvPr id="9" name="Rectangle: Rounded Corners 8">
                <a:extLst>
                  <a:ext uri="{FF2B5EF4-FFF2-40B4-BE49-F238E27FC236}">
                    <a16:creationId xmlns:a16="http://schemas.microsoft.com/office/drawing/2014/main" id="{D1EB67BC-B0E3-704F-9879-7497BE21F398}"/>
                  </a:ext>
                </a:extLst>
              </p:cNvPr>
              <p:cNvSpPr/>
              <p:nvPr/>
            </p:nvSpPr>
            <p:spPr>
              <a:xfrm>
                <a:off x="1683648" y="3369350"/>
                <a:ext cx="1686657" cy="1066800"/>
              </a:xfrm>
              <a:prstGeom prst="roundRect">
                <a:avLst/>
              </a:prstGeom>
              <a:solidFill>
                <a:srgbClr val="CCA8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a:ln>
                      <a:noFill/>
                    </a:ln>
                    <a:solidFill>
                      <a:prstClr val="white"/>
                    </a:solidFill>
                    <a:effectLst/>
                    <a:uLnTx/>
                    <a:uFillTx/>
                    <a:latin typeface="Calibri" panose="020F0502020204030204"/>
                    <a:ea typeface="+mn-ea"/>
                    <a:cs typeface="+mn-cs"/>
                  </a:rPr>
                  <a:t>High dose, low dose and placebo</a:t>
                </a:r>
              </a:p>
            </p:txBody>
          </p:sp>
          <p:sp>
            <p:nvSpPr>
              <p:cNvPr id="10" name="Rectangle: Rounded Corners 9">
                <a:extLst>
                  <a:ext uri="{FF2B5EF4-FFF2-40B4-BE49-F238E27FC236}">
                    <a16:creationId xmlns:a16="http://schemas.microsoft.com/office/drawing/2014/main" id="{1BE34DD6-2275-22B3-A04E-22EFB4530C73}"/>
                  </a:ext>
                </a:extLst>
              </p:cNvPr>
              <p:cNvSpPr/>
              <p:nvPr/>
            </p:nvSpPr>
            <p:spPr>
              <a:xfrm>
                <a:off x="3482394" y="3369350"/>
                <a:ext cx="1686657" cy="1066800"/>
              </a:xfrm>
              <a:prstGeom prst="roundRect">
                <a:avLst/>
              </a:prstGeom>
              <a:solidFill>
                <a:srgbClr val="CCA8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457200">
                  <a:defRPr/>
                </a:pPr>
                <a:r>
                  <a:rPr lang="en-GB" sz="2000" b="1">
                    <a:solidFill>
                      <a:prstClr val="white"/>
                    </a:solidFill>
                    <a:latin typeface="Arial" panose="020B0604020202020204" pitchFamily="34" charset="0"/>
                    <a:ea typeface="SimSun" panose="02010600030101010101" pitchFamily="2" charset="-122"/>
                  </a:rPr>
                  <a:t>15 UK NICU</a:t>
                </a:r>
              </a:p>
            </p:txBody>
          </p:sp>
          <p:sp>
            <p:nvSpPr>
              <p:cNvPr id="12" name="Rectangle: Rounded Corners 11">
                <a:extLst>
                  <a:ext uri="{FF2B5EF4-FFF2-40B4-BE49-F238E27FC236}">
                    <a16:creationId xmlns:a16="http://schemas.microsoft.com/office/drawing/2014/main" id="{90B2B1E6-D5D4-0FD6-099A-52A7E23535FA}"/>
                  </a:ext>
                </a:extLst>
              </p:cNvPr>
              <p:cNvSpPr/>
              <p:nvPr/>
            </p:nvSpPr>
            <p:spPr>
              <a:xfrm>
                <a:off x="7036184" y="3369350"/>
                <a:ext cx="1686657" cy="1066800"/>
              </a:xfrm>
              <a:prstGeom prst="roundRect">
                <a:avLst/>
              </a:prstGeom>
              <a:solidFill>
                <a:srgbClr val="CCA8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457200">
                  <a:defRPr/>
                </a:pPr>
                <a:r>
                  <a:rPr lang="en-GB" b="1">
                    <a:solidFill>
                      <a:prstClr val="white"/>
                    </a:solidFill>
                    <a:cs typeface="Calibri"/>
                  </a:rPr>
                  <a:t>Does the treatment produce the desired effect?</a:t>
                </a:r>
              </a:p>
            </p:txBody>
          </p:sp>
          <p:sp>
            <p:nvSpPr>
              <p:cNvPr id="13" name="Rectangle: Rounded Corners 12">
                <a:extLst>
                  <a:ext uri="{FF2B5EF4-FFF2-40B4-BE49-F238E27FC236}">
                    <a16:creationId xmlns:a16="http://schemas.microsoft.com/office/drawing/2014/main" id="{03E944C4-39BA-3E1F-4BE7-7AC2036AB430}"/>
                  </a:ext>
                </a:extLst>
              </p:cNvPr>
              <p:cNvSpPr/>
              <p:nvPr/>
            </p:nvSpPr>
            <p:spPr>
              <a:xfrm>
                <a:off x="5259289" y="3369350"/>
                <a:ext cx="1686657" cy="1066800"/>
              </a:xfrm>
              <a:prstGeom prst="roundRect">
                <a:avLst/>
              </a:prstGeom>
              <a:solidFill>
                <a:srgbClr val="CCA8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457200">
                  <a:defRPr/>
                </a:pPr>
                <a:r>
                  <a:rPr lang="en-GB" sz="2000" b="1">
                    <a:solidFill>
                      <a:prstClr val="white"/>
                    </a:solidFill>
                    <a:ea typeface="SimSun"/>
                    <a:cs typeface="Arial"/>
                  </a:rPr>
                  <a:t>1 : 1 : 1 ratio</a:t>
                </a:r>
              </a:p>
              <a:p>
                <a:pPr algn="ctr" defTabSz="457200">
                  <a:defRPr/>
                </a:pPr>
                <a:endParaRPr lang="en-GB" sz="2000" b="1">
                  <a:solidFill>
                    <a:prstClr val="white"/>
                  </a:solidFill>
                  <a:ea typeface="SimSun"/>
                  <a:cs typeface="Arial"/>
                </a:endParaRPr>
              </a:p>
              <a:p>
                <a:pPr algn="ctr" defTabSz="457200">
                  <a:defRPr/>
                </a:pPr>
                <a:r>
                  <a:rPr lang="en-GB" sz="2000" b="1" u="sng">
                    <a:solidFill>
                      <a:prstClr val="white"/>
                    </a:solidFill>
                    <a:ea typeface="SimSun"/>
                    <a:cs typeface="Arial"/>
                  </a:rPr>
                  <a:t>240</a:t>
                </a:r>
                <a:r>
                  <a:rPr lang="en-GB" sz="2000" b="1">
                    <a:solidFill>
                      <a:prstClr val="white"/>
                    </a:solidFill>
                    <a:ea typeface="SimSun"/>
                    <a:cs typeface="Arial"/>
                  </a:rPr>
                  <a:t> target </a:t>
                </a:r>
              </a:p>
              <a:p>
                <a:pPr algn="ctr" defTabSz="457200">
                  <a:defRPr/>
                </a:pPr>
                <a:r>
                  <a:rPr lang="en-GB" sz="1400" b="1">
                    <a:solidFill>
                      <a:prstClr val="white"/>
                    </a:solidFill>
                    <a:ea typeface="SimSun"/>
                    <a:cs typeface="Arial"/>
                  </a:rPr>
                  <a:t>(1 baby per month)</a:t>
                </a:r>
                <a:endParaRPr lang="en-GB" b="1">
                  <a:solidFill>
                    <a:prstClr val="white"/>
                  </a:solidFill>
                  <a:cs typeface="Calibri"/>
                </a:endParaRPr>
              </a:p>
            </p:txBody>
          </p:sp>
          <p:cxnSp>
            <p:nvCxnSpPr>
              <p:cNvPr id="14" name="Straight Arrow Connector 13">
                <a:extLst>
                  <a:ext uri="{FF2B5EF4-FFF2-40B4-BE49-F238E27FC236}">
                    <a16:creationId xmlns:a16="http://schemas.microsoft.com/office/drawing/2014/main" id="{8344DD10-2187-A365-8CD1-B52A38A92073}"/>
                  </a:ext>
                </a:extLst>
              </p:cNvPr>
              <p:cNvCxnSpPr>
                <a:cxnSpLocks/>
              </p:cNvCxnSpPr>
              <p:nvPr/>
            </p:nvCxnSpPr>
            <p:spPr>
              <a:xfrm>
                <a:off x="4281404" y="2440167"/>
                <a:ext cx="7328" cy="849923"/>
              </a:xfrm>
              <a:prstGeom prst="straightConnector1">
                <a:avLst/>
              </a:prstGeom>
              <a:ln w="50800">
                <a:solidFill>
                  <a:srgbClr val="20405A"/>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2023FC55-F943-BCEA-98D0-06CFBACB2925}"/>
                  </a:ext>
                </a:extLst>
              </p:cNvPr>
              <p:cNvCxnSpPr>
                <a:cxnSpLocks/>
              </p:cNvCxnSpPr>
              <p:nvPr/>
            </p:nvCxnSpPr>
            <p:spPr>
              <a:xfrm>
                <a:off x="2469715" y="2421849"/>
                <a:ext cx="7328" cy="849923"/>
              </a:xfrm>
              <a:prstGeom prst="straightConnector1">
                <a:avLst/>
              </a:prstGeom>
              <a:ln w="50800">
                <a:solidFill>
                  <a:srgbClr val="20405A"/>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2B2FDB42-FCBD-F9F1-E578-0617DB9B4E2C}"/>
                  </a:ext>
                </a:extLst>
              </p:cNvPr>
              <p:cNvCxnSpPr>
                <a:cxnSpLocks/>
              </p:cNvCxnSpPr>
              <p:nvPr/>
            </p:nvCxnSpPr>
            <p:spPr>
              <a:xfrm>
                <a:off x="6102618" y="2437211"/>
                <a:ext cx="0" cy="828308"/>
              </a:xfrm>
              <a:prstGeom prst="straightConnector1">
                <a:avLst/>
              </a:prstGeom>
              <a:ln w="50800">
                <a:solidFill>
                  <a:srgbClr val="20405A"/>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AE54CD25-0F91-D3C8-84BA-F08DA865F6C6}"/>
                  </a:ext>
                </a:extLst>
              </p:cNvPr>
              <p:cNvCxnSpPr>
                <a:cxnSpLocks/>
              </p:cNvCxnSpPr>
              <p:nvPr/>
            </p:nvCxnSpPr>
            <p:spPr>
              <a:xfrm>
                <a:off x="7873302" y="2421850"/>
                <a:ext cx="7328" cy="849923"/>
              </a:xfrm>
              <a:prstGeom prst="straightConnector1">
                <a:avLst/>
              </a:prstGeom>
              <a:ln w="50800">
                <a:solidFill>
                  <a:srgbClr val="20405A"/>
                </a:solidFill>
                <a:tailEnd type="triangle"/>
              </a:ln>
            </p:spPr>
            <p:style>
              <a:lnRef idx="1">
                <a:schemeClr val="accent1"/>
              </a:lnRef>
              <a:fillRef idx="0">
                <a:schemeClr val="accent1"/>
              </a:fillRef>
              <a:effectRef idx="0">
                <a:schemeClr val="accent1"/>
              </a:effectRef>
              <a:fontRef idx="minor">
                <a:schemeClr val="tx1"/>
              </a:fontRef>
            </p:style>
          </p:cxnSp>
        </p:grpSp>
        <p:sp>
          <p:nvSpPr>
            <p:cNvPr id="20" name="TextBox 3">
              <a:extLst>
                <a:ext uri="{FF2B5EF4-FFF2-40B4-BE49-F238E27FC236}">
                  <a16:creationId xmlns:a16="http://schemas.microsoft.com/office/drawing/2014/main" id="{C1AFFC22-A590-42BB-ED0F-97B2D24941FB}"/>
                </a:ext>
              </a:extLst>
            </p:cNvPr>
            <p:cNvSpPr txBox="1"/>
            <p:nvPr/>
          </p:nvSpPr>
          <p:spPr>
            <a:xfrm>
              <a:off x="1511339" y="3470068"/>
              <a:ext cx="1752600" cy="333740"/>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rgbClr val="BE8FC3"/>
                  </a:solidFill>
                  <a:effectLst/>
                  <a:uLnTx/>
                  <a:uFillTx/>
                  <a:latin typeface="Calibri" panose="020F0502020204030204"/>
                  <a:ea typeface="+mn-ea"/>
                  <a:cs typeface="+mn-cs"/>
                </a:rPr>
                <a:t>Three-arm</a:t>
              </a:r>
              <a:endParaRPr kumimoji="0" lang="en-GB" sz="2400" b="1" i="0" u="none" strike="noStrike" kern="1200" cap="none" spc="0" normalizeH="0" baseline="0" noProof="0">
                <a:ln>
                  <a:noFill/>
                </a:ln>
                <a:solidFill>
                  <a:srgbClr val="BE8FC3"/>
                </a:solidFill>
                <a:effectLst/>
                <a:uLnTx/>
                <a:uFillTx/>
                <a:latin typeface="Calibri" panose="020F0502020204030204"/>
                <a:ea typeface="+mn-ea"/>
                <a:cs typeface="+mn-cs"/>
              </a:endParaRPr>
            </a:p>
          </p:txBody>
        </p:sp>
        <p:sp>
          <p:nvSpPr>
            <p:cNvPr id="21" name="TextBox 3">
              <a:extLst>
                <a:ext uri="{FF2B5EF4-FFF2-40B4-BE49-F238E27FC236}">
                  <a16:creationId xmlns:a16="http://schemas.microsoft.com/office/drawing/2014/main" id="{3F22D286-F1F5-9259-BAE0-6DFFBD6B3691}"/>
                </a:ext>
              </a:extLst>
            </p:cNvPr>
            <p:cNvSpPr txBox="1"/>
            <p:nvPr/>
          </p:nvSpPr>
          <p:spPr>
            <a:xfrm>
              <a:off x="3330356" y="3475041"/>
              <a:ext cx="1752600" cy="333740"/>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defTabSz="457200">
                <a:defRPr/>
              </a:pPr>
              <a:r>
                <a:rPr lang="en-US" sz="2400" b="1">
                  <a:solidFill>
                    <a:srgbClr val="BE8FC3"/>
                  </a:solidFill>
                  <a:latin typeface="Calibri" panose="020F0502020204030204"/>
                </a:rPr>
                <a:t>Multi-</a:t>
              </a:r>
              <a:r>
                <a:rPr lang="en-US" sz="2400" b="1" err="1">
                  <a:solidFill>
                    <a:srgbClr val="BE8FC3"/>
                  </a:solidFill>
                  <a:latin typeface="Calibri" panose="020F0502020204030204"/>
                </a:rPr>
                <a:t>centre</a:t>
              </a:r>
              <a:endParaRPr kumimoji="0" lang="en-GB" sz="2400" b="1" i="0" u="none" strike="noStrike" kern="1200" cap="none" spc="0" normalizeH="0" baseline="0" noProof="0">
                <a:ln>
                  <a:noFill/>
                </a:ln>
                <a:solidFill>
                  <a:srgbClr val="BE8FC3"/>
                </a:solidFill>
                <a:effectLst/>
                <a:uLnTx/>
                <a:uFillTx/>
                <a:latin typeface="Calibri" panose="020F0502020204030204"/>
                <a:ea typeface="+mn-ea"/>
                <a:cs typeface="+mn-cs"/>
              </a:endParaRPr>
            </a:p>
          </p:txBody>
        </p:sp>
        <p:sp>
          <p:nvSpPr>
            <p:cNvPr id="22" name="TextBox 3">
              <a:extLst>
                <a:ext uri="{FF2B5EF4-FFF2-40B4-BE49-F238E27FC236}">
                  <a16:creationId xmlns:a16="http://schemas.microsoft.com/office/drawing/2014/main" id="{A709B04C-3761-0CCF-76C8-53F094F2212A}"/>
                </a:ext>
              </a:extLst>
            </p:cNvPr>
            <p:cNvSpPr txBox="1"/>
            <p:nvPr/>
          </p:nvSpPr>
          <p:spPr>
            <a:xfrm>
              <a:off x="5144241" y="3466549"/>
              <a:ext cx="1752600" cy="333740"/>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rgbClr val="BE8FC3"/>
                  </a:solidFill>
                  <a:effectLst/>
                  <a:uLnTx/>
                  <a:uFillTx/>
                  <a:latin typeface="Calibri" panose="020F0502020204030204"/>
                  <a:ea typeface="+mn-ea"/>
                  <a:cs typeface="+mn-cs"/>
                </a:rPr>
                <a:t>RCT</a:t>
              </a:r>
              <a:endParaRPr kumimoji="0" lang="en-GB" sz="2400" b="1" i="0" u="none" strike="noStrike" kern="1200" cap="none" spc="0" normalizeH="0" baseline="0" noProof="0">
                <a:ln>
                  <a:noFill/>
                </a:ln>
                <a:solidFill>
                  <a:srgbClr val="BE8FC3"/>
                </a:solidFill>
                <a:effectLst/>
                <a:uLnTx/>
                <a:uFillTx/>
                <a:latin typeface="Calibri" panose="020F0502020204030204"/>
                <a:ea typeface="+mn-ea"/>
                <a:cs typeface="+mn-cs"/>
              </a:endParaRPr>
            </a:p>
          </p:txBody>
        </p:sp>
        <p:sp>
          <p:nvSpPr>
            <p:cNvPr id="23" name="TextBox 3">
              <a:extLst>
                <a:ext uri="{FF2B5EF4-FFF2-40B4-BE49-F238E27FC236}">
                  <a16:creationId xmlns:a16="http://schemas.microsoft.com/office/drawing/2014/main" id="{8E48F80B-6C0C-377E-DD58-20AE102A37E0}"/>
                </a:ext>
              </a:extLst>
            </p:cNvPr>
            <p:cNvSpPr txBox="1"/>
            <p:nvPr/>
          </p:nvSpPr>
          <p:spPr>
            <a:xfrm>
              <a:off x="6922254" y="3466549"/>
              <a:ext cx="1752600" cy="333740"/>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2400" b="1">
                  <a:solidFill>
                    <a:srgbClr val="BE8FC3"/>
                  </a:solidFill>
                  <a:latin typeface="Calibri" panose="020F0502020204030204"/>
                </a:rPr>
                <a:t>Efficacy</a:t>
              </a:r>
              <a:endParaRPr kumimoji="0" lang="en-GB" sz="2400" b="1" i="0" u="none" strike="noStrike" kern="1200" cap="none" spc="0" normalizeH="0" baseline="0" noProof="0">
                <a:ln>
                  <a:noFill/>
                </a:ln>
                <a:solidFill>
                  <a:srgbClr val="BE8FC3"/>
                </a:solidFill>
                <a:effectLst/>
                <a:uLnTx/>
                <a:uFillTx/>
                <a:latin typeface="Calibri" panose="020F0502020204030204"/>
                <a:ea typeface="+mn-ea"/>
                <a:cs typeface="+mn-cs"/>
              </a:endParaRPr>
            </a:p>
          </p:txBody>
        </p:sp>
      </p:grpSp>
      <p:pic>
        <p:nvPicPr>
          <p:cNvPr id="7" name="Picture 6" descr="A hand holding a baby&#10;&#10;AI-generated content may be incorrect.">
            <a:extLst>
              <a:ext uri="{FF2B5EF4-FFF2-40B4-BE49-F238E27FC236}">
                <a16:creationId xmlns:a16="http://schemas.microsoft.com/office/drawing/2014/main" id="{F78537DC-B829-AEEC-CC9E-27CDF8DABF14}"/>
              </a:ext>
            </a:extLst>
          </p:cNvPr>
          <p:cNvPicPr>
            <a:picLocks noChangeAspect="1"/>
          </p:cNvPicPr>
          <p:nvPr/>
        </p:nvPicPr>
        <p:blipFill>
          <a:blip r:embed="rId3">
            <a:extLst>
              <a:ext uri="{28A0092B-C50C-407E-A947-70E740481C1C}">
                <a14:useLocalDpi xmlns:a14="http://schemas.microsoft.com/office/drawing/2010/main" val="0"/>
              </a:ext>
            </a:extLst>
          </a:blip>
          <a:srcRect l="13940" t="23952" r="11417" b="13000"/>
          <a:stretch>
            <a:fillRect/>
          </a:stretch>
        </p:blipFill>
        <p:spPr>
          <a:xfrm>
            <a:off x="-23814" y="0"/>
            <a:ext cx="1144632" cy="1016702"/>
          </a:xfrm>
          <a:prstGeom prst="rect">
            <a:avLst/>
          </a:prstGeom>
        </p:spPr>
      </p:pic>
      <p:sp>
        <p:nvSpPr>
          <p:cNvPr id="3" name="Footer Placeholder 1">
            <a:extLst>
              <a:ext uri="{FF2B5EF4-FFF2-40B4-BE49-F238E27FC236}">
                <a16:creationId xmlns:a16="http://schemas.microsoft.com/office/drawing/2014/main" id="{1522908B-B910-444A-DCE3-7A7B84F62A5C}"/>
              </a:ext>
            </a:extLst>
          </p:cNvPr>
          <p:cNvSpPr txBox="1">
            <a:spLocks/>
          </p:cNvSpPr>
          <p:nvPr/>
        </p:nvSpPr>
        <p:spPr>
          <a:xfrm rot="16200000">
            <a:off x="-2156801" y="3515895"/>
            <a:ext cx="4848225"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GB" sz="1200" i="1">
                <a:solidFill>
                  <a:schemeClr val="bg1">
                    <a:lumMod val="10000"/>
                  </a:schemeClr>
                </a:solidFill>
              </a:rPr>
              <a:t>WPD 5.8_Site Initiation Visit Slide Set Template_V4.0_09-Oct-2025</a:t>
            </a:r>
          </a:p>
        </p:txBody>
      </p:sp>
    </p:spTree>
    <p:extLst>
      <p:ext uri="{BB962C8B-B14F-4D97-AF65-F5344CB8AC3E}">
        <p14:creationId xmlns:p14="http://schemas.microsoft.com/office/powerpoint/2010/main" val="36733098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F397DB-123A-C9D9-65C2-9C4CE77F4E8E}"/>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A88C4926-BB58-EBDB-5F23-284F3F22ACA1}"/>
              </a:ext>
            </a:extLst>
          </p:cNvPr>
          <p:cNvSpPr/>
          <p:nvPr/>
        </p:nvSpPr>
        <p:spPr>
          <a:xfrm>
            <a:off x="0" y="1274345"/>
            <a:ext cx="12192000" cy="5583655"/>
          </a:xfrm>
          <a:prstGeom prst="rect">
            <a:avLst/>
          </a:prstGeom>
          <a:solidFill>
            <a:srgbClr val="FCFBF8"/>
          </a:solidFill>
          <a:ln>
            <a:solidFill>
              <a:srgbClr val="FCFBF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itle 4">
            <a:extLst>
              <a:ext uri="{FF2B5EF4-FFF2-40B4-BE49-F238E27FC236}">
                <a16:creationId xmlns:a16="http://schemas.microsoft.com/office/drawing/2014/main" id="{246DB59C-50E9-B881-979A-E194B0A4BC06}"/>
              </a:ext>
            </a:extLst>
          </p:cNvPr>
          <p:cNvSpPr>
            <a:spLocks noGrp="1"/>
          </p:cNvSpPr>
          <p:nvPr>
            <p:ph type="title"/>
          </p:nvPr>
        </p:nvSpPr>
        <p:spPr>
          <a:xfrm>
            <a:off x="1325563" y="153472"/>
            <a:ext cx="10440987" cy="900000"/>
          </a:xfrm>
        </p:spPr>
        <p:txBody>
          <a:bodyPr>
            <a:normAutofit/>
          </a:bodyPr>
          <a:lstStyle/>
          <a:p>
            <a:r>
              <a:rPr lang="en-US"/>
              <a:t>Trial details</a:t>
            </a:r>
          </a:p>
        </p:txBody>
      </p:sp>
      <p:sp>
        <p:nvSpPr>
          <p:cNvPr id="2" name="Slide Number Placeholder 1">
            <a:extLst>
              <a:ext uri="{FF2B5EF4-FFF2-40B4-BE49-F238E27FC236}">
                <a16:creationId xmlns:a16="http://schemas.microsoft.com/office/drawing/2014/main" id="{BE9F2FC7-E5AA-A62C-A94C-6D8463F203FD}"/>
              </a:ext>
            </a:extLst>
          </p:cNvPr>
          <p:cNvSpPr>
            <a:spLocks noGrp="1"/>
          </p:cNvSpPr>
          <p:nvPr>
            <p:ph type="sldNum" sz="quarter" idx="4"/>
          </p:nvPr>
        </p:nvSpPr>
        <p:spPr/>
        <p:txBody>
          <a:bodyPr/>
          <a:lstStyle/>
          <a:p>
            <a:fld id="{820EACED-CA5D-B048-836B-BF30EF0E914A}" type="slidenum">
              <a:rPr lang="en-US" smtClean="0"/>
              <a:pPr/>
              <a:t>12</a:t>
            </a:fld>
            <a:endParaRPr lang="en-US"/>
          </a:p>
        </p:txBody>
      </p:sp>
      <p:sp>
        <p:nvSpPr>
          <p:cNvPr id="8" name="TextBox 7">
            <a:extLst>
              <a:ext uri="{FF2B5EF4-FFF2-40B4-BE49-F238E27FC236}">
                <a16:creationId xmlns:a16="http://schemas.microsoft.com/office/drawing/2014/main" id="{8E4C193B-BCD6-8A4B-596D-7CB183F5AE0E}"/>
              </a:ext>
            </a:extLst>
          </p:cNvPr>
          <p:cNvSpPr txBox="1"/>
          <p:nvPr/>
        </p:nvSpPr>
        <p:spPr>
          <a:xfrm>
            <a:off x="907500" y="1713120"/>
            <a:ext cx="11163367" cy="1846659"/>
          </a:xfrm>
          <a:prstGeom prst="rect">
            <a:avLst/>
          </a:prstGeom>
          <a:noFill/>
        </p:spPr>
        <p:txBody>
          <a:bodyPr wrap="square" rtlCol="0">
            <a:spAutoFit/>
          </a:bodyPr>
          <a:lstStyle/>
          <a:p>
            <a:r>
              <a:rPr lang="en-GB" sz="2000" b="1" u="sng">
                <a:solidFill>
                  <a:srgbClr val="BE8FC3"/>
                </a:solidFill>
              </a:rPr>
              <a:t>Trial groups</a:t>
            </a:r>
            <a:endParaRPr lang="en-GB" sz="2000" i="1">
              <a:solidFill>
                <a:srgbClr val="BE8FC3"/>
              </a:solidFill>
            </a:endParaRPr>
          </a:p>
          <a:p>
            <a:endParaRPr lang="en-GB" sz="2000" b="1" u="sng">
              <a:solidFill>
                <a:srgbClr val="283890"/>
              </a:solidFill>
            </a:endParaRPr>
          </a:p>
          <a:p>
            <a:endParaRPr lang="en-GB" sz="2000"/>
          </a:p>
          <a:p>
            <a:endParaRPr lang="en-GB"/>
          </a:p>
          <a:p>
            <a:pPr marL="285750" indent="-285750">
              <a:buFont typeface="Arial" panose="020B0604020202020204" pitchFamily="34" charset="0"/>
              <a:buChar char="•"/>
            </a:pPr>
            <a:endParaRPr lang="en-GB"/>
          </a:p>
          <a:p>
            <a:endParaRPr lang="en-GB"/>
          </a:p>
        </p:txBody>
      </p:sp>
      <p:sp>
        <p:nvSpPr>
          <p:cNvPr id="7" name="Rectangle 6">
            <a:extLst>
              <a:ext uri="{FF2B5EF4-FFF2-40B4-BE49-F238E27FC236}">
                <a16:creationId xmlns:a16="http://schemas.microsoft.com/office/drawing/2014/main" id="{D89F7C6C-3362-5109-CC95-521B3288D603}"/>
              </a:ext>
            </a:extLst>
          </p:cNvPr>
          <p:cNvSpPr/>
          <p:nvPr/>
        </p:nvSpPr>
        <p:spPr>
          <a:xfrm>
            <a:off x="907500" y="2840805"/>
            <a:ext cx="3288890" cy="2876949"/>
          </a:xfrm>
          <a:prstGeom prst="rect">
            <a:avLst/>
          </a:prstGeom>
          <a:solidFill>
            <a:srgbClr val="CCA8D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200">
              <a:defRPr/>
            </a:pPr>
            <a:r>
              <a:rPr lang="en-GB" sz="3200" b="1">
                <a:solidFill>
                  <a:prstClr val="white"/>
                </a:solidFill>
                <a:latin typeface="Arial" panose="020B0604020202020204" pitchFamily="34" charset="0"/>
                <a:ea typeface="SimSun" panose="02010600030101010101" pitchFamily="2" charset="-122"/>
              </a:rPr>
              <a:t>High dose </a:t>
            </a:r>
            <a:r>
              <a:rPr lang="en-GB" sz="3200" b="1" err="1">
                <a:solidFill>
                  <a:prstClr val="white"/>
                </a:solidFill>
                <a:latin typeface="Arial" panose="020B0604020202020204" pitchFamily="34" charset="0"/>
                <a:ea typeface="SimSun" panose="02010600030101010101" pitchFamily="2" charset="-122"/>
              </a:rPr>
              <a:t>dexmed</a:t>
            </a:r>
            <a:r>
              <a:rPr lang="en-GB" sz="3200" b="1">
                <a:solidFill>
                  <a:prstClr val="white"/>
                </a:solidFill>
                <a:latin typeface="Arial" panose="020B0604020202020204" pitchFamily="34" charset="0"/>
                <a:ea typeface="SimSun" panose="02010600030101010101" pitchFamily="2" charset="-122"/>
              </a:rPr>
              <a:t> (0.5mcg/kg/hr)</a:t>
            </a:r>
          </a:p>
          <a:p>
            <a:pPr algn="ctr" defTabSz="457200">
              <a:defRPr/>
            </a:pPr>
            <a:endParaRPr lang="en-GB" sz="3200" b="1">
              <a:solidFill>
                <a:prstClr val="white"/>
              </a:solidFill>
              <a:latin typeface="Arial" panose="020B0604020202020204" pitchFamily="34" charset="0"/>
              <a:ea typeface="SimSun" panose="02010600030101010101" pitchFamily="2" charset="-122"/>
            </a:endParaRPr>
          </a:p>
          <a:p>
            <a:pPr algn="ctr" defTabSz="457200">
              <a:defRPr/>
            </a:pPr>
            <a:r>
              <a:rPr lang="en-GB" sz="3200" b="1">
                <a:solidFill>
                  <a:prstClr val="white"/>
                </a:solidFill>
                <a:latin typeface="Arial" panose="020B0604020202020204" pitchFamily="34" charset="0"/>
                <a:ea typeface="SimSun" panose="02010600030101010101" pitchFamily="2" charset="-122"/>
              </a:rPr>
              <a:t>+ morphine</a:t>
            </a:r>
          </a:p>
        </p:txBody>
      </p:sp>
      <p:sp>
        <p:nvSpPr>
          <p:cNvPr id="9" name="Rectangle 8">
            <a:extLst>
              <a:ext uri="{FF2B5EF4-FFF2-40B4-BE49-F238E27FC236}">
                <a16:creationId xmlns:a16="http://schemas.microsoft.com/office/drawing/2014/main" id="{57F89BD3-76FC-6C38-3377-E80C23F03119}"/>
              </a:ext>
            </a:extLst>
          </p:cNvPr>
          <p:cNvSpPr/>
          <p:nvPr/>
        </p:nvSpPr>
        <p:spPr>
          <a:xfrm>
            <a:off x="4754436" y="2840805"/>
            <a:ext cx="3288890" cy="2876949"/>
          </a:xfrm>
          <a:prstGeom prst="rect">
            <a:avLst/>
          </a:prstGeom>
          <a:solidFill>
            <a:srgbClr val="CCA8D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200">
              <a:defRPr/>
            </a:pPr>
            <a:r>
              <a:rPr lang="en-GB" sz="3200" b="1">
                <a:solidFill>
                  <a:prstClr val="white"/>
                </a:solidFill>
                <a:latin typeface="Arial" panose="020B0604020202020204" pitchFamily="34" charset="0"/>
                <a:ea typeface="SimSun" panose="02010600030101010101" pitchFamily="2" charset="-122"/>
              </a:rPr>
              <a:t>Low dose </a:t>
            </a:r>
            <a:r>
              <a:rPr lang="en-GB" sz="3200" b="1" err="1">
                <a:solidFill>
                  <a:prstClr val="white"/>
                </a:solidFill>
                <a:latin typeface="Arial" panose="020B0604020202020204" pitchFamily="34" charset="0"/>
                <a:ea typeface="SimSun" panose="02010600030101010101" pitchFamily="2" charset="-122"/>
              </a:rPr>
              <a:t>dexmed</a:t>
            </a:r>
            <a:r>
              <a:rPr lang="en-GB" sz="3200" b="1">
                <a:solidFill>
                  <a:prstClr val="white"/>
                </a:solidFill>
                <a:latin typeface="Arial" panose="020B0604020202020204" pitchFamily="34" charset="0"/>
                <a:ea typeface="SimSun" panose="02010600030101010101" pitchFamily="2" charset="-122"/>
              </a:rPr>
              <a:t> (0.25mcg/kg/hr)</a:t>
            </a:r>
          </a:p>
          <a:p>
            <a:pPr algn="ctr" defTabSz="457200">
              <a:defRPr/>
            </a:pPr>
            <a:endParaRPr lang="en-GB" sz="3200" b="1">
              <a:solidFill>
                <a:prstClr val="white"/>
              </a:solidFill>
              <a:latin typeface="Arial" panose="020B0604020202020204" pitchFamily="34" charset="0"/>
              <a:ea typeface="SimSun" panose="02010600030101010101" pitchFamily="2" charset="-122"/>
            </a:endParaRPr>
          </a:p>
          <a:p>
            <a:pPr algn="ctr" defTabSz="457200">
              <a:defRPr/>
            </a:pPr>
            <a:r>
              <a:rPr lang="en-GB" sz="3200" b="1">
                <a:solidFill>
                  <a:prstClr val="white"/>
                </a:solidFill>
                <a:latin typeface="Arial" panose="020B0604020202020204" pitchFamily="34" charset="0"/>
                <a:ea typeface="SimSun" panose="02010600030101010101" pitchFamily="2" charset="-122"/>
              </a:rPr>
              <a:t>+ morphine</a:t>
            </a:r>
            <a:endParaRPr lang="en-GB" sz="1600" i="1">
              <a:solidFill>
                <a:prstClr val="white"/>
              </a:solidFill>
              <a:latin typeface="Arial" panose="020B0604020202020204" pitchFamily="34" charset="0"/>
              <a:ea typeface="SimSun" panose="02010600030101010101" pitchFamily="2" charset="-122"/>
            </a:endParaRPr>
          </a:p>
        </p:txBody>
      </p:sp>
      <p:pic>
        <p:nvPicPr>
          <p:cNvPr id="10" name="Picture 9" descr="A hand holding a baby&#10;&#10;AI-generated content may be incorrect.">
            <a:extLst>
              <a:ext uri="{FF2B5EF4-FFF2-40B4-BE49-F238E27FC236}">
                <a16:creationId xmlns:a16="http://schemas.microsoft.com/office/drawing/2014/main" id="{9848F945-CEB5-BEC7-EB3E-EA04C3DE3357}"/>
              </a:ext>
            </a:extLst>
          </p:cNvPr>
          <p:cNvPicPr>
            <a:picLocks noChangeAspect="1"/>
          </p:cNvPicPr>
          <p:nvPr/>
        </p:nvPicPr>
        <p:blipFill>
          <a:blip r:embed="rId3">
            <a:extLst>
              <a:ext uri="{28A0092B-C50C-407E-A947-70E740481C1C}">
                <a14:useLocalDpi xmlns:a14="http://schemas.microsoft.com/office/drawing/2010/main" val="0"/>
              </a:ext>
            </a:extLst>
          </a:blip>
          <a:srcRect l="13940" t="23952" r="11417" b="13000"/>
          <a:stretch>
            <a:fillRect/>
          </a:stretch>
        </p:blipFill>
        <p:spPr>
          <a:xfrm>
            <a:off x="-23814" y="0"/>
            <a:ext cx="1144632" cy="1016702"/>
          </a:xfrm>
          <a:prstGeom prst="rect">
            <a:avLst/>
          </a:prstGeom>
        </p:spPr>
      </p:pic>
      <p:sp>
        <p:nvSpPr>
          <p:cNvPr id="3" name="Footer Placeholder 1">
            <a:extLst>
              <a:ext uri="{FF2B5EF4-FFF2-40B4-BE49-F238E27FC236}">
                <a16:creationId xmlns:a16="http://schemas.microsoft.com/office/drawing/2014/main" id="{CCB85507-B253-565E-A787-0319820649C4}"/>
              </a:ext>
            </a:extLst>
          </p:cNvPr>
          <p:cNvSpPr txBox="1">
            <a:spLocks/>
          </p:cNvSpPr>
          <p:nvPr/>
        </p:nvSpPr>
        <p:spPr>
          <a:xfrm rot="16200000">
            <a:off x="-2156801" y="3515895"/>
            <a:ext cx="4848225"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GB" sz="1200" i="1">
                <a:solidFill>
                  <a:schemeClr val="bg1">
                    <a:lumMod val="10000"/>
                  </a:schemeClr>
                </a:solidFill>
              </a:rPr>
              <a:t>WPD 5.8_Site Initiation Visit Slide Set Template_V4.0_09-Oct-2025</a:t>
            </a:r>
          </a:p>
        </p:txBody>
      </p:sp>
      <p:sp>
        <p:nvSpPr>
          <p:cNvPr id="4" name="Rectangle 3">
            <a:extLst>
              <a:ext uri="{FF2B5EF4-FFF2-40B4-BE49-F238E27FC236}">
                <a16:creationId xmlns:a16="http://schemas.microsoft.com/office/drawing/2014/main" id="{69AD8251-4944-91AA-8965-5E9A25BEC47A}"/>
              </a:ext>
            </a:extLst>
          </p:cNvPr>
          <p:cNvSpPr/>
          <p:nvPr/>
        </p:nvSpPr>
        <p:spPr>
          <a:xfrm>
            <a:off x="8601372" y="2840805"/>
            <a:ext cx="3288890" cy="2876949"/>
          </a:xfrm>
          <a:prstGeom prst="rect">
            <a:avLst/>
          </a:prstGeom>
          <a:solidFill>
            <a:srgbClr val="CCA8D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200">
              <a:defRPr/>
            </a:pPr>
            <a:r>
              <a:rPr lang="en-GB" sz="3200" b="1">
                <a:solidFill>
                  <a:prstClr val="white"/>
                </a:solidFill>
                <a:latin typeface="Arial" panose="020B0604020202020204" pitchFamily="34" charset="0"/>
                <a:ea typeface="SimSun" panose="02010600030101010101" pitchFamily="2" charset="-122"/>
              </a:rPr>
              <a:t>Placebo </a:t>
            </a:r>
          </a:p>
          <a:p>
            <a:pPr algn="ctr" defTabSz="457200">
              <a:defRPr/>
            </a:pPr>
            <a:endParaRPr lang="en-GB" sz="3200" b="1">
              <a:solidFill>
                <a:prstClr val="white"/>
              </a:solidFill>
              <a:latin typeface="Arial" panose="020B0604020202020204" pitchFamily="34" charset="0"/>
              <a:ea typeface="SimSun" panose="02010600030101010101" pitchFamily="2" charset="-122"/>
            </a:endParaRPr>
          </a:p>
          <a:p>
            <a:pPr algn="ctr" defTabSz="457200">
              <a:defRPr/>
            </a:pPr>
            <a:r>
              <a:rPr lang="en-GB" sz="3200" b="1">
                <a:solidFill>
                  <a:prstClr val="white"/>
                </a:solidFill>
                <a:latin typeface="Arial" panose="020B0604020202020204" pitchFamily="34" charset="0"/>
                <a:ea typeface="SimSun" panose="02010600030101010101" pitchFamily="2" charset="-122"/>
              </a:rPr>
              <a:t>+ morphine</a:t>
            </a:r>
            <a:endParaRPr lang="en-GB" sz="1600" i="1">
              <a:solidFill>
                <a:prstClr val="white"/>
              </a:solidFill>
              <a:latin typeface="Arial" panose="020B0604020202020204" pitchFamily="34" charset="0"/>
              <a:ea typeface="SimSun" panose="02010600030101010101" pitchFamily="2" charset="-122"/>
            </a:endParaRPr>
          </a:p>
        </p:txBody>
      </p:sp>
      <p:sp>
        <p:nvSpPr>
          <p:cNvPr id="11" name="TextBox 10">
            <a:extLst>
              <a:ext uri="{FF2B5EF4-FFF2-40B4-BE49-F238E27FC236}">
                <a16:creationId xmlns:a16="http://schemas.microsoft.com/office/drawing/2014/main" id="{716BC895-30B8-D704-87F7-0D235A4EB177}"/>
              </a:ext>
            </a:extLst>
          </p:cNvPr>
          <p:cNvSpPr txBox="1"/>
          <p:nvPr/>
        </p:nvSpPr>
        <p:spPr>
          <a:xfrm>
            <a:off x="4229724" y="3881506"/>
            <a:ext cx="688214" cy="369332"/>
          </a:xfrm>
          <a:prstGeom prst="rect">
            <a:avLst/>
          </a:prstGeom>
          <a:noFill/>
        </p:spPr>
        <p:txBody>
          <a:bodyPr wrap="square" rtlCol="0">
            <a:spAutoFit/>
          </a:bodyPr>
          <a:lstStyle/>
          <a:p>
            <a:r>
              <a:rPr lang="en-GB"/>
              <a:t>OR</a:t>
            </a:r>
          </a:p>
        </p:txBody>
      </p:sp>
      <p:sp>
        <p:nvSpPr>
          <p:cNvPr id="12" name="TextBox 11">
            <a:extLst>
              <a:ext uri="{FF2B5EF4-FFF2-40B4-BE49-F238E27FC236}">
                <a16:creationId xmlns:a16="http://schemas.microsoft.com/office/drawing/2014/main" id="{0DADCF29-52F3-3803-3E04-915CBF6308F9}"/>
              </a:ext>
            </a:extLst>
          </p:cNvPr>
          <p:cNvSpPr txBox="1"/>
          <p:nvPr/>
        </p:nvSpPr>
        <p:spPr>
          <a:xfrm>
            <a:off x="8076660" y="3881506"/>
            <a:ext cx="688214" cy="369332"/>
          </a:xfrm>
          <a:prstGeom prst="rect">
            <a:avLst/>
          </a:prstGeom>
          <a:noFill/>
        </p:spPr>
        <p:txBody>
          <a:bodyPr wrap="square" rtlCol="0">
            <a:spAutoFit/>
          </a:bodyPr>
          <a:lstStyle/>
          <a:p>
            <a:r>
              <a:rPr lang="en-GB"/>
              <a:t>OR</a:t>
            </a:r>
          </a:p>
        </p:txBody>
      </p:sp>
    </p:spTree>
    <p:extLst>
      <p:ext uri="{BB962C8B-B14F-4D97-AF65-F5344CB8AC3E}">
        <p14:creationId xmlns:p14="http://schemas.microsoft.com/office/powerpoint/2010/main" val="10339440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751965-B5FF-6BE1-0B76-89F8A283AAE5}"/>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D3B3CD1E-0D52-DBCA-77B6-5107F7C10F7E}"/>
              </a:ext>
            </a:extLst>
          </p:cNvPr>
          <p:cNvSpPr/>
          <p:nvPr/>
        </p:nvSpPr>
        <p:spPr>
          <a:xfrm>
            <a:off x="0" y="1274345"/>
            <a:ext cx="12192000" cy="5583655"/>
          </a:xfrm>
          <a:prstGeom prst="rect">
            <a:avLst/>
          </a:prstGeom>
          <a:solidFill>
            <a:srgbClr val="FCFBF8"/>
          </a:solidFill>
          <a:ln>
            <a:solidFill>
              <a:srgbClr val="FCFBF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itle 4">
            <a:extLst>
              <a:ext uri="{FF2B5EF4-FFF2-40B4-BE49-F238E27FC236}">
                <a16:creationId xmlns:a16="http://schemas.microsoft.com/office/drawing/2014/main" id="{42B7C567-54D3-01A3-0596-9C3C4F29B471}"/>
              </a:ext>
            </a:extLst>
          </p:cNvPr>
          <p:cNvSpPr>
            <a:spLocks noGrp="1"/>
          </p:cNvSpPr>
          <p:nvPr>
            <p:ph type="title"/>
          </p:nvPr>
        </p:nvSpPr>
        <p:spPr>
          <a:xfrm>
            <a:off x="1325563" y="153472"/>
            <a:ext cx="10440987" cy="900000"/>
          </a:xfrm>
        </p:spPr>
        <p:txBody>
          <a:bodyPr>
            <a:normAutofit/>
          </a:bodyPr>
          <a:lstStyle/>
          <a:p>
            <a:r>
              <a:rPr lang="en-US"/>
              <a:t>Trial details</a:t>
            </a:r>
          </a:p>
        </p:txBody>
      </p:sp>
      <p:sp>
        <p:nvSpPr>
          <p:cNvPr id="2" name="Slide Number Placeholder 1">
            <a:extLst>
              <a:ext uri="{FF2B5EF4-FFF2-40B4-BE49-F238E27FC236}">
                <a16:creationId xmlns:a16="http://schemas.microsoft.com/office/drawing/2014/main" id="{51CD6DCA-BE32-81E3-3E40-4B90D2ACF703}"/>
              </a:ext>
            </a:extLst>
          </p:cNvPr>
          <p:cNvSpPr>
            <a:spLocks noGrp="1"/>
          </p:cNvSpPr>
          <p:nvPr>
            <p:ph type="sldNum" sz="quarter" idx="4"/>
          </p:nvPr>
        </p:nvSpPr>
        <p:spPr/>
        <p:txBody>
          <a:bodyPr/>
          <a:lstStyle/>
          <a:p>
            <a:fld id="{820EACED-CA5D-B048-836B-BF30EF0E914A}" type="slidenum">
              <a:rPr lang="en-US" smtClean="0"/>
              <a:pPr/>
              <a:t>13</a:t>
            </a:fld>
            <a:endParaRPr lang="en-US"/>
          </a:p>
        </p:txBody>
      </p:sp>
      <p:sp>
        <p:nvSpPr>
          <p:cNvPr id="8" name="TextBox 7">
            <a:extLst>
              <a:ext uri="{FF2B5EF4-FFF2-40B4-BE49-F238E27FC236}">
                <a16:creationId xmlns:a16="http://schemas.microsoft.com/office/drawing/2014/main" id="{BE8960BC-9C25-5F9B-F1D1-0196E7C6FE9F}"/>
              </a:ext>
            </a:extLst>
          </p:cNvPr>
          <p:cNvSpPr txBox="1"/>
          <p:nvPr/>
        </p:nvSpPr>
        <p:spPr>
          <a:xfrm>
            <a:off x="907500" y="1713120"/>
            <a:ext cx="11163367" cy="3939540"/>
          </a:xfrm>
          <a:prstGeom prst="rect">
            <a:avLst/>
          </a:prstGeom>
          <a:noFill/>
        </p:spPr>
        <p:txBody>
          <a:bodyPr wrap="square" rtlCol="0">
            <a:spAutoFit/>
          </a:bodyPr>
          <a:lstStyle/>
          <a:p>
            <a:r>
              <a:rPr lang="en-GB" sz="2000" b="1" u="sng" dirty="0">
                <a:solidFill>
                  <a:srgbClr val="BE8FC3"/>
                </a:solidFill>
              </a:rPr>
              <a:t>Trial outcomes</a:t>
            </a:r>
            <a:endParaRPr lang="en-GB" sz="2000" i="1" dirty="0">
              <a:solidFill>
                <a:srgbClr val="BE8FC3"/>
              </a:solidFill>
            </a:endParaRPr>
          </a:p>
          <a:p>
            <a:endParaRPr lang="en-GB" sz="2000" b="1" u="sng" dirty="0">
              <a:solidFill>
                <a:srgbClr val="283890"/>
              </a:solidFill>
            </a:endParaRPr>
          </a:p>
          <a:p>
            <a:pPr marL="285750" indent="-285750">
              <a:buFont typeface="Arial" panose="020B0604020202020204" pitchFamily="34" charset="0"/>
              <a:buChar char="•"/>
            </a:pPr>
            <a:r>
              <a:rPr lang="en-GB" sz="2000" b="1" dirty="0">
                <a:solidFill>
                  <a:srgbClr val="BE8FC3"/>
                </a:solidFill>
              </a:rPr>
              <a:t>Primary outcome </a:t>
            </a:r>
            <a:r>
              <a:rPr lang="en-GB" sz="2000" dirty="0"/>
              <a:t>= </a:t>
            </a:r>
          </a:p>
          <a:p>
            <a:pPr marL="285750" indent="-285750">
              <a:buFont typeface="Arial" panose="020B0604020202020204" pitchFamily="34" charset="0"/>
              <a:buChar char="•"/>
            </a:pPr>
            <a:endParaRPr lang="en-GB" sz="2000" b="1" dirty="0"/>
          </a:p>
          <a:p>
            <a:pPr marL="285750" indent="-285750">
              <a:buFont typeface="Arial" panose="020B0604020202020204" pitchFamily="34" charset="0"/>
              <a:buChar char="•"/>
            </a:pPr>
            <a:endParaRPr lang="en-GB" sz="2000" b="1" dirty="0"/>
          </a:p>
          <a:p>
            <a:r>
              <a:rPr lang="en-GB" sz="2800" b="1" dirty="0"/>
              <a:t>Cumulative dose of morphine given over 120 hours from starting the </a:t>
            </a:r>
            <a:r>
              <a:rPr lang="en-GB" sz="2800" b="1" dirty="0" err="1"/>
              <a:t>dexmed</a:t>
            </a:r>
            <a:r>
              <a:rPr lang="en-GB" sz="2800" b="1" dirty="0"/>
              <a:t> or placebo infusion </a:t>
            </a:r>
            <a:r>
              <a:rPr lang="en-GB" sz="2000" b="1" dirty="0"/>
              <a:t>	</a:t>
            </a:r>
          </a:p>
          <a:p>
            <a:pPr marL="285750" indent="-285750">
              <a:buFont typeface="Arial" panose="020B0604020202020204" pitchFamily="34" charset="0"/>
              <a:buChar char="•"/>
            </a:pPr>
            <a:endParaRPr lang="en-GB" sz="2000" dirty="0"/>
          </a:p>
          <a:p>
            <a:endParaRPr lang="en-GB" sz="2000" dirty="0"/>
          </a:p>
          <a:p>
            <a:endParaRPr lang="en-GB" dirty="0"/>
          </a:p>
          <a:p>
            <a:pPr marL="285750" indent="-285750">
              <a:buFont typeface="Arial" panose="020B0604020202020204" pitchFamily="34" charset="0"/>
              <a:buChar char="•"/>
            </a:pPr>
            <a:endParaRPr lang="en-GB" dirty="0"/>
          </a:p>
          <a:p>
            <a:endParaRPr lang="en-GB" dirty="0"/>
          </a:p>
        </p:txBody>
      </p:sp>
      <p:pic>
        <p:nvPicPr>
          <p:cNvPr id="7" name="Picture 6" descr="A hand holding a baby&#10;&#10;AI-generated content may be incorrect.">
            <a:extLst>
              <a:ext uri="{FF2B5EF4-FFF2-40B4-BE49-F238E27FC236}">
                <a16:creationId xmlns:a16="http://schemas.microsoft.com/office/drawing/2014/main" id="{CB150C93-573C-AB5B-BC24-9815AD55E909}"/>
              </a:ext>
            </a:extLst>
          </p:cNvPr>
          <p:cNvPicPr>
            <a:picLocks noChangeAspect="1"/>
          </p:cNvPicPr>
          <p:nvPr/>
        </p:nvPicPr>
        <p:blipFill>
          <a:blip r:embed="rId3">
            <a:extLst>
              <a:ext uri="{28A0092B-C50C-407E-A947-70E740481C1C}">
                <a14:useLocalDpi xmlns:a14="http://schemas.microsoft.com/office/drawing/2010/main" val="0"/>
              </a:ext>
            </a:extLst>
          </a:blip>
          <a:srcRect l="13940" t="23952" r="11417" b="13000"/>
          <a:stretch>
            <a:fillRect/>
          </a:stretch>
        </p:blipFill>
        <p:spPr>
          <a:xfrm>
            <a:off x="-23814" y="0"/>
            <a:ext cx="1144632" cy="1016702"/>
          </a:xfrm>
          <a:prstGeom prst="rect">
            <a:avLst/>
          </a:prstGeom>
        </p:spPr>
      </p:pic>
      <p:sp>
        <p:nvSpPr>
          <p:cNvPr id="3" name="Footer Placeholder 1">
            <a:extLst>
              <a:ext uri="{FF2B5EF4-FFF2-40B4-BE49-F238E27FC236}">
                <a16:creationId xmlns:a16="http://schemas.microsoft.com/office/drawing/2014/main" id="{84BF60B0-F90F-6DC5-07D8-475515398A01}"/>
              </a:ext>
            </a:extLst>
          </p:cNvPr>
          <p:cNvSpPr txBox="1">
            <a:spLocks/>
          </p:cNvSpPr>
          <p:nvPr/>
        </p:nvSpPr>
        <p:spPr>
          <a:xfrm rot="16200000">
            <a:off x="-2156801" y="3515895"/>
            <a:ext cx="4848225"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GB" sz="1200" i="1">
                <a:solidFill>
                  <a:schemeClr val="bg1">
                    <a:lumMod val="10000"/>
                  </a:schemeClr>
                </a:solidFill>
              </a:rPr>
              <a:t>WPD 5.8_Site Initiation Visit Slide Set Template_V4.0_09-Oct-2025</a:t>
            </a:r>
          </a:p>
        </p:txBody>
      </p:sp>
    </p:spTree>
    <p:extLst>
      <p:ext uri="{BB962C8B-B14F-4D97-AF65-F5344CB8AC3E}">
        <p14:creationId xmlns:p14="http://schemas.microsoft.com/office/powerpoint/2010/main" val="11121117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8BD4BD-27C4-036F-E78B-49BE7D0E6A35}"/>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13CEB597-A6DB-43E6-8BD8-A80816530911}"/>
              </a:ext>
            </a:extLst>
          </p:cNvPr>
          <p:cNvSpPr/>
          <p:nvPr/>
        </p:nvSpPr>
        <p:spPr>
          <a:xfrm>
            <a:off x="0" y="1274345"/>
            <a:ext cx="12192000" cy="5583655"/>
          </a:xfrm>
          <a:prstGeom prst="rect">
            <a:avLst/>
          </a:prstGeom>
          <a:solidFill>
            <a:srgbClr val="FCFBF8"/>
          </a:solidFill>
          <a:ln>
            <a:solidFill>
              <a:srgbClr val="FCFBF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itle 4">
            <a:extLst>
              <a:ext uri="{FF2B5EF4-FFF2-40B4-BE49-F238E27FC236}">
                <a16:creationId xmlns:a16="http://schemas.microsoft.com/office/drawing/2014/main" id="{3C1BE766-4630-171A-2297-A8EDC311F9C7}"/>
              </a:ext>
            </a:extLst>
          </p:cNvPr>
          <p:cNvSpPr>
            <a:spLocks noGrp="1"/>
          </p:cNvSpPr>
          <p:nvPr>
            <p:ph type="title"/>
          </p:nvPr>
        </p:nvSpPr>
        <p:spPr>
          <a:xfrm>
            <a:off x="1325563" y="153472"/>
            <a:ext cx="10440987" cy="900000"/>
          </a:xfrm>
        </p:spPr>
        <p:txBody>
          <a:bodyPr>
            <a:normAutofit/>
          </a:bodyPr>
          <a:lstStyle/>
          <a:p>
            <a:r>
              <a:rPr lang="en-US"/>
              <a:t>Trial details</a:t>
            </a:r>
          </a:p>
        </p:txBody>
      </p:sp>
      <p:sp>
        <p:nvSpPr>
          <p:cNvPr id="2" name="Slide Number Placeholder 1">
            <a:extLst>
              <a:ext uri="{FF2B5EF4-FFF2-40B4-BE49-F238E27FC236}">
                <a16:creationId xmlns:a16="http://schemas.microsoft.com/office/drawing/2014/main" id="{0F4FB61F-B15F-7C7E-2564-F9000962430D}"/>
              </a:ext>
            </a:extLst>
          </p:cNvPr>
          <p:cNvSpPr>
            <a:spLocks noGrp="1"/>
          </p:cNvSpPr>
          <p:nvPr>
            <p:ph type="sldNum" sz="quarter" idx="4"/>
          </p:nvPr>
        </p:nvSpPr>
        <p:spPr/>
        <p:txBody>
          <a:bodyPr/>
          <a:lstStyle/>
          <a:p>
            <a:fld id="{820EACED-CA5D-B048-836B-BF30EF0E914A}" type="slidenum">
              <a:rPr lang="en-US" smtClean="0"/>
              <a:pPr/>
              <a:t>14</a:t>
            </a:fld>
            <a:endParaRPr lang="en-US"/>
          </a:p>
        </p:txBody>
      </p:sp>
      <p:sp>
        <p:nvSpPr>
          <p:cNvPr id="8" name="TextBox 7">
            <a:extLst>
              <a:ext uri="{FF2B5EF4-FFF2-40B4-BE49-F238E27FC236}">
                <a16:creationId xmlns:a16="http://schemas.microsoft.com/office/drawing/2014/main" id="{BBCE755E-B5FB-B209-2C12-273083DFFBEC}"/>
              </a:ext>
            </a:extLst>
          </p:cNvPr>
          <p:cNvSpPr txBox="1"/>
          <p:nvPr/>
        </p:nvSpPr>
        <p:spPr>
          <a:xfrm>
            <a:off x="907500" y="1483102"/>
            <a:ext cx="11163367" cy="2154436"/>
          </a:xfrm>
          <a:prstGeom prst="rect">
            <a:avLst/>
          </a:prstGeom>
          <a:noFill/>
        </p:spPr>
        <p:txBody>
          <a:bodyPr wrap="square" rtlCol="0">
            <a:spAutoFit/>
          </a:bodyPr>
          <a:lstStyle/>
          <a:p>
            <a:r>
              <a:rPr lang="en-GB" sz="2000" b="1" u="sng">
                <a:solidFill>
                  <a:srgbClr val="BE8FC3"/>
                </a:solidFill>
              </a:rPr>
              <a:t>Trial outcomes</a:t>
            </a:r>
          </a:p>
          <a:p>
            <a:endParaRPr lang="en-GB"/>
          </a:p>
          <a:p>
            <a:pPr marL="285750" indent="-285750">
              <a:buFont typeface="Arial" panose="020B0604020202020204" pitchFamily="34" charset="0"/>
              <a:buChar char="•"/>
            </a:pPr>
            <a:r>
              <a:rPr lang="en-GB" sz="2000" b="1">
                <a:solidFill>
                  <a:srgbClr val="BE8FC3"/>
                </a:solidFill>
              </a:rPr>
              <a:t>Secondary outcomes </a:t>
            </a:r>
            <a:r>
              <a:rPr lang="en-GB" sz="2000"/>
              <a:t>= </a:t>
            </a:r>
          </a:p>
          <a:p>
            <a:pPr marL="285750" indent="-285750">
              <a:buFont typeface="Arial" panose="020B0604020202020204" pitchFamily="34" charset="0"/>
              <a:buChar char="•"/>
            </a:pPr>
            <a:endParaRPr lang="en-GB" sz="2000"/>
          </a:p>
          <a:p>
            <a:endParaRPr lang="en-GB"/>
          </a:p>
          <a:p>
            <a:pPr marL="285750" indent="-285750">
              <a:buFont typeface="Arial" panose="020B0604020202020204" pitchFamily="34" charset="0"/>
              <a:buChar char="•"/>
            </a:pPr>
            <a:endParaRPr lang="en-GB"/>
          </a:p>
          <a:p>
            <a:endParaRPr lang="en-GB"/>
          </a:p>
        </p:txBody>
      </p:sp>
      <p:pic>
        <p:nvPicPr>
          <p:cNvPr id="7" name="Picture 6" descr="A hand holding a baby&#10;&#10;AI-generated content may be incorrect.">
            <a:extLst>
              <a:ext uri="{FF2B5EF4-FFF2-40B4-BE49-F238E27FC236}">
                <a16:creationId xmlns:a16="http://schemas.microsoft.com/office/drawing/2014/main" id="{1213F764-3C08-84D0-4C37-2AF88CA36D96}"/>
              </a:ext>
            </a:extLst>
          </p:cNvPr>
          <p:cNvPicPr>
            <a:picLocks noChangeAspect="1"/>
          </p:cNvPicPr>
          <p:nvPr/>
        </p:nvPicPr>
        <p:blipFill>
          <a:blip r:embed="rId3">
            <a:extLst>
              <a:ext uri="{28A0092B-C50C-407E-A947-70E740481C1C}">
                <a14:useLocalDpi xmlns:a14="http://schemas.microsoft.com/office/drawing/2010/main" val="0"/>
              </a:ext>
            </a:extLst>
          </a:blip>
          <a:srcRect l="13940" t="23952" r="11417" b="13000"/>
          <a:stretch>
            <a:fillRect/>
          </a:stretch>
        </p:blipFill>
        <p:spPr>
          <a:xfrm>
            <a:off x="-23814" y="0"/>
            <a:ext cx="1144632" cy="1016702"/>
          </a:xfrm>
          <a:prstGeom prst="rect">
            <a:avLst/>
          </a:prstGeom>
        </p:spPr>
      </p:pic>
      <p:sp>
        <p:nvSpPr>
          <p:cNvPr id="3" name="Footer Placeholder 1">
            <a:extLst>
              <a:ext uri="{FF2B5EF4-FFF2-40B4-BE49-F238E27FC236}">
                <a16:creationId xmlns:a16="http://schemas.microsoft.com/office/drawing/2014/main" id="{99C35FA2-6378-B407-A292-EE6D509279DF}"/>
              </a:ext>
            </a:extLst>
          </p:cNvPr>
          <p:cNvSpPr txBox="1">
            <a:spLocks/>
          </p:cNvSpPr>
          <p:nvPr/>
        </p:nvSpPr>
        <p:spPr>
          <a:xfrm rot="16200000">
            <a:off x="-2156801" y="3515895"/>
            <a:ext cx="4848225"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GB" sz="1200" i="1">
                <a:solidFill>
                  <a:schemeClr val="bg1">
                    <a:lumMod val="10000"/>
                  </a:schemeClr>
                </a:solidFill>
              </a:rPr>
              <a:t>WPD 5.8_Site Initiation Visit Slide Set Template_V4.0_09-Oct-2025</a:t>
            </a:r>
          </a:p>
        </p:txBody>
      </p:sp>
      <p:graphicFrame>
        <p:nvGraphicFramePr>
          <p:cNvPr id="4" name="Table 3">
            <a:extLst>
              <a:ext uri="{FF2B5EF4-FFF2-40B4-BE49-F238E27FC236}">
                <a16:creationId xmlns:a16="http://schemas.microsoft.com/office/drawing/2014/main" id="{4DB5AA1B-C595-E31E-0C23-FCBA51B49EFC}"/>
              </a:ext>
            </a:extLst>
          </p:cNvPr>
          <p:cNvGraphicFramePr>
            <a:graphicFrameLocks noGrp="1"/>
          </p:cNvGraphicFramePr>
          <p:nvPr>
            <p:extLst>
              <p:ext uri="{D42A27DB-BD31-4B8C-83A1-F6EECF244321}">
                <p14:modId xmlns:p14="http://schemas.microsoft.com/office/powerpoint/2010/main" val="3558987202"/>
              </p:ext>
            </p:extLst>
          </p:nvPr>
        </p:nvGraphicFramePr>
        <p:xfrm>
          <a:off x="449875" y="2560320"/>
          <a:ext cx="11620992" cy="4297680"/>
        </p:xfrm>
        <a:graphic>
          <a:graphicData uri="http://schemas.openxmlformats.org/drawingml/2006/table">
            <a:tbl>
              <a:tblPr firstRow="1" bandRow="1">
                <a:tableStyleId>{5C22544A-7EE6-4342-B048-85BDC9FD1C3A}</a:tableStyleId>
              </a:tblPr>
              <a:tblGrid>
                <a:gridCol w="7651477">
                  <a:extLst>
                    <a:ext uri="{9D8B030D-6E8A-4147-A177-3AD203B41FA5}">
                      <a16:colId xmlns:a16="http://schemas.microsoft.com/office/drawing/2014/main" val="3869559519"/>
                    </a:ext>
                  </a:extLst>
                </a:gridCol>
                <a:gridCol w="3969515">
                  <a:extLst>
                    <a:ext uri="{9D8B030D-6E8A-4147-A177-3AD203B41FA5}">
                      <a16:colId xmlns:a16="http://schemas.microsoft.com/office/drawing/2014/main" val="435705578"/>
                    </a:ext>
                  </a:extLst>
                </a:gridCol>
              </a:tblGrid>
              <a:tr h="29476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a:latin typeface="Arial" panose="020B0604020202020204" pitchFamily="34" charset="0"/>
                          <a:cs typeface="Arial" panose="020B0604020202020204" pitchFamily="34" charset="0"/>
                        </a:rPr>
                        <a:t>Over 120 hours from start of infusion</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i="0" u="none" strike="noStrike" baseline="0">
                          <a:latin typeface="Arial" panose="020B0604020202020204" pitchFamily="34" charset="0"/>
                          <a:cs typeface="Arial" panose="020B0604020202020204" pitchFamily="34" charset="0"/>
                        </a:rPr>
                        <a:t>At discharge from neonatal care</a:t>
                      </a:r>
                    </a:p>
                  </a:txBody>
                  <a:tcPr/>
                </a:tc>
                <a:extLst>
                  <a:ext uri="{0D108BD9-81ED-4DB2-BD59-A6C34878D82A}">
                    <a16:rowId xmlns:a16="http://schemas.microsoft.com/office/drawing/2014/main" val="3192509925"/>
                  </a:ext>
                </a:extLst>
              </a:tr>
              <a:tr h="3389832">
                <a:tc>
                  <a:txBody>
                    <a:bodyPr/>
                    <a:lstStyle/>
                    <a:p>
                      <a:pPr marL="292100" indent="-285750" algn="l">
                        <a:buFont typeface="Arial" panose="020B0604020202020204" pitchFamily="34" charset="0"/>
                        <a:buChar char="•"/>
                        <a:tabLst/>
                      </a:pPr>
                      <a:r>
                        <a:rPr lang="en-US" sz="1800">
                          <a:latin typeface="Arial" panose="020B0604020202020204" pitchFamily="34" charset="0"/>
                          <a:cs typeface="Arial" panose="020B0604020202020204" pitchFamily="34" charset="0"/>
                        </a:rPr>
                        <a:t>pain (measured by standardised preterm pain scale)</a:t>
                      </a:r>
                    </a:p>
                    <a:p>
                      <a:pPr marL="292100" lvl="1" indent="-285750" algn="l">
                        <a:buFont typeface="Arial" panose="020B0604020202020204" pitchFamily="34" charset="0"/>
                        <a:buChar char="•"/>
                        <a:tabLst/>
                      </a:pPr>
                      <a:r>
                        <a:rPr lang="en-US" sz="1800">
                          <a:latin typeface="Arial" panose="020B0604020202020204" pitchFamily="34" charset="0"/>
                          <a:cs typeface="Arial" panose="020B0604020202020204" pitchFamily="34" charset="0"/>
                        </a:rPr>
                        <a:t>total duration of morphine infusion (in hours)</a:t>
                      </a:r>
                    </a:p>
                    <a:p>
                      <a:pPr marL="292100" lvl="1" indent="-285750" algn="l">
                        <a:buFont typeface="Arial" panose="020B0604020202020204" pitchFamily="34" charset="0"/>
                        <a:buChar char="•"/>
                        <a:tabLst/>
                      </a:pPr>
                      <a:r>
                        <a:rPr lang="en-US" sz="1800">
                          <a:latin typeface="Arial" panose="020B0604020202020204" pitchFamily="34" charset="0"/>
                          <a:cs typeface="Arial" panose="020B0604020202020204" pitchFamily="34" charset="0"/>
                        </a:rPr>
                        <a:t>use of additional morphine bolus</a:t>
                      </a:r>
                    </a:p>
                    <a:p>
                      <a:pPr marL="292100" lvl="1" indent="-285750" algn="l">
                        <a:buFont typeface="Arial" panose="020B0604020202020204" pitchFamily="34" charset="0"/>
                        <a:buChar char="•"/>
                        <a:tabLst/>
                      </a:pPr>
                      <a:r>
                        <a:rPr lang="en-US" sz="1800">
                          <a:latin typeface="Arial" panose="020B0604020202020204" pitchFamily="34" charset="0"/>
                          <a:cs typeface="Arial" panose="020B0604020202020204" pitchFamily="34" charset="0"/>
                        </a:rPr>
                        <a:t>total additional morphine (in mg/kg and number of additional boluses)</a:t>
                      </a:r>
                    </a:p>
                    <a:p>
                      <a:pPr marL="292100" lvl="1" indent="-285750" algn="l">
                        <a:buFont typeface="Arial" panose="020B0604020202020204" pitchFamily="34" charset="0"/>
                        <a:buChar char="•"/>
                        <a:tabLst/>
                      </a:pPr>
                      <a:r>
                        <a:rPr lang="en-US" sz="1800">
                          <a:latin typeface="Arial" panose="020B0604020202020204" pitchFamily="34" charset="0"/>
                          <a:cs typeface="Arial" panose="020B0604020202020204" pitchFamily="34" charset="0"/>
                        </a:rPr>
                        <a:t>morphine and dexmedetomidine Area Under the Concentration Time Curve</a:t>
                      </a:r>
                    </a:p>
                    <a:p>
                      <a:pPr marL="292100" lvl="1" indent="-285750" algn="l">
                        <a:buFont typeface="Arial" panose="020B0604020202020204" pitchFamily="34" charset="0"/>
                        <a:buChar char="•"/>
                        <a:tabLst/>
                      </a:pPr>
                      <a:r>
                        <a:rPr lang="en-US" sz="1800">
                          <a:latin typeface="Arial" panose="020B0604020202020204" pitchFamily="34" charset="0"/>
                          <a:cs typeface="Arial" panose="020B0604020202020204" pitchFamily="34" charset="0"/>
                        </a:rPr>
                        <a:t>total dose and duration of other analgesics</a:t>
                      </a:r>
                    </a:p>
                    <a:p>
                      <a:pPr marL="292100" lvl="1" indent="-285750" algn="l">
                        <a:buFont typeface="Arial" panose="020B0604020202020204" pitchFamily="34" charset="0"/>
                        <a:buChar char="•"/>
                        <a:tabLst/>
                      </a:pPr>
                      <a:r>
                        <a:rPr lang="en-US" sz="1800">
                          <a:latin typeface="Arial" panose="020B0604020202020204" pitchFamily="34" charset="0"/>
                          <a:cs typeface="Arial" panose="020B0604020202020204" pitchFamily="34" charset="0"/>
                        </a:rPr>
                        <a:t>total duration of ventilation (in hours)</a:t>
                      </a:r>
                    </a:p>
                    <a:p>
                      <a:pPr marL="292100" lvl="1" indent="-285750" algn="l">
                        <a:buFont typeface="Arial" panose="020B0604020202020204" pitchFamily="34" charset="0"/>
                        <a:buChar char="•"/>
                        <a:tabLst/>
                      </a:pPr>
                      <a:r>
                        <a:rPr lang="en-US" sz="1800">
                          <a:latin typeface="Arial" panose="020B0604020202020204" pitchFamily="34" charset="0"/>
                          <a:cs typeface="Arial" panose="020B0604020202020204" pitchFamily="34" charset="0"/>
                        </a:rPr>
                        <a:t>number of episodes of bradycardia requiring intervention</a:t>
                      </a:r>
                    </a:p>
                    <a:p>
                      <a:pPr marL="292100" lvl="1" indent="-285750" algn="l">
                        <a:buFont typeface="Arial" panose="020B0604020202020204" pitchFamily="34" charset="0"/>
                        <a:buChar char="•"/>
                        <a:tabLst/>
                      </a:pPr>
                      <a:r>
                        <a:rPr lang="en-US" sz="1800">
                          <a:latin typeface="Arial" panose="020B0604020202020204" pitchFamily="34" charset="0"/>
                          <a:cs typeface="Arial" panose="020B0604020202020204" pitchFamily="34" charset="0"/>
                        </a:rPr>
                        <a:t>heart rate (assessed hourly)</a:t>
                      </a:r>
                    </a:p>
                    <a:p>
                      <a:pPr marL="292100" lvl="1" indent="-285750" algn="l">
                        <a:buFont typeface="Arial" panose="020B0604020202020204" pitchFamily="34" charset="0"/>
                        <a:buChar char="•"/>
                        <a:tabLst/>
                      </a:pPr>
                      <a:r>
                        <a:rPr lang="en-US" sz="1800">
                          <a:latin typeface="Arial" panose="020B0604020202020204" pitchFamily="34" charset="0"/>
                          <a:cs typeface="Arial" panose="020B0604020202020204" pitchFamily="34" charset="0"/>
                        </a:rPr>
                        <a:t>blood pressure (assessed every 2 hours)</a:t>
                      </a:r>
                    </a:p>
                    <a:p>
                      <a:pPr marL="292100" lvl="1" indent="-285750" algn="l">
                        <a:buFont typeface="Arial" panose="020B0604020202020204" pitchFamily="34" charset="0"/>
                        <a:buChar char="•"/>
                        <a:tabLst/>
                      </a:pPr>
                      <a:r>
                        <a:rPr lang="en-US" sz="1800">
                          <a:latin typeface="Arial" panose="020B0604020202020204" pitchFamily="34" charset="0"/>
                          <a:cs typeface="Arial" panose="020B0604020202020204" pitchFamily="34" charset="0"/>
                        </a:rPr>
                        <a:t>oxygen saturation (assessed hourly)</a:t>
                      </a:r>
                    </a:p>
                    <a:p>
                      <a:pPr marL="292100" lvl="1" indent="-285750" algn="l">
                        <a:buFont typeface="Arial" panose="020B0604020202020204" pitchFamily="34" charset="0"/>
                        <a:buChar char="•"/>
                        <a:tabLst/>
                      </a:pPr>
                      <a:r>
                        <a:rPr lang="en-US" sz="1800" err="1">
                          <a:latin typeface="Arial" panose="020B0604020202020204" pitchFamily="34" charset="0"/>
                          <a:cs typeface="Arial" panose="020B0604020202020204" pitchFamily="34" charset="0"/>
                        </a:rPr>
                        <a:t>FiO</a:t>
                      </a:r>
                      <a:r>
                        <a:rPr lang="en-GB" sz="1800" b="0" i="0" baseline="-25000">
                          <a:solidFill>
                            <a:srgbClr val="000000"/>
                          </a:solidFill>
                          <a:effectLst/>
                          <a:latin typeface="Arial" panose="020B0604020202020204" pitchFamily="34" charset="0"/>
                          <a:cs typeface="Arial" panose="020B0604020202020204" pitchFamily="34" charset="0"/>
                        </a:rPr>
                        <a:t>2 </a:t>
                      </a:r>
                      <a:r>
                        <a:rPr lang="en-US" sz="1800">
                          <a:latin typeface="Arial" panose="020B0604020202020204" pitchFamily="34" charset="0"/>
                          <a:cs typeface="Arial" panose="020B0604020202020204" pitchFamily="34" charset="0"/>
                        </a:rPr>
                        <a:t>(assessed hourly)</a:t>
                      </a:r>
                    </a:p>
                    <a:p>
                      <a:pPr marL="292100" lvl="1" indent="-285750" algn="l">
                        <a:buFont typeface="Arial" panose="020B0604020202020204" pitchFamily="34" charset="0"/>
                        <a:buChar char="•"/>
                        <a:tabLst/>
                      </a:pPr>
                      <a:r>
                        <a:rPr lang="en-US" sz="1800">
                          <a:latin typeface="Arial" panose="020B0604020202020204" pitchFamily="34" charset="0"/>
                          <a:cs typeface="Arial" panose="020B0604020202020204" pitchFamily="34" charset="0"/>
                        </a:rPr>
                        <a:t>requirement of additional vasopressor support</a:t>
                      </a:r>
                    </a:p>
                  </a:txBody>
                  <a:tcPr/>
                </a:tc>
                <a:tc>
                  <a:txBody>
                    <a:bodyPr/>
                    <a:lstStyle/>
                    <a:p>
                      <a:pPr marL="292100" indent="-285750" algn="l">
                        <a:buFont typeface="Arial" panose="020B0604020202020204" pitchFamily="34" charset="0"/>
                        <a:buChar char="•"/>
                        <a:tabLst/>
                      </a:pPr>
                      <a:r>
                        <a:rPr lang="en-US" sz="1800" b="0" i="0" u="none" strike="noStrike" baseline="0">
                          <a:latin typeface="Arial" panose="020B0604020202020204" pitchFamily="34" charset="0"/>
                          <a:cs typeface="Arial" panose="020B0604020202020204" pitchFamily="34" charset="0"/>
                        </a:rPr>
                        <a:t>brain injury</a:t>
                      </a:r>
                    </a:p>
                    <a:p>
                      <a:pPr marL="292100" lvl="1" indent="-285750" algn="l">
                        <a:buFont typeface="Arial" panose="020B0604020202020204" pitchFamily="34" charset="0"/>
                        <a:buChar char="•"/>
                        <a:tabLst/>
                      </a:pPr>
                      <a:r>
                        <a:rPr lang="en-US" sz="1800" b="0" i="0" u="none" strike="noStrike" baseline="0">
                          <a:latin typeface="Arial" panose="020B0604020202020204" pitchFamily="34" charset="0"/>
                          <a:cs typeface="Arial" panose="020B0604020202020204" pitchFamily="34" charset="0"/>
                        </a:rPr>
                        <a:t>time to reach at least 140 ml/kg/day full milk feeds (in hours)</a:t>
                      </a:r>
                    </a:p>
                    <a:p>
                      <a:pPr marL="292100" lvl="1" indent="-285750" algn="l">
                        <a:buFont typeface="Arial" panose="020B0604020202020204" pitchFamily="34" charset="0"/>
                        <a:buChar char="•"/>
                        <a:tabLst/>
                      </a:pPr>
                      <a:r>
                        <a:rPr lang="en-US" sz="1800" b="0" i="0" u="none" strike="noStrike" baseline="0">
                          <a:latin typeface="Arial" panose="020B0604020202020204" pitchFamily="34" charset="0"/>
                          <a:cs typeface="Arial" panose="020B0604020202020204" pitchFamily="34" charset="0"/>
                        </a:rPr>
                        <a:t>bronchopulmonary dysplasia</a:t>
                      </a:r>
                    </a:p>
                    <a:p>
                      <a:pPr marL="292100" lvl="1" indent="-285750" algn="l">
                        <a:buFont typeface="Arial" panose="020B0604020202020204" pitchFamily="34" charset="0"/>
                        <a:buChar char="•"/>
                        <a:tabLst/>
                      </a:pPr>
                      <a:r>
                        <a:rPr lang="en-US" sz="1800" b="0" i="0" u="none" strike="noStrike" baseline="0">
                          <a:latin typeface="Arial" panose="020B0604020202020204" pitchFamily="34" charset="0"/>
                          <a:cs typeface="Arial" panose="020B0604020202020204" pitchFamily="34" charset="0"/>
                        </a:rPr>
                        <a:t>length of intensive, high-dependency, and total neonatal care (in days)</a:t>
                      </a:r>
                    </a:p>
                    <a:p>
                      <a:pPr marL="292100" lvl="1" indent="-285750" algn="l">
                        <a:buFont typeface="Arial" panose="020B0604020202020204" pitchFamily="34" charset="0"/>
                        <a:buChar char="•"/>
                        <a:tabLst/>
                      </a:pPr>
                      <a:r>
                        <a:rPr lang="en-US" sz="1800" b="0" i="0" u="none" strike="noStrike" baseline="0">
                          <a:latin typeface="Arial" panose="020B0604020202020204" pitchFamily="34" charset="0"/>
                          <a:cs typeface="Arial" panose="020B0604020202020204" pitchFamily="34" charset="0"/>
                        </a:rPr>
                        <a:t>parent experience (self-reported questionnaire)</a:t>
                      </a:r>
                    </a:p>
                    <a:p>
                      <a:pPr marL="292100" lvl="1" indent="-285750" algn="l">
                        <a:buFont typeface="Arial" panose="020B0604020202020204" pitchFamily="34" charset="0"/>
                        <a:buChar char="•"/>
                        <a:tabLst/>
                      </a:pPr>
                      <a:r>
                        <a:rPr lang="en-US" sz="1800" b="0" i="0" u="none" strike="noStrike" baseline="0">
                          <a:latin typeface="Arial" panose="020B0604020202020204" pitchFamily="34" charset="0"/>
                          <a:cs typeface="Arial" panose="020B0604020202020204" pitchFamily="34" charset="0"/>
                        </a:rPr>
                        <a:t>Mortality</a:t>
                      </a:r>
                    </a:p>
                    <a:p>
                      <a:pPr marL="292100" lvl="1" indent="-285750" algn="l">
                        <a:buFont typeface="Arial" panose="020B0604020202020204" pitchFamily="34" charset="0"/>
                        <a:buChar char="•"/>
                        <a:tabLst/>
                      </a:pPr>
                      <a:r>
                        <a:rPr lang="en-US" sz="1800" b="0" i="0" u="none" strike="noStrike" baseline="0">
                          <a:latin typeface="Arial" panose="020B0604020202020204" pitchFamily="34" charset="0"/>
                          <a:cs typeface="Arial" panose="020B0604020202020204" pitchFamily="34" charset="0"/>
                        </a:rPr>
                        <a:t>Other neonatal core outcomes (late onset infection, </a:t>
                      </a:r>
                      <a:r>
                        <a:rPr lang="en-US" sz="1800" b="0" i="0" u="none" strike="noStrike" baseline="0" err="1">
                          <a:latin typeface="Arial" panose="020B0604020202020204" pitchFamily="34" charset="0"/>
                          <a:cs typeface="Arial" panose="020B0604020202020204" pitchFamily="34" charset="0"/>
                        </a:rPr>
                        <a:t>necrotising</a:t>
                      </a:r>
                      <a:r>
                        <a:rPr lang="en-US" sz="1800" b="0" i="0" u="none" strike="noStrike" baseline="0">
                          <a:latin typeface="Arial" panose="020B0604020202020204" pitchFamily="34" charset="0"/>
                          <a:cs typeface="Arial" panose="020B0604020202020204" pitchFamily="34" charset="0"/>
                        </a:rPr>
                        <a:t> enterocolitis, retinopathy of prematurity)</a:t>
                      </a:r>
                    </a:p>
                  </a:txBody>
                  <a:tcPr/>
                </a:tc>
                <a:extLst>
                  <a:ext uri="{0D108BD9-81ED-4DB2-BD59-A6C34878D82A}">
                    <a16:rowId xmlns:a16="http://schemas.microsoft.com/office/drawing/2014/main" val="2240426107"/>
                  </a:ext>
                </a:extLst>
              </a:tr>
            </a:tbl>
          </a:graphicData>
        </a:graphic>
      </p:graphicFrame>
    </p:spTree>
    <p:extLst>
      <p:ext uri="{BB962C8B-B14F-4D97-AF65-F5344CB8AC3E}">
        <p14:creationId xmlns:p14="http://schemas.microsoft.com/office/powerpoint/2010/main" val="14922704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CEBC79-6C1A-D753-8364-F780F7EAA69C}"/>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9775B0B2-B5DB-A981-1A86-C40F942C1B91}"/>
              </a:ext>
            </a:extLst>
          </p:cNvPr>
          <p:cNvSpPr/>
          <p:nvPr/>
        </p:nvSpPr>
        <p:spPr>
          <a:xfrm>
            <a:off x="0" y="1274345"/>
            <a:ext cx="12192000" cy="5583655"/>
          </a:xfrm>
          <a:prstGeom prst="rect">
            <a:avLst/>
          </a:prstGeom>
          <a:solidFill>
            <a:srgbClr val="FCFBF8"/>
          </a:solidFill>
          <a:ln>
            <a:solidFill>
              <a:srgbClr val="FCFBF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itle 4">
            <a:extLst>
              <a:ext uri="{FF2B5EF4-FFF2-40B4-BE49-F238E27FC236}">
                <a16:creationId xmlns:a16="http://schemas.microsoft.com/office/drawing/2014/main" id="{32A1390F-568A-D12E-0214-2D9AE2A35BDB}"/>
              </a:ext>
            </a:extLst>
          </p:cNvPr>
          <p:cNvSpPr>
            <a:spLocks noGrp="1"/>
          </p:cNvSpPr>
          <p:nvPr>
            <p:ph type="title"/>
          </p:nvPr>
        </p:nvSpPr>
        <p:spPr>
          <a:xfrm>
            <a:off x="1325563" y="153472"/>
            <a:ext cx="10440987" cy="900000"/>
          </a:xfrm>
        </p:spPr>
        <p:txBody>
          <a:bodyPr>
            <a:normAutofit/>
          </a:bodyPr>
          <a:lstStyle/>
          <a:p>
            <a:r>
              <a:rPr lang="en-US"/>
              <a:t>Study details</a:t>
            </a:r>
          </a:p>
        </p:txBody>
      </p:sp>
      <p:sp>
        <p:nvSpPr>
          <p:cNvPr id="2" name="Slide Number Placeholder 1">
            <a:extLst>
              <a:ext uri="{FF2B5EF4-FFF2-40B4-BE49-F238E27FC236}">
                <a16:creationId xmlns:a16="http://schemas.microsoft.com/office/drawing/2014/main" id="{234D3EB1-96D7-4AFA-7714-9F76D2FD47B3}"/>
              </a:ext>
            </a:extLst>
          </p:cNvPr>
          <p:cNvSpPr>
            <a:spLocks noGrp="1"/>
          </p:cNvSpPr>
          <p:nvPr>
            <p:ph type="sldNum" sz="quarter" idx="4"/>
          </p:nvPr>
        </p:nvSpPr>
        <p:spPr/>
        <p:txBody>
          <a:bodyPr/>
          <a:lstStyle/>
          <a:p>
            <a:fld id="{820EACED-CA5D-B048-836B-BF30EF0E914A}" type="slidenum">
              <a:rPr lang="en-US" smtClean="0"/>
              <a:pPr/>
              <a:t>15</a:t>
            </a:fld>
            <a:endParaRPr lang="en-US"/>
          </a:p>
        </p:txBody>
      </p:sp>
      <p:sp>
        <p:nvSpPr>
          <p:cNvPr id="8" name="TextBox 7">
            <a:extLst>
              <a:ext uri="{FF2B5EF4-FFF2-40B4-BE49-F238E27FC236}">
                <a16:creationId xmlns:a16="http://schemas.microsoft.com/office/drawing/2014/main" id="{2FC0C553-9F64-6221-B2FC-120DFF01452F}"/>
              </a:ext>
            </a:extLst>
          </p:cNvPr>
          <p:cNvSpPr txBox="1"/>
          <p:nvPr/>
        </p:nvSpPr>
        <p:spPr>
          <a:xfrm>
            <a:off x="907500" y="1713120"/>
            <a:ext cx="11163367" cy="1231106"/>
          </a:xfrm>
          <a:prstGeom prst="rect">
            <a:avLst/>
          </a:prstGeom>
          <a:noFill/>
        </p:spPr>
        <p:txBody>
          <a:bodyPr wrap="square" rtlCol="0">
            <a:spAutoFit/>
          </a:bodyPr>
          <a:lstStyle/>
          <a:p>
            <a:r>
              <a:rPr lang="en-GB" sz="2000" b="1" u="sng">
                <a:solidFill>
                  <a:srgbClr val="BE8FC3"/>
                </a:solidFill>
              </a:rPr>
              <a:t>Participant information</a:t>
            </a:r>
          </a:p>
          <a:p>
            <a:endParaRPr lang="en-GB"/>
          </a:p>
          <a:p>
            <a:pPr marL="285750" indent="-285750">
              <a:buFont typeface="Arial" panose="020B0604020202020204" pitchFamily="34" charset="0"/>
              <a:buChar char="•"/>
            </a:pPr>
            <a:endParaRPr lang="en-GB"/>
          </a:p>
          <a:p>
            <a:endParaRPr lang="en-GB"/>
          </a:p>
        </p:txBody>
      </p:sp>
      <p:sp>
        <p:nvSpPr>
          <p:cNvPr id="7" name="Rectangle 6">
            <a:extLst>
              <a:ext uri="{FF2B5EF4-FFF2-40B4-BE49-F238E27FC236}">
                <a16:creationId xmlns:a16="http://schemas.microsoft.com/office/drawing/2014/main" id="{75354671-C97E-562A-723F-F4BC4711DC01}"/>
              </a:ext>
            </a:extLst>
          </p:cNvPr>
          <p:cNvSpPr/>
          <p:nvPr/>
        </p:nvSpPr>
        <p:spPr>
          <a:xfrm>
            <a:off x="1011369" y="2197511"/>
            <a:ext cx="3496463" cy="4201701"/>
          </a:xfrm>
          <a:prstGeom prst="rect">
            <a:avLst/>
          </a:prstGeom>
          <a:solidFill>
            <a:srgbClr val="A4F2B3"/>
          </a:solidFill>
        </p:spPr>
        <p:style>
          <a:lnRef idx="2">
            <a:schemeClr val="accent1">
              <a:shade val="15000"/>
            </a:schemeClr>
          </a:lnRef>
          <a:fillRef idx="1">
            <a:schemeClr val="accent1"/>
          </a:fillRef>
          <a:effectRef idx="0">
            <a:schemeClr val="accent1"/>
          </a:effectRef>
          <a:fontRef idx="minor">
            <a:schemeClr val="lt1"/>
          </a:fontRef>
        </p:style>
        <p:txBody>
          <a:bodyPr rtlCol="0" anchor="t" anchorCtr="0"/>
          <a:lstStyle/>
          <a:p>
            <a:pPr algn="ctr" defTabSz="457200">
              <a:defRPr/>
            </a:pPr>
            <a:r>
              <a:rPr lang="en-GB" sz="2800" b="1">
                <a:solidFill>
                  <a:sysClr val="windowText" lastClr="000000"/>
                </a:solidFill>
                <a:latin typeface="Arial" panose="020B0604020202020204" pitchFamily="34" charset="0"/>
                <a:ea typeface="SimSun" panose="02010600030101010101" pitchFamily="2" charset="-122"/>
              </a:rPr>
              <a:t>Inclusion criteria =</a:t>
            </a:r>
          </a:p>
          <a:p>
            <a:pPr marL="285750" indent="-285750" defTabSz="457200">
              <a:lnSpc>
                <a:spcPts val="2500"/>
              </a:lnSpc>
              <a:buFont typeface="Arial" panose="020B0604020202020204" pitchFamily="34" charset="0"/>
              <a:buChar char="•"/>
              <a:defRPr/>
            </a:pPr>
            <a:endParaRPr lang="en-GB" sz="1400">
              <a:solidFill>
                <a:schemeClr val="tx1"/>
              </a:solidFill>
              <a:latin typeface="Arial" panose="020B0604020202020204" pitchFamily="34" charset="0"/>
              <a:ea typeface="SimSun" panose="02010600030101010101" pitchFamily="2" charset="-122"/>
            </a:endParaRPr>
          </a:p>
          <a:p>
            <a:pPr marL="285750" indent="-285750" defTabSz="457200">
              <a:lnSpc>
                <a:spcPts val="2500"/>
              </a:lnSpc>
              <a:buFont typeface="Arial" panose="020B0604020202020204" pitchFamily="34" charset="0"/>
              <a:buChar char="•"/>
              <a:defRPr/>
            </a:pPr>
            <a:r>
              <a:rPr lang="en-GB">
                <a:solidFill>
                  <a:schemeClr val="tx1"/>
                </a:solidFill>
                <a:latin typeface="Arial" panose="020B0604020202020204" pitchFamily="34" charset="0"/>
                <a:ea typeface="SimSun" panose="02010600030101010101" pitchFamily="2" charset="-122"/>
              </a:rPr>
              <a:t>&lt;32 weeks’ gestational age at birth AND at least 160 hours elapsed from birth</a:t>
            </a:r>
          </a:p>
          <a:p>
            <a:pPr marL="285750" indent="-285750" defTabSz="457200">
              <a:lnSpc>
                <a:spcPts val="2500"/>
              </a:lnSpc>
              <a:buFont typeface="Arial" panose="020B0604020202020204" pitchFamily="34" charset="0"/>
              <a:buChar char="•"/>
              <a:defRPr/>
            </a:pPr>
            <a:endParaRPr lang="en-GB">
              <a:solidFill>
                <a:schemeClr val="tx1"/>
              </a:solidFill>
              <a:latin typeface="Arial" panose="020B0604020202020204" pitchFamily="34" charset="0"/>
              <a:ea typeface="SimSun" panose="02010600030101010101" pitchFamily="2" charset="-122"/>
            </a:endParaRPr>
          </a:p>
          <a:p>
            <a:pPr marL="285750" indent="-285750" defTabSz="457200">
              <a:lnSpc>
                <a:spcPts val="2500"/>
              </a:lnSpc>
              <a:buFont typeface="Arial" panose="020B0604020202020204" pitchFamily="34" charset="0"/>
              <a:buChar char="•"/>
              <a:defRPr/>
            </a:pPr>
            <a:r>
              <a:rPr lang="en-GB">
                <a:solidFill>
                  <a:schemeClr val="tx1"/>
                </a:solidFill>
                <a:latin typeface="Arial" panose="020B0604020202020204" pitchFamily="34" charset="0"/>
                <a:ea typeface="SimSun" panose="02010600030101010101" pitchFamily="2" charset="-122"/>
              </a:rPr>
              <a:t>expected to require at least 48 hours of ventilation from randomisation</a:t>
            </a:r>
          </a:p>
          <a:p>
            <a:pPr marL="285750" indent="-285750" defTabSz="457200">
              <a:lnSpc>
                <a:spcPts val="2500"/>
              </a:lnSpc>
              <a:buFont typeface="Arial" panose="020B0604020202020204" pitchFamily="34" charset="0"/>
              <a:buChar char="•"/>
              <a:defRPr/>
            </a:pPr>
            <a:endParaRPr lang="en-GB">
              <a:solidFill>
                <a:schemeClr val="tx1"/>
              </a:solidFill>
              <a:latin typeface="Arial" panose="020B0604020202020204" pitchFamily="34" charset="0"/>
              <a:ea typeface="SimSun" panose="02010600030101010101" pitchFamily="2" charset="-122"/>
            </a:endParaRPr>
          </a:p>
          <a:p>
            <a:pPr marL="285750" indent="-285750" defTabSz="457200">
              <a:lnSpc>
                <a:spcPts val="2500"/>
              </a:lnSpc>
              <a:buFont typeface="Arial" panose="020B0604020202020204" pitchFamily="34" charset="0"/>
              <a:buChar char="•"/>
              <a:defRPr/>
            </a:pPr>
            <a:r>
              <a:rPr lang="en-GB">
                <a:solidFill>
                  <a:schemeClr val="tx1"/>
                </a:solidFill>
                <a:latin typeface="Arial" panose="020B0604020202020204" pitchFamily="34" charset="0"/>
                <a:ea typeface="SimSun" panose="02010600030101010101" pitchFamily="2" charset="-122"/>
              </a:rPr>
              <a:t>receiving/requiring morphine infusion</a:t>
            </a:r>
          </a:p>
        </p:txBody>
      </p:sp>
      <p:sp>
        <p:nvSpPr>
          <p:cNvPr id="9" name="Rectangle 8">
            <a:extLst>
              <a:ext uri="{FF2B5EF4-FFF2-40B4-BE49-F238E27FC236}">
                <a16:creationId xmlns:a16="http://schemas.microsoft.com/office/drawing/2014/main" id="{77F7C09B-F6E7-6112-7218-A34C451C4BCC}"/>
              </a:ext>
            </a:extLst>
          </p:cNvPr>
          <p:cNvSpPr/>
          <p:nvPr/>
        </p:nvSpPr>
        <p:spPr>
          <a:xfrm>
            <a:off x="4780547" y="2197511"/>
            <a:ext cx="6715988" cy="4201701"/>
          </a:xfrm>
          <a:prstGeom prst="rect">
            <a:avLst/>
          </a:prstGeom>
          <a:solidFill>
            <a:srgbClr val="FF8B8B"/>
          </a:solidFill>
        </p:spPr>
        <p:style>
          <a:lnRef idx="2">
            <a:schemeClr val="accent1">
              <a:shade val="15000"/>
            </a:schemeClr>
          </a:lnRef>
          <a:fillRef idx="1">
            <a:schemeClr val="accent1"/>
          </a:fillRef>
          <a:effectRef idx="0">
            <a:schemeClr val="accent1"/>
          </a:effectRef>
          <a:fontRef idx="minor">
            <a:schemeClr val="lt1"/>
          </a:fontRef>
        </p:style>
        <p:txBody>
          <a:bodyPr rtlCol="0" anchor="t" anchorCtr="0"/>
          <a:lstStyle/>
          <a:p>
            <a:pPr algn="ctr" defTabSz="457200">
              <a:defRPr/>
            </a:pPr>
            <a:r>
              <a:rPr lang="en-GB" sz="2800" b="1">
                <a:solidFill>
                  <a:sysClr val="windowText" lastClr="000000"/>
                </a:solidFill>
                <a:latin typeface="Arial" panose="020B0604020202020204" pitchFamily="34" charset="0"/>
                <a:ea typeface="SimSun" panose="02010600030101010101" pitchFamily="2" charset="-122"/>
              </a:rPr>
              <a:t>Exclusion criteria =</a:t>
            </a:r>
          </a:p>
          <a:p>
            <a:pPr algn="ctr" defTabSz="457200">
              <a:defRPr/>
            </a:pPr>
            <a:endParaRPr lang="en-GB">
              <a:solidFill>
                <a:schemeClr val="tx1"/>
              </a:solidFill>
              <a:latin typeface="Arial" panose="020B0604020202020204" pitchFamily="34" charset="0"/>
              <a:ea typeface="SimSun" panose="02010600030101010101" pitchFamily="2" charset="-122"/>
            </a:endParaRPr>
          </a:p>
          <a:p>
            <a:pPr defTabSz="457200">
              <a:defRPr/>
            </a:pPr>
            <a:r>
              <a:rPr lang="en-GB" sz="1600" b="1">
                <a:solidFill>
                  <a:schemeClr val="tx1"/>
                </a:solidFill>
                <a:latin typeface="Arial" panose="020B0604020202020204" pitchFamily="34" charset="0"/>
                <a:ea typeface="SimSun" panose="02010600030101010101" pitchFamily="2" charset="-122"/>
              </a:rPr>
              <a:t>Mother</a:t>
            </a:r>
          </a:p>
          <a:p>
            <a:pPr marL="285750" indent="-285750" defTabSz="457200">
              <a:buFont typeface="Arial" panose="020B0604020202020204" pitchFamily="34" charset="0"/>
              <a:buChar char="•"/>
              <a:defRPr/>
            </a:pPr>
            <a:r>
              <a:rPr lang="en-GB" sz="1600">
                <a:solidFill>
                  <a:schemeClr val="tx1"/>
                </a:solidFill>
                <a:latin typeface="Arial" panose="020B0604020202020204" pitchFamily="34" charset="0"/>
                <a:ea typeface="SimSun" panose="02010600030101010101" pitchFamily="2" charset="-122"/>
              </a:rPr>
              <a:t>received any opiates during pregnancy (excluding labour)</a:t>
            </a:r>
          </a:p>
          <a:p>
            <a:pPr defTabSz="457200">
              <a:defRPr/>
            </a:pPr>
            <a:r>
              <a:rPr lang="en-GB" sz="1600" b="1">
                <a:solidFill>
                  <a:schemeClr val="tx1"/>
                </a:solidFill>
                <a:latin typeface="Arial" panose="020B0604020202020204" pitchFamily="34" charset="0"/>
                <a:ea typeface="SimSun" panose="02010600030101010101" pitchFamily="2" charset="-122"/>
              </a:rPr>
              <a:t>Baby</a:t>
            </a:r>
          </a:p>
          <a:p>
            <a:pPr marL="285750" indent="-285750" defTabSz="457200">
              <a:buFont typeface="Arial" panose="020B0604020202020204" pitchFamily="34" charset="0"/>
              <a:buChar char="•"/>
              <a:defRPr/>
            </a:pPr>
            <a:r>
              <a:rPr lang="en-GB" sz="1600">
                <a:solidFill>
                  <a:schemeClr val="tx1"/>
                </a:solidFill>
                <a:latin typeface="Arial" panose="020B0604020202020204" pitchFamily="34" charset="0"/>
                <a:ea typeface="SimSun" panose="02010600030101010101" pitchFamily="2" charset="-122"/>
              </a:rPr>
              <a:t>has major congenital anomaly </a:t>
            </a:r>
            <a:r>
              <a:rPr lang="en-GB" sz="1600" b="1" i="1">
                <a:solidFill>
                  <a:schemeClr val="tx1"/>
                </a:solidFill>
                <a:latin typeface="Arial" panose="020B0604020202020204" pitchFamily="34" charset="0"/>
                <a:ea typeface="SimSun" panose="02010600030101010101" pitchFamily="2" charset="-122"/>
              </a:rPr>
              <a:t>(clinical discretion) </a:t>
            </a:r>
          </a:p>
          <a:p>
            <a:pPr marL="285750" indent="-285750" defTabSz="457200">
              <a:buFont typeface="Arial" panose="020B0604020202020204" pitchFamily="34" charset="0"/>
              <a:buChar char="•"/>
              <a:defRPr/>
            </a:pPr>
            <a:r>
              <a:rPr lang="en-GB" sz="1600">
                <a:solidFill>
                  <a:schemeClr val="tx1"/>
                </a:solidFill>
                <a:latin typeface="Arial" panose="020B0604020202020204" pitchFamily="34" charset="0"/>
                <a:ea typeface="SimSun" panose="02010600030101010101" pitchFamily="2" charset="-122"/>
              </a:rPr>
              <a:t>is haemodynamically unstable despite receiving two or more inotropes</a:t>
            </a:r>
          </a:p>
          <a:p>
            <a:pPr marL="285750" indent="-285750" defTabSz="457200">
              <a:buFont typeface="Arial" panose="020B0604020202020204" pitchFamily="34" charset="0"/>
              <a:buChar char="•"/>
              <a:defRPr/>
            </a:pPr>
            <a:r>
              <a:rPr lang="en-GB" sz="1600">
                <a:solidFill>
                  <a:schemeClr val="tx1"/>
                </a:solidFill>
                <a:latin typeface="Arial" panose="020B0604020202020204" pitchFamily="34" charset="0"/>
                <a:ea typeface="SimSun" panose="02010600030101010101" pitchFamily="2" charset="-122"/>
              </a:rPr>
              <a:t>is highly likely to be transferred to another hospital within 5 days of randomisation</a:t>
            </a:r>
          </a:p>
          <a:p>
            <a:pPr marL="285750" indent="-285750" defTabSz="457200">
              <a:buFont typeface="Arial" panose="020B0604020202020204" pitchFamily="34" charset="0"/>
              <a:buChar char="•"/>
              <a:defRPr/>
            </a:pPr>
            <a:r>
              <a:rPr lang="en-GB" sz="1600">
                <a:solidFill>
                  <a:schemeClr val="tx1"/>
                </a:solidFill>
                <a:latin typeface="Arial" panose="020B0604020202020204" pitchFamily="34" charset="0"/>
                <a:ea typeface="SimSun" panose="02010600030101010101" pitchFamily="2" charset="-122"/>
              </a:rPr>
              <a:t>has no realistic prospect of survival (as judged by the clinical team)</a:t>
            </a:r>
          </a:p>
          <a:p>
            <a:pPr marL="285750" indent="-285750" defTabSz="457200">
              <a:buFont typeface="Arial" panose="020B0604020202020204" pitchFamily="34" charset="0"/>
              <a:buChar char="•"/>
              <a:defRPr/>
            </a:pPr>
            <a:r>
              <a:rPr lang="en-GB" sz="1600">
                <a:solidFill>
                  <a:schemeClr val="tx1"/>
                </a:solidFill>
                <a:latin typeface="Arial" panose="020B0604020202020204" pitchFamily="34" charset="0"/>
                <a:ea typeface="SimSun" panose="02010600030101010101" pitchFamily="2" charset="-122"/>
              </a:rPr>
              <a:t>contraindicated to Dexmedetomidine as per the local SmPC</a:t>
            </a:r>
          </a:p>
          <a:p>
            <a:pPr marL="285750" indent="-285750" defTabSz="457200">
              <a:buFont typeface="Arial" panose="020B0604020202020204" pitchFamily="34" charset="0"/>
              <a:buChar char="•"/>
              <a:defRPr/>
            </a:pPr>
            <a:r>
              <a:rPr lang="en-GB" sz="1600">
                <a:solidFill>
                  <a:schemeClr val="tx1"/>
                </a:solidFill>
                <a:latin typeface="Arial" panose="020B0604020202020204" pitchFamily="34" charset="0"/>
                <a:ea typeface="SimSun" panose="02010600030101010101" pitchFamily="2" charset="-122"/>
              </a:rPr>
              <a:t>history or evidence of any other medical condition that would expose the participants to an undue risk of a significant AE or interfere with study assessments during the trial (as determined by the clinical judgment of the investigator)</a:t>
            </a:r>
          </a:p>
        </p:txBody>
      </p:sp>
      <p:pic>
        <p:nvPicPr>
          <p:cNvPr id="10" name="Picture 9" descr="A hand holding a baby&#10;&#10;AI-generated content may be incorrect.">
            <a:extLst>
              <a:ext uri="{FF2B5EF4-FFF2-40B4-BE49-F238E27FC236}">
                <a16:creationId xmlns:a16="http://schemas.microsoft.com/office/drawing/2014/main" id="{4C05E2A2-FCBF-B1CB-EC12-824003ED191A}"/>
              </a:ext>
            </a:extLst>
          </p:cNvPr>
          <p:cNvPicPr>
            <a:picLocks noChangeAspect="1"/>
          </p:cNvPicPr>
          <p:nvPr/>
        </p:nvPicPr>
        <p:blipFill>
          <a:blip r:embed="rId3">
            <a:extLst>
              <a:ext uri="{28A0092B-C50C-407E-A947-70E740481C1C}">
                <a14:useLocalDpi xmlns:a14="http://schemas.microsoft.com/office/drawing/2010/main" val="0"/>
              </a:ext>
            </a:extLst>
          </a:blip>
          <a:srcRect l="13940" t="23952" r="11417" b="13000"/>
          <a:stretch>
            <a:fillRect/>
          </a:stretch>
        </p:blipFill>
        <p:spPr>
          <a:xfrm>
            <a:off x="-23814" y="0"/>
            <a:ext cx="1144632" cy="1016702"/>
          </a:xfrm>
          <a:prstGeom prst="rect">
            <a:avLst/>
          </a:prstGeom>
        </p:spPr>
      </p:pic>
      <p:sp>
        <p:nvSpPr>
          <p:cNvPr id="3" name="Footer Placeholder 1">
            <a:extLst>
              <a:ext uri="{FF2B5EF4-FFF2-40B4-BE49-F238E27FC236}">
                <a16:creationId xmlns:a16="http://schemas.microsoft.com/office/drawing/2014/main" id="{635D6104-E646-8099-3DA7-1D7546ED5215}"/>
              </a:ext>
            </a:extLst>
          </p:cNvPr>
          <p:cNvSpPr txBox="1">
            <a:spLocks/>
          </p:cNvSpPr>
          <p:nvPr/>
        </p:nvSpPr>
        <p:spPr>
          <a:xfrm rot="16200000">
            <a:off x="-2156801" y="3515895"/>
            <a:ext cx="4848225"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GB" sz="1200" i="1">
                <a:solidFill>
                  <a:schemeClr val="bg1">
                    <a:lumMod val="10000"/>
                  </a:schemeClr>
                </a:solidFill>
              </a:rPr>
              <a:t>WPD 5.8_Site Initiation Visit Slide Set Template_V4.0_09-Oct-2025</a:t>
            </a:r>
          </a:p>
        </p:txBody>
      </p:sp>
    </p:spTree>
    <p:extLst>
      <p:ext uri="{BB962C8B-B14F-4D97-AF65-F5344CB8AC3E}">
        <p14:creationId xmlns:p14="http://schemas.microsoft.com/office/powerpoint/2010/main" val="12592472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A39AF5-B8E8-BF6F-C4A2-CA11264FDE2D}"/>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6DDB0F15-9F80-C372-3610-F5700AE85625}"/>
              </a:ext>
            </a:extLst>
          </p:cNvPr>
          <p:cNvSpPr/>
          <p:nvPr/>
        </p:nvSpPr>
        <p:spPr>
          <a:xfrm>
            <a:off x="0" y="1274345"/>
            <a:ext cx="12192000" cy="5583655"/>
          </a:xfrm>
          <a:prstGeom prst="rect">
            <a:avLst/>
          </a:prstGeom>
          <a:solidFill>
            <a:srgbClr val="FCFBF8"/>
          </a:solidFill>
          <a:ln>
            <a:solidFill>
              <a:srgbClr val="FCFBF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itle 4">
            <a:extLst>
              <a:ext uri="{FF2B5EF4-FFF2-40B4-BE49-F238E27FC236}">
                <a16:creationId xmlns:a16="http://schemas.microsoft.com/office/drawing/2014/main" id="{B3CDF414-04F1-1145-952C-54A28C4630C0}"/>
              </a:ext>
            </a:extLst>
          </p:cNvPr>
          <p:cNvSpPr>
            <a:spLocks noGrp="1"/>
          </p:cNvSpPr>
          <p:nvPr>
            <p:ph type="title"/>
          </p:nvPr>
        </p:nvSpPr>
        <p:spPr>
          <a:xfrm>
            <a:off x="1325563" y="153472"/>
            <a:ext cx="10440987" cy="900000"/>
          </a:xfrm>
        </p:spPr>
        <p:txBody>
          <a:bodyPr>
            <a:normAutofit/>
          </a:bodyPr>
          <a:lstStyle/>
          <a:p>
            <a:r>
              <a:rPr lang="en-US"/>
              <a:t>Study details</a:t>
            </a:r>
          </a:p>
        </p:txBody>
      </p:sp>
      <p:sp>
        <p:nvSpPr>
          <p:cNvPr id="2" name="Slide Number Placeholder 1">
            <a:extLst>
              <a:ext uri="{FF2B5EF4-FFF2-40B4-BE49-F238E27FC236}">
                <a16:creationId xmlns:a16="http://schemas.microsoft.com/office/drawing/2014/main" id="{98DE5202-99B0-5BDC-8451-9BDE7F808DC9}"/>
              </a:ext>
            </a:extLst>
          </p:cNvPr>
          <p:cNvSpPr>
            <a:spLocks noGrp="1"/>
          </p:cNvSpPr>
          <p:nvPr>
            <p:ph type="sldNum" sz="quarter" idx="4"/>
          </p:nvPr>
        </p:nvSpPr>
        <p:spPr/>
        <p:txBody>
          <a:bodyPr/>
          <a:lstStyle/>
          <a:p>
            <a:fld id="{820EACED-CA5D-B048-836B-BF30EF0E914A}" type="slidenum">
              <a:rPr lang="en-US" smtClean="0"/>
              <a:pPr/>
              <a:t>16</a:t>
            </a:fld>
            <a:endParaRPr lang="en-US"/>
          </a:p>
        </p:txBody>
      </p:sp>
      <p:sp>
        <p:nvSpPr>
          <p:cNvPr id="8" name="TextBox 7">
            <a:extLst>
              <a:ext uri="{FF2B5EF4-FFF2-40B4-BE49-F238E27FC236}">
                <a16:creationId xmlns:a16="http://schemas.microsoft.com/office/drawing/2014/main" id="{B5C13A9E-5AA1-C326-FABB-B0E6ACA662A4}"/>
              </a:ext>
            </a:extLst>
          </p:cNvPr>
          <p:cNvSpPr txBox="1"/>
          <p:nvPr/>
        </p:nvSpPr>
        <p:spPr>
          <a:xfrm>
            <a:off x="907500" y="1713120"/>
            <a:ext cx="11163367" cy="5416868"/>
          </a:xfrm>
          <a:prstGeom prst="rect">
            <a:avLst/>
          </a:prstGeom>
          <a:noFill/>
        </p:spPr>
        <p:txBody>
          <a:bodyPr wrap="square" rtlCol="0">
            <a:spAutoFit/>
          </a:bodyPr>
          <a:lstStyle/>
          <a:p>
            <a:r>
              <a:rPr lang="en-GB" sz="2000" b="1" u="sng" dirty="0">
                <a:solidFill>
                  <a:srgbClr val="BE8FC3"/>
                </a:solidFill>
              </a:rPr>
              <a:t>Can babies who need surgery take part in DEXTA?</a:t>
            </a:r>
          </a:p>
          <a:p>
            <a:endParaRPr lang="en-GB" sz="2000" b="1" u="sng" dirty="0">
              <a:solidFill>
                <a:srgbClr val="BE8FC3"/>
              </a:solidFill>
            </a:endParaRPr>
          </a:p>
          <a:p>
            <a:r>
              <a:rPr lang="en-GB" b="1" dirty="0"/>
              <a:t>Yes. Having surgery does not automatically mean that a baby is unable to take part in DEXTA.</a:t>
            </a:r>
          </a:p>
          <a:p>
            <a:endParaRPr lang="en-GB" dirty="0"/>
          </a:p>
          <a:p>
            <a:r>
              <a:rPr lang="en-GB" dirty="0"/>
              <a:t>Some babies taking part in DEXTA may require surgery during their neonatal admission and may therefore receive additional pain relief, including morphine, as part of their usual clinical care. This was anticipated when designing the trial and is not, by itself, a reason to exclude a baby.</a:t>
            </a:r>
          </a:p>
          <a:p>
            <a:endParaRPr lang="en-GB" dirty="0"/>
          </a:p>
          <a:p>
            <a:r>
              <a:rPr lang="en-GB" dirty="0"/>
              <a:t>The DEXTA protocol includes an exclusion criterion relating to other medical conditions that could expose a baby to an undue safety risk or interfere with the assessments required during the trial. This criterion is based on the </a:t>
            </a:r>
            <a:r>
              <a:rPr lang="en-GB" b="1" dirty="0"/>
              <a:t>individual clinical circumstances of each baby</a:t>
            </a:r>
            <a:r>
              <a:rPr lang="en-GB" dirty="0"/>
              <a:t> and the Investigator's clinical judgement.</a:t>
            </a:r>
          </a:p>
          <a:p>
            <a:r>
              <a:rPr lang="en-GB" dirty="0"/>
              <a:t>Therefore, babies who have had, or are expected to have, surgery </a:t>
            </a:r>
            <a:r>
              <a:rPr lang="en-GB" b="1" dirty="0"/>
              <a:t>should still be considered for DEXTA if they meet the other eligibility criteria</a:t>
            </a:r>
            <a:r>
              <a:rPr lang="en-GB" dirty="0"/>
              <a:t>.</a:t>
            </a:r>
          </a:p>
          <a:p>
            <a:endParaRPr lang="en-GB" dirty="0"/>
          </a:p>
          <a:p>
            <a:r>
              <a:rPr lang="en-GB" dirty="0"/>
              <a:t>If there is uncertainty about whether a particular baby is eligible, the clinical team can discuss this with the DEXTA trial team.</a:t>
            </a:r>
          </a:p>
          <a:p>
            <a:endParaRPr lang="en-GB" dirty="0"/>
          </a:p>
          <a:p>
            <a:pPr marL="285750" indent="-285750">
              <a:buFont typeface="Arial" panose="020B0604020202020204" pitchFamily="34" charset="0"/>
              <a:buChar char="•"/>
            </a:pPr>
            <a:endParaRPr lang="en-GB" dirty="0"/>
          </a:p>
          <a:p>
            <a:endParaRPr lang="en-GB" dirty="0"/>
          </a:p>
        </p:txBody>
      </p:sp>
      <p:pic>
        <p:nvPicPr>
          <p:cNvPr id="10" name="Picture 9" descr="A hand holding a baby&#10;&#10;AI-generated content may be incorrect.">
            <a:extLst>
              <a:ext uri="{FF2B5EF4-FFF2-40B4-BE49-F238E27FC236}">
                <a16:creationId xmlns:a16="http://schemas.microsoft.com/office/drawing/2014/main" id="{5251CF6B-94E3-4DF7-0E5C-5CDFF02A982E}"/>
              </a:ext>
            </a:extLst>
          </p:cNvPr>
          <p:cNvPicPr>
            <a:picLocks noChangeAspect="1"/>
          </p:cNvPicPr>
          <p:nvPr/>
        </p:nvPicPr>
        <p:blipFill>
          <a:blip r:embed="rId3">
            <a:extLst>
              <a:ext uri="{28A0092B-C50C-407E-A947-70E740481C1C}">
                <a14:useLocalDpi xmlns:a14="http://schemas.microsoft.com/office/drawing/2010/main" val="0"/>
              </a:ext>
            </a:extLst>
          </a:blip>
          <a:srcRect l="13940" t="23952" r="11417" b="13000"/>
          <a:stretch>
            <a:fillRect/>
          </a:stretch>
        </p:blipFill>
        <p:spPr>
          <a:xfrm>
            <a:off x="-23814" y="0"/>
            <a:ext cx="1144632" cy="1016702"/>
          </a:xfrm>
          <a:prstGeom prst="rect">
            <a:avLst/>
          </a:prstGeom>
        </p:spPr>
      </p:pic>
      <p:sp>
        <p:nvSpPr>
          <p:cNvPr id="3" name="Footer Placeholder 1">
            <a:extLst>
              <a:ext uri="{FF2B5EF4-FFF2-40B4-BE49-F238E27FC236}">
                <a16:creationId xmlns:a16="http://schemas.microsoft.com/office/drawing/2014/main" id="{6541991D-3216-5B3B-F4AD-D574B15A77C7}"/>
              </a:ext>
            </a:extLst>
          </p:cNvPr>
          <p:cNvSpPr txBox="1">
            <a:spLocks/>
          </p:cNvSpPr>
          <p:nvPr/>
        </p:nvSpPr>
        <p:spPr>
          <a:xfrm rot="16200000">
            <a:off x="-2156801" y="3515895"/>
            <a:ext cx="4848225"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GB" sz="1200" i="1">
                <a:solidFill>
                  <a:schemeClr val="bg1">
                    <a:lumMod val="10000"/>
                  </a:schemeClr>
                </a:solidFill>
              </a:rPr>
              <a:t>WPD 5.8_Site Initiation Visit Slide Set Template_V4.0_09-Oct-2025</a:t>
            </a:r>
          </a:p>
        </p:txBody>
      </p:sp>
    </p:spTree>
    <p:extLst>
      <p:ext uri="{BB962C8B-B14F-4D97-AF65-F5344CB8AC3E}">
        <p14:creationId xmlns:p14="http://schemas.microsoft.com/office/powerpoint/2010/main" val="140254810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B5AD0B-2882-481D-C29B-126D341F9052}"/>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20065F08-DF2E-1737-6618-E0BCBCC80CDF}"/>
              </a:ext>
            </a:extLst>
          </p:cNvPr>
          <p:cNvSpPr/>
          <p:nvPr/>
        </p:nvSpPr>
        <p:spPr>
          <a:xfrm>
            <a:off x="0" y="1274345"/>
            <a:ext cx="12192000" cy="5583655"/>
          </a:xfrm>
          <a:prstGeom prst="rect">
            <a:avLst/>
          </a:prstGeom>
          <a:solidFill>
            <a:srgbClr val="FCFBF8"/>
          </a:solidFill>
          <a:ln>
            <a:solidFill>
              <a:srgbClr val="FCFBF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itle 4">
            <a:extLst>
              <a:ext uri="{FF2B5EF4-FFF2-40B4-BE49-F238E27FC236}">
                <a16:creationId xmlns:a16="http://schemas.microsoft.com/office/drawing/2014/main" id="{27596C6D-26CC-1760-85E4-6DBCB18958F9}"/>
              </a:ext>
            </a:extLst>
          </p:cNvPr>
          <p:cNvSpPr>
            <a:spLocks noGrp="1"/>
          </p:cNvSpPr>
          <p:nvPr>
            <p:ph type="title"/>
          </p:nvPr>
        </p:nvSpPr>
        <p:spPr>
          <a:xfrm>
            <a:off x="1325563" y="153472"/>
            <a:ext cx="10440987" cy="900000"/>
          </a:xfrm>
        </p:spPr>
        <p:txBody>
          <a:bodyPr>
            <a:normAutofit/>
          </a:bodyPr>
          <a:lstStyle/>
          <a:p>
            <a:r>
              <a:rPr lang="en-US"/>
              <a:t>Trial details</a:t>
            </a:r>
          </a:p>
        </p:txBody>
      </p:sp>
      <p:sp>
        <p:nvSpPr>
          <p:cNvPr id="2" name="Slide Number Placeholder 1">
            <a:extLst>
              <a:ext uri="{FF2B5EF4-FFF2-40B4-BE49-F238E27FC236}">
                <a16:creationId xmlns:a16="http://schemas.microsoft.com/office/drawing/2014/main" id="{11E1669E-FEFE-8948-FE12-021E9CC69713}"/>
              </a:ext>
            </a:extLst>
          </p:cNvPr>
          <p:cNvSpPr>
            <a:spLocks noGrp="1"/>
          </p:cNvSpPr>
          <p:nvPr>
            <p:ph type="sldNum" sz="quarter" idx="4"/>
          </p:nvPr>
        </p:nvSpPr>
        <p:spPr/>
        <p:txBody>
          <a:bodyPr/>
          <a:lstStyle/>
          <a:p>
            <a:fld id="{820EACED-CA5D-B048-836B-BF30EF0E914A}" type="slidenum">
              <a:rPr lang="en-US" smtClean="0"/>
              <a:pPr/>
              <a:t>17</a:t>
            </a:fld>
            <a:endParaRPr lang="en-US"/>
          </a:p>
        </p:txBody>
      </p:sp>
      <p:sp>
        <p:nvSpPr>
          <p:cNvPr id="8" name="TextBox 7">
            <a:extLst>
              <a:ext uri="{FF2B5EF4-FFF2-40B4-BE49-F238E27FC236}">
                <a16:creationId xmlns:a16="http://schemas.microsoft.com/office/drawing/2014/main" id="{9C70F8BA-FFE7-0DE2-39B7-0017E3629FB8}"/>
              </a:ext>
            </a:extLst>
          </p:cNvPr>
          <p:cNvSpPr txBox="1"/>
          <p:nvPr/>
        </p:nvSpPr>
        <p:spPr>
          <a:xfrm>
            <a:off x="907500" y="1713120"/>
            <a:ext cx="11163367" cy="2062103"/>
          </a:xfrm>
          <a:prstGeom prst="rect">
            <a:avLst/>
          </a:prstGeom>
          <a:noFill/>
        </p:spPr>
        <p:txBody>
          <a:bodyPr wrap="square" rtlCol="0">
            <a:spAutoFit/>
          </a:bodyPr>
          <a:lstStyle/>
          <a:p>
            <a:r>
              <a:rPr lang="en-GB" sz="2000" b="1" u="sng">
                <a:solidFill>
                  <a:srgbClr val="BE8FC3"/>
                </a:solidFill>
              </a:rPr>
              <a:t>Overview of the trial timelines </a:t>
            </a:r>
            <a:endParaRPr lang="en-GB" sz="2000" b="1" i="1" u="sng">
              <a:solidFill>
                <a:srgbClr val="BE8FC3"/>
              </a:solidFill>
            </a:endParaRPr>
          </a:p>
          <a:p>
            <a:endParaRPr lang="en-GB"/>
          </a:p>
          <a:p>
            <a:pPr marL="285750" indent="-285750">
              <a:buFont typeface="Arial" panose="020B0604020202020204" pitchFamily="34" charset="0"/>
              <a:buChar char="•"/>
            </a:pPr>
            <a:endParaRPr lang="en-GB"/>
          </a:p>
          <a:p>
            <a:pPr marL="285750" indent="-285750">
              <a:buFont typeface="Arial" panose="020B0604020202020204" pitchFamily="34" charset="0"/>
              <a:buChar char="•"/>
            </a:pPr>
            <a:endParaRPr lang="en-GB"/>
          </a:p>
          <a:p>
            <a:pPr marL="285750" indent="-285750">
              <a:buFont typeface="Arial" panose="020B0604020202020204" pitchFamily="34" charset="0"/>
              <a:buChar char="•"/>
            </a:pPr>
            <a:endParaRPr lang="en-GB"/>
          </a:p>
          <a:p>
            <a:pPr marL="285750" indent="-285750">
              <a:buFont typeface="Arial" panose="020B0604020202020204" pitchFamily="34" charset="0"/>
              <a:buChar char="•"/>
            </a:pPr>
            <a:endParaRPr lang="en-GB"/>
          </a:p>
          <a:p>
            <a:endParaRPr lang="en-GB"/>
          </a:p>
        </p:txBody>
      </p:sp>
      <p:graphicFrame>
        <p:nvGraphicFramePr>
          <p:cNvPr id="7" name="Table 6">
            <a:extLst>
              <a:ext uri="{FF2B5EF4-FFF2-40B4-BE49-F238E27FC236}">
                <a16:creationId xmlns:a16="http://schemas.microsoft.com/office/drawing/2014/main" id="{EF65885F-86D0-FB7B-C705-11FFD15544A3}"/>
              </a:ext>
            </a:extLst>
          </p:cNvPr>
          <p:cNvGraphicFramePr>
            <a:graphicFrameLocks noGrp="1"/>
          </p:cNvGraphicFramePr>
          <p:nvPr>
            <p:extLst>
              <p:ext uri="{D42A27DB-BD31-4B8C-83A1-F6EECF244321}">
                <p14:modId xmlns:p14="http://schemas.microsoft.com/office/powerpoint/2010/main" val="3482154298"/>
              </p:ext>
            </p:extLst>
          </p:nvPr>
        </p:nvGraphicFramePr>
        <p:xfrm>
          <a:off x="1555589" y="2744171"/>
          <a:ext cx="8838602" cy="2614898"/>
        </p:xfrm>
        <a:graphic>
          <a:graphicData uri="http://schemas.openxmlformats.org/drawingml/2006/table">
            <a:tbl>
              <a:tblPr firstRow="1" bandRow="1">
                <a:tableStyleId>{7E9639D4-E3E2-4D34-9284-5A2195B3D0D7}</a:tableStyleId>
              </a:tblPr>
              <a:tblGrid>
                <a:gridCol w="4747865">
                  <a:extLst>
                    <a:ext uri="{9D8B030D-6E8A-4147-A177-3AD203B41FA5}">
                      <a16:colId xmlns:a16="http://schemas.microsoft.com/office/drawing/2014/main" val="3854774588"/>
                    </a:ext>
                  </a:extLst>
                </a:gridCol>
                <a:gridCol w="4090737">
                  <a:extLst>
                    <a:ext uri="{9D8B030D-6E8A-4147-A177-3AD203B41FA5}">
                      <a16:colId xmlns:a16="http://schemas.microsoft.com/office/drawing/2014/main" val="1935066323"/>
                    </a:ext>
                  </a:extLst>
                </a:gridCol>
              </a:tblGrid>
              <a:tr h="433066">
                <a:tc>
                  <a:txBody>
                    <a:bodyPr/>
                    <a:lstStyle/>
                    <a:p>
                      <a:pPr algn="l"/>
                      <a:r>
                        <a:rPr lang="en-GB" sz="2400" b="1"/>
                        <a:t>Milestone</a:t>
                      </a:r>
                      <a:endParaRPr lang="en-GB" sz="2400" b="1">
                        <a:latin typeface="Calibri" panose="020F0502020204030204" pitchFamily="34" charset="0"/>
                        <a:ea typeface="Calibri" panose="020F0502020204030204" pitchFamily="34" charset="0"/>
                        <a:cs typeface="Calibri" panose="020F0502020204030204" pitchFamily="34" charset="0"/>
                      </a:endParaRPr>
                    </a:p>
                  </a:txBody>
                  <a:tcPr anchor="ctr"/>
                </a:tc>
                <a:tc>
                  <a:txBody>
                    <a:bodyPr/>
                    <a:lstStyle/>
                    <a:p>
                      <a:pPr algn="l"/>
                      <a:r>
                        <a:rPr lang="en-GB" sz="2400"/>
                        <a:t>Date</a:t>
                      </a:r>
                      <a:endParaRPr lang="en-GB" sz="2400">
                        <a:latin typeface="Calibri" panose="020F0502020204030204" pitchFamily="34" charset="0"/>
                        <a:ea typeface="Calibri" panose="020F0502020204030204" pitchFamily="34" charset="0"/>
                        <a:cs typeface="Calibri" panose="020F0502020204030204" pitchFamily="34" charset="0"/>
                      </a:endParaRPr>
                    </a:p>
                  </a:txBody>
                  <a:tcPr anchor="ctr"/>
                </a:tc>
                <a:extLst>
                  <a:ext uri="{0D108BD9-81ED-4DB2-BD59-A6C34878D82A}">
                    <a16:rowId xmlns:a16="http://schemas.microsoft.com/office/drawing/2014/main" val="306388180"/>
                  </a:ext>
                </a:extLst>
              </a:tr>
              <a:tr h="532186">
                <a:tc>
                  <a:txBody>
                    <a:bodyPr/>
                    <a:lstStyle/>
                    <a:p>
                      <a:r>
                        <a:rPr lang="en-GB" sz="2000" b="1" kern="1200">
                          <a:solidFill>
                            <a:schemeClr val="dk1"/>
                          </a:solidFill>
                          <a:effectLst/>
                        </a:rPr>
                        <a:t>Site opening</a:t>
                      </a:r>
                      <a:endParaRPr lang="en-GB" sz="2000" b="1">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r>
                        <a:rPr lang="en-GB" sz="2000">
                          <a:latin typeface="+mn-lt"/>
                          <a:ea typeface="Calibri" panose="020F0502020204030204" pitchFamily="34" charset="0"/>
                          <a:cs typeface="Calibri" panose="020F0502020204030204" pitchFamily="34" charset="0"/>
                        </a:rPr>
                        <a:t>February 2026</a:t>
                      </a:r>
                    </a:p>
                  </a:txBody>
                  <a:tcPr/>
                </a:tc>
                <a:extLst>
                  <a:ext uri="{0D108BD9-81ED-4DB2-BD59-A6C34878D82A}">
                    <a16:rowId xmlns:a16="http://schemas.microsoft.com/office/drawing/2014/main" val="143146871"/>
                  </a:ext>
                </a:extLst>
              </a:tr>
              <a:tr h="532186">
                <a:tc>
                  <a:txBody>
                    <a:bodyPr/>
                    <a:lstStyle/>
                    <a:p>
                      <a:r>
                        <a:rPr lang="en-GB" sz="2000" b="1"/>
                        <a:t>Recruitment</a:t>
                      </a:r>
                      <a:endParaRPr lang="en-GB" sz="2000" b="1">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r>
                        <a:rPr lang="en-GB" sz="2000">
                          <a:latin typeface="+mn-lt"/>
                          <a:ea typeface="Calibri" panose="020F0502020204030204" pitchFamily="34" charset="0"/>
                          <a:cs typeface="Calibri" panose="020F0502020204030204" pitchFamily="34" charset="0"/>
                        </a:rPr>
                        <a:t>24 months</a:t>
                      </a:r>
                    </a:p>
                  </a:txBody>
                  <a:tcPr/>
                </a:tc>
                <a:extLst>
                  <a:ext uri="{0D108BD9-81ED-4DB2-BD59-A6C34878D82A}">
                    <a16:rowId xmlns:a16="http://schemas.microsoft.com/office/drawing/2014/main" val="1272246393"/>
                  </a:ext>
                </a:extLst>
              </a:tr>
              <a:tr h="558185">
                <a:tc>
                  <a:txBody>
                    <a:bodyPr/>
                    <a:lstStyle/>
                    <a:p>
                      <a:r>
                        <a:rPr lang="en-GB" sz="2000" b="1"/>
                        <a:t>End of data collection and analysis</a:t>
                      </a:r>
                      <a:endParaRPr lang="en-GB" sz="2000" b="1">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r>
                        <a:rPr lang="en-GB" sz="2000" dirty="0">
                          <a:latin typeface="+mn-lt"/>
                          <a:ea typeface="Calibri" panose="020F0502020204030204" pitchFamily="34" charset="0"/>
                          <a:cs typeface="Calibri" panose="020F0502020204030204" pitchFamily="34" charset="0"/>
                        </a:rPr>
                        <a:t>July 2027</a:t>
                      </a:r>
                    </a:p>
                  </a:txBody>
                  <a:tcPr/>
                </a:tc>
                <a:extLst>
                  <a:ext uri="{0D108BD9-81ED-4DB2-BD59-A6C34878D82A}">
                    <a16:rowId xmlns:a16="http://schemas.microsoft.com/office/drawing/2014/main" val="529249357"/>
                  </a:ext>
                </a:extLst>
              </a:tr>
              <a:tr h="535141">
                <a:tc>
                  <a:txBody>
                    <a:bodyPr/>
                    <a:lstStyle/>
                    <a:p>
                      <a:r>
                        <a:rPr lang="en-GB" sz="2000" b="1"/>
                        <a:t>Report and Dissemination</a:t>
                      </a:r>
                      <a:endParaRPr lang="en-GB" sz="2000" b="1">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r>
                        <a:rPr lang="en-GB" sz="2000" dirty="0">
                          <a:latin typeface="+mn-lt"/>
                          <a:ea typeface="Calibri" panose="020F0502020204030204" pitchFamily="34" charset="0"/>
                          <a:cs typeface="Calibri" panose="020F0502020204030204" pitchFamily="34" charset="0"/>
                        </a:rPr>
                        <a:t>Mid 2028 and 2030</a:t>
                      </a:r>
                    </a:p>
                  </a:txBody>
                  <a:tcPr/>
                </a:tc>
                <a:extLst>
                  <a:ext uri="{0D108BD9-81ED-4DB2-BD59-A6C34878D82A}">
                    <a16:rowId xmlns:a16="http://schemas.microsoft.com/office/drawing/2014/main" val="1676727086"/>
                  </a:ext>
                </a:extLst>
              </a:tr>
            </a:tbl>
          </a:graphicData>
        </a:graphic>
      </p:graphicFrame>
      <p:pic>
        <p:nvPicPr>
          <p:cNvPr id="9" name="Picture 8" descr="A hand holding a baby&#10;&#10;AI-generated content may be incorrect.">
            <a:extLst>
              <a:ext uri="{FF2B5EF4-FFF2-40B4-BE49-F238E27FC236}">
                <a16:creationId xmlns:a16="http://schemas.microsoft.com/office/drawing/2014/main" id="{01C2074D-89B9-8CBD-B961-DD9E9D421115}"/>
              </a:ext>
            </a:extLst>
          </p:cNvPr>
          <p:cNvPicPr>
            <a:picLocks noChangeAspect="1"/>
          </p:cNvPicPr>
          <p:nvPr/>
        </p:nvPicPr>
        <p:blipFill>
          <a:blip r:embed="rId3">
            <a:extLst>
              <a:ext uri="{28A0092B-C50C-407E-A947-70E740481C1C}">
                <a14:useLocalDpi xmlns:a14="http://schemas.microsoft.com/office/drawing/2010/main" val="0"/>
              </a:ext>
            </a:extLst>
          </a:blip>
          <a:srcRect l="13940" t="23952" r="11417" b="13000"/>
          <a:stretch>
            <a:fillRect/>
          </a:stretch>
        </p:blipFill>
        <p:spPr>
          <a:xfrm>
            <a:off x="-23814" y="0"/>
            <a:ext cx="1144632" cy="1016702"/>
          </a:xfrm>
          <a:prstGeom prst="rect">
            <a:avLst/>
          </a:prstGeom>
        </p:spPr>
      </p:pic>
      <p:sp>
        <p:nvSpPr>
          <p:cNvPr id="3" name="Footer Placeholder 1">
            <a:extLst>
              <a:ext uri="{FF2B5EF4-FFF2-40B4-BE49-F238E27FC236}">
                <a16:creationId xmlns:a16="http://schemas.microsoft.com/office/drawing/2014/main" id="{5607E28E-D94B-F2EC-8C21-5F6DD1080A1F}"/>
              </a:ext>
            </a:extLst>
          </p:cNvPr>
          <p:cNvSpPr txBox="1">
            <a:spLocks/>
          </p:cNvSpPr>
          <p:nvPr/>
        </p:nvSpPr>
        <p:spPr>
          <a:xfrm rot="16200000">
            <a:off x="-2156801" y="3515895"/>
            <a:ext cx="4848225"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GB" sz="1200" i="1">
                <a:solidFill>
                  <a:schemeClr val="bg1">
                    <a:lumMod val="10000"/>
                  </a:schemeClr>
                </a:solidFill>
              </a:rPr>
              <a:t>WPD 5.8_Site Initiation Visit Slide Set Template_V4.0_09-Oct-2025</a:t>
            </a:r>
          </a:p>
        </p:txBody>
      </p:sp>
    </p:spTree>
    <p:extLst>
      <p:ext uri="{BB962C8B-B14F-4D97-AF65-F5344CB8AC3E}">
        <p14:creationId xmlns:p14="http://schemas.microsoft.com/office/powerpoint/2010/main" val="41869816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B173BF-64F7-9A24-6465-3638032F1B7B}"/>
            </a:ext>
          </a:extLst>
        </p:cNvPr>
        <p:cNvGrpSpPr/>
        <p:nvPr/>
      </p:nvGrpSpPr>
      <p:grpSpPr>
        <a:xfrm>
          <a:off x="0" y="0"/>
          <a:ext cx="0" cy="0"/>
          <a:chOff x="0" y="0"/>
          <a:chExt cx="0" cy="0"/>
        </a:xfrm>
      </p:grpSpPr>
      <p:sp>
        <p:nvSpPr>
          <p:cNvPr id="9" name="Title 8">
            <a:extLst>
              <a:ext uri="{FF2B5EF4-FFF2-40B4-BE49-F238E27FC236}">
                <a16:creationId xmlns:a16="http://schemas.microsoft.com/office/drawing/2014/main" id="{D2110050-C783-569D-86A3-8CC773B5EC96}"/>
              </a:ext>
            </a:extLst>
          </p:cNvPr>
          <p:cNvSpPr>
            <a:spLocks noGrp="1"/>
          </p:cNvSpPr>
          <p:nvPr>
            <p:ph type="ctrTitle"/>
          </p:nvPr>
        </p:nvSpPr>
        <p:spPr>
          <a:xfrm>
            <a:off x="869130" y="2081863"/>
            <a:ext cx="11499850" cy="1620837"/>
          </a:xfrm>
        </p:spPr>
        <p:txBody>
          <a:bodyPr>
            <a:normAutofit/>
          </a:bodyPr>
          <a:lstStyle/>
          <a:p>
            <a:r>
              <a:rPr lang="en-GB"/>
              <a:t>Participant pathway</a:t>
            </a:r>
          </a:p>
        </p:txBody>
      </p:sp>
      <p:grpSp>
        <p:nvGrpSpPr>
          <p:cNvPr id="3" name="Group 2">
            <a:extLst>
              <a:ext uri="{FF2B5EF4-FFF2-40B4-BE49-F238E27FC236}">
                <a16:creationId xmlns:a16="http://schemas.microsoft.com/office/drawing/2014/main" id="{2EF43C89-0CD7-3952-5F73-778BE04B54E0}"/>
              </a:ext>
            </a:extLst>
          </p:cNvPr>
          <p:cNvGrpSpPr/>
          <p:nvPr/>
        </p:nvGrpSpPr>
        <p:grpSpPr>
          <a:xfrm>
            <a:off x="-123323" y="5620417"/>
            <a:ext cx="12315323" cy="1395014"/>
            <a:chOff x="-123323" y="5675533"/>
            <a:chExt cx="12315323" cy="1395014"/>
          </a:xfrm>
        </p:grpSpPr>
        <p:sp>
          <p:nvSpPr>
            <p:cNvPr id="10" name="Rectangle 9">
              <a:extLst>
                <a:ext uri="{FF2B5EF4-FFF2-40B4-BE49-F238E27FC236}">
                  <a16:creationId xmlns:a16="http://schemas.microsoft.com/office/drawing/2014/main" id="{9D40F72E-D166-A093-16C1-A7971C2D9995}"/>
                </a:ext>
              </a:extLst>
            </p:cNvPr>
            <p:cNvSpPr/>
            <p:nvPr/>
          </p:nvSpPr>
          <p:spPr>
            <a:xfrm>
              <a:off x="0" y="5868969"/>
              <a:ext cx="12192000" cy="1048997"/>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1" name="Picture 10" descr="Blue text on a black background&#10;&#10;Description automatically generated">
              <a:extLst>
                <a:ext uri="{FF2B5EF4-FFF2-40B4-BE49-F238E27FC236}">
                  <a16:creationId xmlns:a16="http://schemas.microsoft.com/office/drawing/2014/main" id="{7E4CE0D3-0116-B583-5FB9-251B79F7719B}"/>
                </a:ext>
              </a:extLst>
            </p:cNvPr>
            <p:cNvPicPr>
              <a:picLocks noChangeAspect="1"/>
            </p:cNvPicPr>
            <p:nvPr/>
          </p:nvPicPr>
          <p:blipFill>
            <a:blip r:embed="rId3"/>
            <a:stretch>
              <a:fillRect/>
            </a:stretch>
          </p:blipFill>
          <p:spPr>
            <a:xfrm>
              <a:off x="10282236" y="5957176"/>
              <a:ext cx="1643064" cy="863970"/>
            </a:xfrm>
            <a:prstGeom prst="rect">
              <a:avLst/>
            </a:prstGeom>
          </p:spPr>
        </p:pic>
        <p:pic>
          <p:nvPicPr>
            <p:cNvPr id="12" name="Picture 11" descr="A logo of a baby in a hand&#10;&#10;AI-generated content may be incorrect.">
              <a:extLst>
                <a:ext uri="{FF2B5EF4-FFF2-40B4-BE49-F238E27FC236}">
                  <a16:creationId xmlns:a16="http://schemas.microsoft.com/office/drawing/2014/main" id="{91E489BC-52DC-F730-D18E-5896020ABF3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3323" y="5675533"/>
              <a:ext cx="1979196" cy="1395014"/>
            </a:xfrm>
            <a:prstGeom prst="rect">
              <a:avLst/>
            </a:prstGeom>
          </p:spPr>
        </p:pic>
        <p:pic>
          <p:nvPicPr>
            <p:cNvPr id="13" name="Picture 2" descr="University Hospitals of Derby and Burton NHS Foundation Trust – My Planned  Care NHS">
              <a:extLst>
                <a:ext uri="{FF2B5EF4-FFF2-40B4-BE49-F238E27FC236}">
                  <a16:creationId xmlns:a16="http://schemas.microsoft.com/office/drawing/2014/main" id="{975134BA-7C1C-16C4-4C59-7B1814D6724F}"/>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20026" b="20449"/>
            <a:stretch>
              <a:fillRect/>
            </a:stretch>
          </p:blipFill>
          <p:spPr bwMode="auto">
            <a:xfrm>
              <a:off x="2065956" y="5868969"/>
              <a:ext cx="2592640" cy="1091503"/>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a:extLst>
                <a:ext uri="{FF2B5EF4-FFF2-40B4-BE49-F238E27FC236}">
                  <a16:creationId xmlns:a16="http://schemas.microsoft.com/office/drawing/2014/main" id="{31D640B6-0782-3FA6-25B0-EB5C1B9D7D1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734061" y="6086288"/>
              <a:ext cx="3540723" cy="630249"/>
            </a:xfrm>
            <a:prstGeom prst="rect">
              <a:avLst/>
            </a:prstGeom>
            <a:noFill/>
            <a:extLst>
              <a:ext uri="{909E8E84-426E-40DD-AFC4-6F175D3DCCD1}">
                <a14:hiddenFill xmlns:a14="http://schemas.microsoft.com/office/drawing/2010/main">
                  <a:solidFill>
                    <a:srgbClr val="FFFFFF"/>
                  </a:solidFill>
                </a14:hiddenFill>
              </a:ext>
            </a:extLst>
          </p:spPr>
        </p:pic>
      </p:grpSp>
      <p:sp>
        <p:nvSpPr>
          <p:cNvPr id="4" name="Footer Placeholder 1">
            <a:extLst>
              <a:ext uri="{FF2B5EF4-FFF2-40B4-BE49-F238E27FC236}">
                <a16:creationId xmlns:a16="http://schemas.microsoft.com/office/drawing/2014/main" id="{51C5100C-D447-A077-03F3-EF4FACA3A37E}"/>
              </a:ext>
            </a:extLst>
          </p:cNvPr>
          <p:cNvSpPr txBox="1">
            <a:spLocks/>
          </p:cNvSpPr>
          <p:nvPr/>
        </p:nvSpPr>
        <p:spPr>
          <a:xfrm rot="16200000">
            <a:off x="-2241550" y="3246437"/>
            <a:ext cx="4848225"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GB" sz="1200" i="1">
                <a:solidFill>
                  <a:schemeClr val="bg1"/>
                </a:solidFill>
              </a:rPr>
              <a:t>WPD 5.8_Site Initiation Visit Slide Set Template_V4.0_09-Oct-2025</a:t>
            </a:r>
          </a:p>
        </p:txBody>
      </p:sp>
    </p:spTree>
    <p:extLst>
      <p:ext uri="{BB962C8B-B14F-4D97-AF65-F5344CB8AC3E}">
        <p14:creationId xmlns:p14="http://schemas.microsoft.com/office/powerpoint/2010/main" val="18863773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B7B488-6107-1D5E-7C2A-4B17C870290B}"/>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0BF7CE34-2546-41F2-72ED-D54187653510}"/>
              </a:ext>
            </a:extLst>
          </p:cNvPr>
          <p:cNvSpPr/>
          <p:nvPr/>
        </p:nvSpPr>
        <p:spPr>
          <a:xfrm>
            <a:off x="0" y="1274345"/>
            <a:ext cx="12192000" cy="5583655"/>
          </a:xfrm>
          <a:prstGeom prst="rect">
            <a:avLst/>
          </a:prstGeom>
          <a:solidFill>
            <a:srgbClr val="FCFBF8"/>
          </a:solidFill>
          <a:ln>
            <a:solidFill>
              <a:srgbClr val="FCFBF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itle 4">
            <a:extLst>
              <a:ext uri="{FF2B5EF4-FFF2-40B4-BE49-F238E27FC236}">
                <a16:creationId xmlns:a16="http://schemas.microsoft.com/office/drawing/2014/main" id="{CDAC8C25-864E-D089-FBB0-80F699EF2B65}"/>
              </a:ext>
            </a:extLst>
          </p:cNvPr>
          <p:cNvSpPr>
            <a:spLocks noGrp="1"/>
          </p:cNvSpPr>
          <p:nvPr>
            <p:ph type="title"/>
          </p:nvPr>
        </p:nvSpPr>
        <p:spPr>
          <a:xfrm>
            <a:off x="1325563" y="153472"/>
            <a:ext cx="10440987" cy="900000"/>
          </a:xfrm>
        </p:spPr>
        <p:txBody>
          <a:bodyPr>
            <a:normAutofit/>
          </a:bodyPr>
          <a:lstStyle/>
          <a:p>
            <a:r>
              <a:rPr lang="en-US"/>
              <a:t>Participant pathway</a:t>
            </a:r>
          </a:p>
        </p:txBody>
      </p:sp>
      <p:sp>
        <p:nvSpPr>
          <p:cNvPr id="2" name="Slide Number Placeholder 1">
            <a:extLst>
              <a:ext uri="{FF2B5EF4-FFF2-40B4-BE49-F238E27FC236}">
                <a16:creationId xmlns:a16="http://schemas.microsoft.com/office/drawing/2014/main" id="{C36F03F8-8FF6-80A1-3E06-0477EC6D24E7}"/>
              </a:ext>
            </a:extLst>
          </p:cNvPr>
          <p:cNvSpPr>
            <a:spLocks noGrp="1"/>
          </p:cNvSpPr>
          <p:nvPr>
            <p:ph type="sldNum" sz="quarter" idx="4"/>
          </p:nvPr>
        </p:nvSpPr>
        <p:spPr/>
        <p:txBody>
          <a:bodyPr/>
          <a:lstStyle/>
          <a:p>
            <a:fld id="{820EACED-CA5D-B048-836B-BF30EF0E914A}" type="slidenum">
              <a:rPr lang="en-US" smtClean="0"/>
              <a:pPr/>
              <a:t>19</a:t>
            </a:fld>
            <a:endParaRPr lang="en-US"/>
          </a:p>
        </p:txBody>
      </p:sp>
      <p:pic>
        <p:nvPicPr>
          <p:cNvPr id="7" name="Picture 6" descr="A hand holding a baby&#10;&#10;AI-generated content may be incorrect.">
            <a:extLst>
              <a:ext uri="{FF2B5EF4-FFF2-40B4-BE49-F238E27FC236}">
                <a16:creationId xmlns:a16="http://schemas.microsoft.com/office/drawing/2014/main" id="{72EE8027-D77D-825B-1468-3D12E9E6842C}"/>
              </a:ext>
            </a:extLst>
          </p:cNvPr>
          <p:cNvPicPr>
            <a:picLocks noChangeAspect="1"/>
          </p:cNvPicPr>
          <p:nvPr/>
        </p:nvPicPr>
        <p:blipFill>
          <a:blip r:embed="rId3">
            <a:extLst>
              <a:ext uri="{28A0092B-C50C-407E-A947-70E740481C1C}">
                <a14:useLocalDpi xmlns:a14="http://schemas.microsoft.com/office/drawing/2010/main" val="0"/>
              </a:ext>
            </a:extLst>
          </a:blip>
          <a:srcRect l="13940" t="23952" r="11417" b="13000"/>
          <a:stretch>
            <a:fillRect/>
          </a:stretch>
        </p:blipFill>
        <p:spPr>
          <a:xfrm>
            <a:off x="-23814" y="0"/>
            <a:ext cx="1144632" cy="1016702"/>
          </a:xfrm>
          <a:prstGeom prst="rect">
            <a:avLst/>
          </a:prstGeom>
        </p:spPr>
      </p:pic>
      <p:sp>
        <p:nvSpPr>
          <p:cNvPr id="3" name="Footer Placeholder 1">
            <a:extLst>
              <a:ext uri="{FF2B5EF4-FFF2-40B4-BE49-F238E27FC236}">
                <a16:creationId xmlns:a16="http://schemas.microsoft.com/office/drawing/2014/main" id="{BDC84F95-B59E-CBF2-E996-664693696743}"/>
              </a:ext>
            </a:extLst>
          </p:cNvPr>
          <p:cNvSpPr txBox="1">
            <a:spLocks/>
          </p:cNvSpPr>
          <p:nvPr/>
        </p:nvSpPr>
        <p:spPr>
          <a:xfrm rot="16200000">
            <a:off x="-2156801" y="3515895"/>
            <a:ext cx="4848225"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GB" sz="1200" i="1">
                <a:solidFill>
                  <a:schemeClr val="bg1">
                    <a:lumMod val="10000"/>
                  </a:schemeClr>
                </a:solidFill>
              </a:rPr>
              <a:t>WPD 5.8_Site Initiation Visit Slide Set Template_V4.0_09-Oct-2025</a:t>
            </a:r>
          </a:p>
        </p:txBody>
      </p:sp>
      <p:pic>
        <p:nvPicPr>
          <p:cNvPr id="11" name="Picture 10">
            <a:extLst>
              <a:ext uri="{FF2B5EF4-FFF2-40B4-BE49-F238E27FC236}">
                <a16:creationId xmlns:a16="http://schemas.microsoft.com/office/drawing/2014/main" id="{B61A6CC4-CF1E-6AB6-3444-EA0FCE5D1A64}"/>
              </a:ext>
            </a:extLst>
          </p:cNvPr>
          <p:cNvPicPr>
            <a:picLocks noChangeAspect="1"/>
          </p:cNvPicPr>
          <p:nvPr/>
        </p:nvPicPr>
        <p:blipFill>
          <a:blip r:embed="rId4"/>
          <a:stretch>
            <a:fillRect/>
          </a:stretch>
        </p:blipFill>
        <p:spPr>
          <a:xfrm>
            <a:off x="672003" y="1494290"/>
            <a:ext cx="11073105" cy="4848224"/>
          </a:xfrm>
          <a:prstGeom prst="rect">
            <a:avLst/>
          </a:prstGeom>
        </p:spPr>
      </p:pic>
    </p:spTree>
    <p:extLst>
      <p:ext uri="{BB962C8B-B14F-4D97-AF65-F5344CB8AC3E}">
        <p14:creationId xmlns:p14="http://schemas.microsoft.com/office/powerpoint/2010/main" val="21027909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9588E4-F506-E947-4637-F685965232F4}"/>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800A8DF0-E370-F4C2-A527-8E09B642E5D5}"/>
              </a:ext>
            </a:extLst>
          </p:cNvPr>
          <p:cNvSpPr/>
          <p:nvPr/>
        </p:nvSpPr>
        <p:spPr>
          <a:xfrm>
            <a:off x="0" y="1274345"/>
            <a:ext cx="12192000" cy="5583655"/>
          </a:xfrm>
          <a:prstGeom prst="rect">
            <a:avLst/>
          </a:prstGeom>
          <a:solidFill>
            <a:srgbClr val="FCFBF8"/>
          </a:solidFill>
          <a:ln>
            <a:solidFill>
              <a:srgbClr val="FCFBF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itle 4">
            <a:extLst>
              <a:ext uri="{FF2B5EF4-FFF2-40B4-BE49-F238E27FC236}">
                <a16:creationId xmlns:a16="http://schemas.microsoft.com/office/drawing/2014/main" id="{B282F3B4-F601-1764-00DD-2F48147DC02D}"/>
              </a:ext>
            </a:extLst>
          </p:cNvPr>
          <p:cNvSpPr>
            <a:spLocks noGrp="1"/>
          </p:cNvSpPr>
          <p:nvPr>
            <p:ph type="title"/>
          </p:nvPr>
        </p:nvSpPr>
        <p:spPr>
          <a:xfrm>
            <a:off x="1325563" y="153472"/>
            <a:ext cx="10440987" cy="900000"/>
          </a:xfrm>
        </p:spPr>
        <p:txBody>
          <a:bodyPr>
            <a:normAutofit/>
          </a:bodyPr>
          <a:lstStyle/>
          <a:p>
            <a:r>
              <a:rPr lang="en-US"/>
              <a:t>Participant pathway</a:t>
            </a:r>
          </a:p>
        </p:txBody>
      </p:sp>
      <p:sp>
        <p:nvSpPr>
          <p:cNvPr id="2" name="Slide Number Placeholder 1">
            <a:extLst>
              <a:ext uri="{FF2B5EF4-FFF2-40B4-BE49-F238E27FC236}">
                <a16:creationId xmlns:a16="http://schemas.microsoft.com/office/drawing/2014/main" id="{3C1E2018-B245-B681-958B-0A6B90118C29}"/>
              </a:ext>
            </a:extLst>
          </p:cNvPr>
          <p:cNvSpPr>
            <a:spLocks noGrp="1"/>
          </p:cNvSpPr>
          <p:nvPr>
            <p:ph type="sldNum" sz="quarter" idx="4"/>
          </p:nvPr>
        </p:nvSpPr>
        <p:spPr/>
        <p:txBody>
          <a:bodyPr/>
          <a:lstStyle/>
          <a:p>
            <a:fld id="{820EACED-CA5D-B048-836B-BF30EF0E914A}" type="slidenum">
              <a:rPr lang="en-US" smtClean="0"/>
              <a:pPr/>
              <a:t>20</a:t>
            </a:fld>
            <a:endParaRPr lang="en-US"/>
          </a:p>
        </p:txBody>
      </p:sp>
      <p:pic>
        <p:nvPicPr>
          <p:cNvPr id="7" name="Picture 6" descr="A hand holding a baby&#10;&#10;AI-generated content may be incorrect.">
            <a:extLst>
              <a:ext uri="{FF2B5EF4-FFF2-40B4-BE49-F238E27FC236}">
                <a16:creationId xmlns:a16="http://schemas.microsoft.com/office/drawing/2014/main" id="{143FDD94-CB26-C46A-D73E-13DC42075471}"/>
              </a:ext>
            </a:extLst>
          </p:cNvPr>
          <p:cNvPicPr>
            <a:picLocks noChangeAspect="1"/>
          </p:cNvPicPr>
          <p:nvPr/>
        </p:nvPicPr>
        <p:blipFill>
          <a:blip r:embed="rId3">
            <a:extLst>
              <a:ext uri="{28A0092B-C50C-407E-A947-70E740481C1C}">
                <a14:useLocalDpi xmlns:a14="http://schemas.microsoft.com/office/drawing/2010/main" val="0"/>
              </a:ext>
            </a:extLst>
          </a:blip>
          <a:srcRect l="13940" t="23952" r="11417" b="13000"/>
          <a:stretch>
            <a:fillRect/>
          </a:stretch>
        </p:blipFill>
        <p:spPr>
          <a:xfrm>
            <a:off x="-23814" y="0"/>
            <a:ext cx="1144632" cy="1016702"/>
          </a:xfrm>
          <a:prstGeom prst="rect">
            <a:avLst/>
          </a:prstGeom>
        </p:spPr>
      </p:pic>
      <p:sp>
        <p:nvSpPr>
          <p:cNvPr id="3" name="Footer Placeholder 1">
            <a:extLst>
              <a:ext uri="{FF2B5EF4-FFF2-40B4-BE49-F238E27FC236}">
                <a16:creationId xmlns:a16="http://schemas.microsoft.com/office/drawing/2014/main" id="{DCE972D0-B550-8A19-4380-7BA25F69145B}"/>
              </a:ext>
            </a:extLst>
          </p:cNvPr>
          <p:cNvSpPr txBox="1">
            <a:spLocks/>
          </p:cNvSpPr>
          <p:nvPr/>
        </p:nvSpPr>
        <p:spPr>
          <a:xfrm rot="16200000">
            <a:off x="-2156801" y="3515895"/>
            <a:ext cx="4848225"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GB" sz="1200" i="1">
                <a:solidFill>
                  <a:schemeClr val="bg1">
                    <a:lumMod val="10000"/>
                  </a:schemeClr>
                </a:solidFill>
              </a:rPr>
              <a:t>WPD 5.8_Site Initiation Visit Slide Set Template_V4.0_09-Oct-2025</a:t>
            </a:r>
          </a:p>
        </p:txBody>
      </p:sp>
      <p:pic>
        <p:nvPicPr>
          <p:cNvPr id="9" name="Picture 8">
            <a:extLst>
              <a:ext uri="{FF2B5EF4-FFF2-40B4-BE49-F238E27FC236}">
                <a16:creationId xmlns:a16="http://schemas.microsoft.com/office/drawing/2014/main" id="{B9E16CDF-5154-9DC0-4963-0E2A47E257F1}"/>
              </a:ext>
            </a:extLst>
          </p:cNvPr>
          <p:cNvPicPr>
            <a:picLocks noChangeAspect="1"/>
          </p:cNvPicPr>
          <p:nvPr/>
        </p:nvPicPr>
        <p:blipFill>
          <a:blip r:embed="rId4"/>
          <a:stretch>
            <a:fillRect/>
          </a:stretch>
        </p:blipFill>
        <p:spPr>
          <a:xfrm>
            <a:off x="534622" y="1549110"/>
            <a:ext cx="11421289" cy="4573460"/>
          </a:xfrm>
          <a:prstGeom prst="rect">
            <a:avLst/>
          </a:prstGeom>
        </p:spPr>
      </p:pic>
    </p:spTree>
    <p:extLst>
      <p:ext uri="{BB962C8B-B14F-4D97-AF65-F5344CB8AC3E}">
        <p14:creationId xmlns:p14="http://schemas.microsoft.com/office/powerpoint/2010/main" val="25154599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20A5F6-4BB1-26AD-2071-3379F0925F08}"/>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3784AF14-DE75-029F-61BD-AC46D46449CE}"/>
              </a:ext>
            </a:extLst>
          </p:cNvPr>
          <p:cNvSpPr/>
          <p:nvPr/>
        </p:nvSpPr>
        <p:spPr>
          <a:xfrm>
            <a:off x="0" y="1274345"/>
            <a:ext cx="12192000" cy="5583655"/>
          </a:xfrm>
          <a:prstGeom prst="rect">
            <a:avLst/>
          </a:prstGeom>
          <a:solidFill>
            <a:srgbClr val="FCFBF8"/>
          </a:solidFill>
          <a:ln>
            <a:solidFill>
              <a:srgbClr val="FCFBF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itle 4">
            <a:extLst>
              <a:ext uri="{FF2B5EF4-FFF2-40B4-BE49-F238E27FC236}">
                <a16:creationId xmlns:a16="http://schemas.microsoft.com/office/drawing/2014/main" id="{D76A007C-BA32-D3B5-13A0-79119FDB0322}"/>
              </a:ext>
            </a:extLst>
          </p:cNvPr>
          <p:cNvSpPr>
            <a:spLocks noGrp="1"/>
          </p:cNvSpPr>
          <p:nvPr>
            <p:ph type="title"/>
          </p:nvPr>
        </p:nvSpPr>
        <p:spPr>
          <a:xfrm>
            <a:off x="1325563" y="153472"/>
            <a:ext cx="10440987" cy="900000"/>
          </a:xfrm>
        </p:spPr>
        <p:txBody>
          <a:bodyPr>
            <a:normAutofit/>
          </a:bodyPr>
          <a:lstStyle/>
          <a:p>
            <a:r>
              <a:rPr lang="en-US"/>
              <a:t>Participant pathway</a:t>
            </a:r>
          </a:p>
        </p:txBody>
      </p:sp>
      <p:sp>
        <p:nvSpPr>
          <p:cNvPr id="2" name="Slide Number Placeholder 1">
            <a:extLst>
              <a:ext uri="{FF2B5EF4-FFF2-40B4-BE49-F238E27FC236}">
                <a16:creationId xmlns:a16="http://schemas.microsoft.com/office/drawing/2014/main" id="{0A39D4A7-17D1-2E1A-E762-A71A20C89C90}"/>
              </a:ext>
            </a:extLst>
          </p:cNvPr>
          <p:cNvSpPr>
            <a:spLocks noGrp="1"/>
          </p:cNvSpPr>
          <p:nvPr>
            <p:ph type="sldNum" sz="quarter" idx="4"/>
          </p:nvPr>
        </p:nvSpPr>
        <p:spPr/>
        <p:txBody>
          <a:bodyPr/>
          <a:lstStyle/>
          <a:p>
            <a:fld id="{820EACED-CA5D-B048-836B-BF30EF0E914A}" type="slidenum">
              <a:rPr lang="en-US" smtClean="0"/>
              <a:pPr/>
              <a:t>21</a:t>
            </a:fld>
            <a:endParaRPr lang="en-US"/>
          </a:p>
        </p:txBody>
      </p:sp>
      <p:pic>
        <p:nvPicPr>
          <p:cNvPr id="7" name="Picture 6" descr="A hand holding a baby&#10;&#10;AI-generated content may be incorrect.">
            <a:extLst>
              <a:ext uri="{FF2B5EF4-FFF2-40B4-BE49-F238E27FC236}">
                <a16:creationId xmlns:a16="http://schemas.microsoft.com/office/drawing/2014/main" id="{1CEF0EF0-C9BE-FAF1-2505-C9157346E459}"/>
              </a:ext>
            </a:extLst>
          </p:cNvPr>
          <p:cNvPicPr>
            <a:picLocks noChangeAspect="1"/>
          </p:cNvPicPr>
          <p:nvPr/>
        </p:nvPicPr>
        <p:blipFill>
          <a:blip r:embed="rId3">
            <a:extLst>
              <a:ext uri="{28A0092B-C50C-407E-A947-70E740481C1C}">
                <a14:useLocalDpi xmlns:a14="http://schemas.microsoft.com/office/drawing/2010/main" val="0"/>
              </a:ext>
            </a:extLst>
          </a:blip>
          <a:srcRect l="13940" t="23952" r="11417" b="13000"/>
          <a:stretch>
            <a:fillRect/>
          </a:stretch>
        </p:blipFill>
        <p:spPr>
          <a:xfrm>
            <a:off x="-23814" y="0"/>
            <a:ext cx="1144632" cy="1016702"/>
          </a:xfrm>
          <a:prstGeom prst="rect">
            <a:avLst/>
          </a:prstGeom>
        </p:spPr>
      </p:pic>
      <p:sp>
        <p:nvSpPr>
          <p:cNvPr id="3" name="Footer Placeholder 1">
            <a:extLst>
              <a:ext uri="{FF2B5EF4-FFF2-40B4-BE49-F238E27FC236}">
                <a16:creationId xmlns:a16="http://schemas.microsoft.com/office/drawing/2014/main" id="{28ACA631-037E-FB89-8394-AAA556044DDD}"/>
              </a:ext>
            </a:extLst>
          </p:cNvPr>
          <p:cNvSpPr txBox="1">
            <a:spLocks/>
          </p:cNvSpPr>
          <p:nvPr/>
        </p:nvSpPr>
        <p:spPr>
          <a:xfrm rot="16200000">
            <a:off x="-2156801" y="3515895"/>
            <a:ext cx="4848225"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GB" sz="1200" i="1">
                <a:solidFill>
                  <a:schemeClr val="bg1">
                    <a:lumMod val="10000"/>
                  </a:schemeClr>
                </a:solidFill>
              </a:rPr>
              <a:t>WPD 5.8_Site Initiation Visit Slide Set Template_V4.0_09-Oct-2025</a:t>
            </a:r>
          </a:p>
        </p:txBody>
      </p:sp>
      <p:pic>
        <p:nvPicPr>
          <p:cNvPr id="8" name="Picture 7">
            <a:extLst>
              <a:ext uri="{FF2B5EF4-FFF2-40B4-BE49-F238E27FC236}">
                <a16:creationId xmlns:a16="http://schemas.microsoft.com/office/drawing/2014/main" id="{B5B5E0DA-F0C8-41BC-1B22-4E2E4454A729}"/>
              </a:ext>
            </a:extLst>
          </p:cNvPr>
          <p:cNvPicPr>
            <a:picLocks noChangeAspect="1"/>
          </p:cNvPicPr>
          <p:nvPr/>
        </p:nvPicPr>
        <p:blipFill>
          <a:blip r:embed="rId4"/>
          <a:stretch>
            <a:fillRect/>
          </a:stretch>
        </p:blipFill>
        <p:spPr>
          <a:xfrm>
            <a:off x="534623" y="1784216"/>
            <a:ext cx="11347187" cy="3668639"/>
          </a:xfrm>
          <a:prstGeom prst="rect">
            <a:avLst/>
          </a:prstGeom>
        </p:spPr>
      </p:pic>
    </p:spTree>
    <p:extLst>
      <p:ext uri="{BB962C8B-B14F-4D97-AF65-F5344CB8AC3E}">
        <p14:creationId xmlns:p14="http://schemas.microsoft.com/office/powerpoint/2010/main" val="40946520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09C1BC-532B-8E2E-CBF8-01F8B4FB1CBB}"/>
            </a:ext>
          </a:extLst>
        </p:cNvPr>
        <p:cNvGrpSpPr/>
        <p:nvPr/>
      </p:nvGrpSpPr>
      <p:grpSpPr>
        <a:xfrm>
          <a:off x="0" y="0"/>
          <a:ext cx="0" cy="0"/>
          <a:chOff x="0" y="0"/>
          <a:chExt cx="0" cy="0"/>
        </a:xfrm>
      </p:grpSpPr>
      <p:sp>
        <p:nvSpPr>
          <p:cNvPr id="9" name="Title 8">
            <a:extLst>
              <a:ext uri="{FF2B5EF4-FFF2-40B4-BE49-F238E27FC236}">
                <a16:creationId xmlns:a16="http://schemas.microsoft.com/office/drawing/2014/main" id="{CA30863B-8CEC-3F8D-9911-73D8003577CC}"/>
              </a:ext>
            </a:extLst>
          </p:cNvPr>
          <p:cNvSpPr>
            <a:spLocks noGrp="1"/>
          </p:cNvSpPr>
          <p:nvPr>
            <p:ph type="ctrTitle"/>
          </p:nvPr>
        </p:nvSpPr>
        <p:spPr>
          <a:xfrm>
            <a:off x="869130" y="2081863"/>
            <a:ext cx="11499850" cy="1620837"/>
          </a:xfrm>
        </p:spPr>
        <p:txBody>
          <a:bodyPr>
            <a:normAutofit/>
          </a:bodyPr>
          <a:lstStyle/>
          <a:p>
            <a:r>
              <a:rPr lang="en-GB"/>
              <a:t>Activities on a site level</a:t>
            </a:r>
          </a:p>
        </p:txBody>
      </p:sp>
      <p:grpSp>
        <p:nvGrpSpPr>
          <p:cNvPr id="3" name="Group 2">
            <a:extLst>
              <a:ext uri="{FF2B5EF4-FFF2-40B4-BE49-F238E27FC236}">
                <a16:creationId xmlns:a16="http://schemas.microsoft.com/office/drawing/2014/main" id="{8D758B1B-015C-C110-39ED-0EAE34384848}"/>
              </a:ext>
            </a:extLst>
          </p:cNvPr>
          <p:cNvGrpSpPr/>
          <p:nvPr/>
        </p:nvGrpSpPr>
        <p:grpSpPr>
          <a:xfrm>
            <a:off x="-123323" y="5620417"/>
            <a:ext cx="12315323" cy="1395014"/>
            <a:chOff x="-123323" y="5675533"/>
            <a:chExt cx="12315323" cy="1395014"/>
          </a:xfrm>
        </p:grpSpPr>
        <p:sp>
          <p:nvSpPr>
            <p:cNvPr id="10" name="Rectangle 9">
              <a:extLst>
                <a:ext uri="{FF2B5EF4-FFF2-40B4-BE49-F238E27FC236}">
                  <a16:creationId xmlns:a16="http://schemas.microsoft.com/office/drawing/2014/main" id="{FC10BA52-E1EF-D295-DB3E-3A27E90170E0}"/>
                </a:ext>
              </a:extLst>
            </p:cNvPr>
            <p:cNvSpPr/>
            <p:nvPr/>
          </p:nvSpPr>
          <p:spPr>
            <a:xfrm>
              <a:off x="0" y="5868969"/>
              <a:ext cx="12192000" cy="1048997"/>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1" name="Picture 10" descr="Blue text on a black background&#10;&#10;Description automatically generated">
              <a:extLst>
                <a:ext uri="{FF2B5EF4-FFF2-40B4-BE49-F238E27FC236}">
                  <a16:creationId xmlns:a16="http://schemas.microsoft.com/office/drawing/2014/main" id="{C648338B-A159-F4C7-CF64-8FF24F9BB55D}"/>
                </a:ext>
              </a:extLst>
            </p:cNvPr>
            <p:cNvPicPr>
              <a:picLocks noChangeAspect="1"/>
            </p:cNvPicPr>
            <p:nvPr/>
          </p:nvPicPr>
          <p:blipFill>
            <a:blip r:embed="rId3"/>
            <a:stretch>
              <a:fillRect/>
            </a:stretch>
          </p:blipFill>
          <p:spPr>
            <a:xfrm>
              <a:off x="10282236" y="5957176"/>
              <a:ext cx="1643064" cy="863970"/>
            </a:xfrm>
            <a:prstGeom prst="rect">
              <a:avLst/>
            </a:prstGeom>
          </p:spPr>
        </p:pic>
        <p:pic>
          <p:nvPicPr>
            <p:cNvPr id="12" name="Picture 11" descr="A logo of a baby in a hand&#10;&#10;AI-generated content may be incorrect.">
              <a:extLst>
                <a:ext uri="{FF2B5EF4-FFF2-40B4-BE49-F238E27FC236}">
                  <a16:creationId xmlns:a16="http://schemas.microsoft.com/office/drawing/2014/main" id="{8105FBFE-FBB9-57D8-C523-85FF0351E8F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3323" y="5675533"/>
              <a:ext cx="1979196" cy="1395014"/>
            </a:xfrm>
            <a:prstGeom prst="rect">
              <a:avLst/>
            </a:prstGeom>
          </p:spPr>
        </p:pic>
        <p:pic>
          <p:nvPicPr>
            <p:cNvPr id="13" name="Picture 2" descr="University Hospitals of Derby and Burton NHS Foundation Trust – My Planned  Care NHS">
              <a:extLst>
                <a:ext uri="{FF2B5EF4-FFF2-40B4-BE49-F238E27FC236}">
                  <a16:creationId xmlns:a16="http://schemas.microsoft.com/office/drawing/2014/main" id="{744F10ED-BCB5-05BC-DE64-4B0D5736367A}"/>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20026" b="20449"/>
            <a:stretch>
              <a:fillRect/>
            </a:stretch>
          </p:blipFill>
          <p:spPr bwMode="auto">
            <a:xfrm>
              <a:off x="2065956" y="5868969"/>
              <a:ext cx="2592640" cy="1091503"/>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a:extLst>
                <a:ext uri="{FF2B5EF4-FFF2-40B4-BE49-F238E27FC236}">
                  <a16:creationId xmlns:a16="http://schemas.microsoft.com/office/drawing/2014/main" id="{DEE857DB-AA86-49AC-AC53-D13C6306E5C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734061" y="6086288"/>
              <a:ext cx="3540723" cy="630249"/>
            </a:xfrm>
            <a:prstGeom prst="rect">
              <a:avLst/>
            </a:prstGeom>
            <a:noFill/>
            <a:extLst>
              <a:ext uri="{909E8E84-426E-40DD-AFC4-6F175D3DCCD1}">
                <a14:hiddenFill xmlns:a14="http://schemas.microsoft.com/office/drawing/2010/main">
                  <a:solidFill>
                    <a:srgbClr val="FFFFFF"/>
                  </a:solidFill>
                </a14:hiddenFill>
              </a:ext>
            </a:extLst>
          </p:spPr>
        </p:pic>
      </p:grpSp>
      <p:sp>
        <p:nvSpPr>
          <p:cNvPr id="4" name="Footer Placeholder 1">
            <a:extLst>
              <a:ext uri="{FF2B5EF4-FFF2-40B4-BE49-F238E27FC236}">
                <a16:creationId xmlns:a16="http://schemas.microsoft.com/office/drawing/2014/main" id="{5C07B307-CFF2-FC33-8368-3F406C17DD78}"/>
              </a:ext>
            </a:extLst>
          </p:cNvPr>
          <p:cNvSpPr txBox="1">
            <a:spLocks/>
          </p:cNvSpPr>
          <p:nvPr/>
        </p:nvSpPr>
        <p:spPr>
          <a:xfrm rot="16200000">
            <a:off x="-2241550" y="3246437"/>
            <a:ext cx="4848225"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GB" sz="1200" i="1">
                <a:solidFill>
                  <a:schemeClr val="bg1"/>
                </a:solidFill>
              </a:rPr>
              <a:t>WPD 5.8_Site Initiation Visit Slide Set Template_V4.0_09-Oct-2025</a:t>
            </a:r>
          </a:p>
        </p:txBody>
      </p:sp>
    </p:spTree>
    <p:extLst>
      <p:ext uri="{BB962C8B-B14F-4D97-AF65-F5344CB8AC3E}">
        <p14:creationId xmlns:p14="http://schemas.microsoft.com/office/powerpoint/2010/main" val="8603072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27F3EE-1DD6-763E-F274-5A1E9D283370}"/>
            </a:ext>
          </a:extLst>
        </p:cNvPr>
        <p:cNvGrpSpPr/>
        <p:nvPr/>
      </p:nvGrpSpPr>
      <p:grpSpPr>
        <a:xfrm>
          <a:off x="0" y="0"/>
          <a:ext cx="0" cy="0"/>
          <a:chOff x="0" y="0"/>
          <a:chExt cx="0" cy="0"/>
        </a:xfrm>
      </p:grpSpPr>
      <p:sp>
        <p:nvSpPr>
          <p:cNvPr id="9" name="Title 8">
            <a:extLst>
              <a:ext uri="{FF2B5EF4-FFF2-40B4-BE49-F238E27FC236}">
                <a16:creationId xmlns:a16="http://schemas.microsoft.com/office/drawing/2014/main" id="{F1336653-5B5A-F744-4772-7AF71ED8DBCB}"/>
              </a:ext>
            </a:extLst>
          </p:cNvPr>
          <p:cNvSpPr>
            <a:spLocks noGrp="1"/>
          </p:cNvSpPr>
          <p:nvPr>
            <p:ph type="ctrTitle"/>
          </p:nvPr>
        </p:nvSpPr>
        <p:spPr>
          <a:xfrm>
            <a:off x="869130" y="2081863"/>
            <a:ext cx="11499850" cy="1620837"/>
          </a:xfrm>
        </p:spPr>
        <p:txBody>
          <a:bodyPr>
            <a:normAutofit/>
          </a:bodyPr>
          <a:lstStyle/>
          <a:p>
            <a:r>
              <a:rPr lang="en-GB"/>
              <a:t>Recruitment</a:t>
            </a:r>
          </a:p>
        </p:txBody>
      </p:sp>
      <p:grpSp>
        <p:nvGrpSpPr>
          <p:cNvPr id="3" name="Group 2">
            <a:extLst>
              <a:ext uri="{FF2B5EF4-FFF2-40B4-BE49-F238E27FC236}">
                <a16:creationId xmlns:a16="http://schemas.microsoft.com/office/drawing/2014/main" id="{3094234F-B2D4-CE6C-1266-517BA61D9279}"/>
              </a:ext>
            </a:extLst>
          </p:cNvPr>
          <p:cNvGrpSpPr/>
          <p:nvPr/>
        </p:nvGrpSpPr>
        <p:grpSpPr>
          <a:xfrm>
            <a:off x="-123323" y="5620417"/>
            <a:ext cx="12315323" cy="1395014"/>
            <a:chOff x="-123323" y="5675533"/>
            <a:chExt cx="12315323" cy="1395014"/>
          </a:xfrm>
        </p:grpSpPr>
        <p:sp>
          <p:nvSpPr>
            <p:cNvPr id="10" name="Rectangle 9">
              <a:extLst>
                <a:ext uri="{FF2B5EF4-FFF2-40B4-BE49-F238E27FC236}">
                  <a16:creationId xmlns:a16="http://schemas.microsoft.com/office/drawing/2014/main" id="{ADD0F2F2-4C56-D0CF-EA08-EE0A47FC0A68}"/>
                </a:ext>
              </a:extLst>
            </p:cNvPr>
            <p:cNvSpPr/>
            <p:nvPr/>
          </p:nvSpPr>
          <p:spPr>
            <a:xfrm>
              <a:off x="0" y="5868969"/>
              <a:ext cx="12192000" cy="1048997"/>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1" name="Picture 10" descr="Blue text on a black background&#10;&#10;Description automatically generated">
              <a:extLst>
                <a:ext uri="{FF2B5EF4-FFF2-40B4-BE49-F238E27FC236}">
                  <a16:creationId xmlns:a16="http://schemas.microsoft.com/office/drawing/2014/main" id="{22387827-0633-B8E0-B0AA-65092B4F0259}"/>
                </a:ext>
              </a:extLst>
            </p:cNvPr>
            <p:cNvPicPr>
              <a:picLocks noChangeAspect="1"/>
            </p:cNvPicPr>
            <p:nvPr/>
          </p:nvPicPr>
          <p:blipFill>
            <a:blip r:embed="rId3"/>
            <a:stretch>
              <a:fillRect/>
            </a:stretch>
          </p:blipFill>
          <p:spPr>
            <a:xfrm>
              <a:off x="10282236" y="5957176"/>
              <a:ext cx="1643064" cy="863970"/>
            </a:xfrm>
            <a:prstGeom prst="rect">
              <a:avLst/>
            </a:prstGeom>
          </p:spPr>
        </p:pic>
        <p:pic>
          <p:nvPicPr>
            <p:cNvPr id="12" name="Picture 11" descr="A logo of a baby in a hand&#10;&#10;AI-generated content may be incorrect.">
              <a:extLst>
                <a:ext uri="{FF2B5EF4-FFF2-40B4-BE49-F238E27FC236}">
                  <a16:creationId xmlns:a16="http://schemas.microsoft.com/office/drawing/2014/main" id="{F60D959E-ACD1-3C1F-17BF-140B03F5C01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3323" y="5675533"/>
              <a:ext cx="1979196" cy="1395014"/>
            </a:xfrm>
            <a:prstGeom prst="rect">
              <a:avLst/>
            </a:prstGeom>
          </p:spPr>
        </p:pic>
        <p:pic>
          <p:nvPicPr>
            <p:cNvPr id="13" name="Picture 2" descr="University Hospitals of Derby and Burton NHS Foundation Trust – My Planned  Care NHS">
              <a:extLst>
                <a:ext uri="{FF2B5EF4-FFF2-40B4-BE49-F238E27FC236}">
                  <a16:creationId xmlns:a16="http://schemas.microsoft.com/office/drawing/2014/main" id="{190A7271-B55D-6082-D833-3B9B3292FB0A}"/>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20026" b="20449"/>
            <a:stretch>
              <a:fillRect/>
            </a:stretch>
          </p:blipFill>
          <p:spPr bwMode="auto">
            <a:xfrm>
              <a:off x="2065956" y="5868969"/>
              <a:ext cx="2592640" cy="1091503"/>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a:extLst>
                <a:ext uri="{FF2B5EF4-FFF2-40B4-BE49-F238E27FC236}">
                  <a16:creationId xmlns:a16="http://schemas.microsoft.com/office/drawing/2014/main" id="{9143B30E-74BD-BDE8-A226-3B8F392DAFE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734061" y="6086288"/>
              <a:ext cx="3540723" cy="630249"/>
            </a:xfrm>
            <a:prstGeom prst="rect">
              <a:avLst/>
            </a:prstGeom>
            <a:noFill/>
            <a:extLst>
              <a:ext uri="{909E8E84-426E-40DD-AFC4-6F175D3DCCD1}">
                <a14:hiddenFill xmlns:a14="http://schemas.microsoft.com/office/drawing/2010/main">
                  <a:solidFill>
                    <a:srgbClr val="FFFFFF"/>
                  </a:solidFill>
                </a14:hiddenFill>
              </a:ext>
            </a:extLst>
          </p:spPr>
        </p:pic>
      </p:grpSp>
      <p:sp>
        <p:nvSpPr>
          <p:cNvPr id="4" name="Footer Placeholder 1">
            <a:extLst>
              <a:ext uri="{FF2B5EF4-FFF2-40B4-BE49-F238E27FC236}">
                <a16:creationId xmlns:a16="http://schemas.microsoft.com/office/drawing/2014/main" id="{B3F11106-E234-4779-E7DA-86ACD49830A3}"/>
              </a:ext>
            </a:extLst>
          </p:cNvPr>
          <p:cNvSpPr txBox="1">
            <a:spLocks/>
          </p:cNvSpPr>
          <p:nvPr/>
        </p:nvSpPr>
        <p:spPr>
          <a:xfrm rot="16200000">
            <a:off x="-2241550" y="3246437"/>
            <a:ext cx="4848225"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GB" sz="1200" i="1">
                <a:solidFill>
                  <a:schemeClr val="bg1"/>
                </a:solidFill>
              </a:rPr>
              <a:t>WPD 5.8_Site Initiation Visit Slide Set Template_V4.0_09-Oct-2025</a:t>
            </a:r>
          </a:p>
        </p:txBody>
      </p:sp>
    </p:spTree>
    <p:extLst>
      <p:ext uri="{BB962C8B-B14F-4D97-AF65-F5344CB8AC3E}">
        <p14:creationId xmlns:p14="http://schemas.microsoft.com/office/powerpoint/2010/main" val="25568582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9C1A06-5FF3-B3E7-1D16-2933123DC85B}"/>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5CA0FB27-579A-3078-9E3B-C3C6106B9E9B}"/>
              </a:ext>
            </a:extLst>
          </p:cNvPr>
          <p:cNvSpPr/>
          <p:nvPr/>
        </p:nvSpPr>
        <p:spPr>
          <a:xfrm>
            <a:off x="0" y="1274345"/>
            <a:ext cx="12192000" cy="5583655"/>
          </a:xfrm>
          <a:prstGeom prst="rect">
            <a:avLst/>
          </a:prstGeom>
          <a:solidFill>
            <a:srgbClr val="FCFBF8"/>
          </a:solidFill>
          <a:ln>
            <a:solidFill>
              <a:srgbClr val="FCFBF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itle 4">
            <a:extLst>
              <a:ext uri="{FF2B5EF4-FFF2-40B4-BE49-F238E27FC236}">
                <a16:creationId xmlns:a16="http://schemas.microsoft.com/office/drawing/2014/main" id="{4B2B1EF6-C25C-5798-6180-D143430199CB}"/>
              </a:ext>
            </a:extLst>
          </p:cNvPr>
          <p:cNvSpPr>
            <a:spLocks noGrp="1"/>
          </p:cNvSpPr>
          <p:nvPr>
            <p:ph type="title"/>
          </p:nvPr>
        </p:nvSpPr>
        <p:spPr>
          <a:xfrm>
            <a:off x="1325563" y="153472"/>
            <a:ext cx="10440987" cy="900000"/>
          </a:xfrm>
        </p:spPr>
        <p:txBody>
          <a:bodyPr>
            <a:normAutofit/>
          </a:bodyPr>
          <a:lstStyle/>
          <a:p>
            <a:r>
              <a:rPr lang="en-US"/>
              <a:t>Screening</a:t>
            </a:r>
          </a:p>
        </p:txBody>
      </p:sp>
      <p:sp>
        <p:nvSpPr>
          <p:cNvPr id="2" name="Slide Number Placeholder 1">
            <a:extLst>
              <a:ext uri="{FF2B5EF4-FFF2-40B4-BE49-F238E27FC236}">
                <a16:creationId xmlns:a16="http://schemas.microsoft.com/office/drawing/2014/main" id="{E98A611C-3D70-FC21-BB18-F10E93543E71}"/>
              </a:ext>
            </a:extLst>
          </p:cNvPr>
          <p:cNvSpPr>
            <a:spLocks noGrp="1"/>
          </p:cNvSpPr>
          <p:nvPr>
            <p:ph type="sldNum" sz="quarter" idx="4"/>
          </p:nvPr>
        </p:nvSpPr>
        <p:spPr/>
        <p:txBody>
          <a:bodyPr/>
          <a:lstStyle/>
          <a:p>
            <a:fld id="{820EACED-CA5D-B048-836B-BF30EF0E914A}" type="slidenum">
              <a:rPr lang="en-US" smtClean="0"/>
              <a:pPr/>
              <a:t>24</a:t>
            </a:fld>
            <a:endParaRPr lang="en-US"/>
          </a:p>
        </p:txBody>
      </p:sp>
      <p:sp>
        <p:nvSpPr>
          <p:cNvPr id="8" name="TextBox 7">
            <a:extLst>
              <a:ext uri="{FF2B5EF4-FFF2-40B4-BE49-F238E27FC236}">
                <a16:creationId xmlns:a16="http://schemas.microsoft.com/office/drawing/2014/main" id="{C95BC745-179E-ADC4-498D-214937CEEFBE}"/>
              </a:ext>
            </a:extLst>
          </p:cNvPr>
          <p:cNvSpPr txBox="1"/>
          <p:nvPr/>
        </p:nvSpPr>
        <p:spPr>
          <a:xfrm>
            <a:off x="907500" y="1713120"/>
            <a:ext cx="11163367" cy="5262979"/>
          </a:xfrm>
          <a:prstGeom prst="rect">
            <a:avLst/>
          </a:prstGeom>
          <a:noFill/>
        </p:spPr>
        <p:txBody>
          <a:bodyPr wrap="square" rtlCol="0">
            <a:spAutoFit/>
          </a:bodyPr>
          <a:lstStyle/>
          <a:p>
            <a:pPr marL="342900" indent="-342900">
              <a:lnSpc>
                <a:spcPct val="150000"/>
              </a:lnSpc>
              <a:buFont typeface="Arial" panose="020B0604020202020204" pitchFamily="34" charset="0"/>
              <a:buChar char="•"/>
            </a:pPr>
            <a:r>
              <a:rPr lang="en-GB" sz="2000"/>
              <a:t>Paper version of the screening log for individual entries.</a:t>
            </a:r>
          </a:p>
          <a:p>
            <a:pPr marL="285750" indent="-285750">
              <a:lnSpc>
                <a:spcPct val="150000"/>
              </a:lnSpc>
              <a:buFont typeface="Arial" panose="020B0604020202020204" pitchFamily="34" charset="0"/>
              <a:buChar char="•"/>
            </a:pPr>
            <a:r>
              <a:rPr lang="en-GB" sz="2000"/>
              <a:t>Record details of all babies who are born before 32 weeks gestation. </a:t>
            </a:r>
          </a:p>
          <a:p>
            <a:pPr marL="285750" indent="-285750">
              <a:lnSpc>
                <a:spcPct val="150000"/>
              </a:lnSpc>
              <a:buFont typeface="Arial" panose="020B0604020202020204" pitchFamily="34" charset="0"/>
              <a:buChar char="•"/>
            </a:pPr>
            <a:r>
              <a:rPr lang="en-GB" sz="2000"/>
              <a:t>If the family of a baby does not consent, record the </a:t>
            </a:r>
            <a:r>
              <a:rPr lang="en-GB" sz="2000" b="1"/>
              <a:t>main</a:t>
            </a:r>
            <a:r>
              <a:rPr lang="en-GB" sz="2000"/>
              <a:t> </a:t>
            </a:r>
            <a:r>
              <a:rPr lang="en-GB" sz="2000" b="1"/>
              <a:t>reason</a:t>
            </a:r>
            <a:r>
              <a:rPr lang="en-GB" sz="2000"/>
              <a:t> for not consenting.</a:t>
            </a:r>
          </a:p>
          <a:p>
            <a:pPr marL="285750" indent="-285750">
              <a:lnSpc>
                <a:spcPct val="150000"/>
              </a:lnSpc>
              <a:buFont typeface="Arial" panose="020B0604020202020204" pitchFamily="34" charset="0"/>
              <a:buChar char="•"/>
            </a:pPr>
            <a:r>
              <a:rPr lang="en-GB" sz="2000"/>
              <a:t>As babies’ eligibility may change, please monitor this during their time on the NICU. Record all details of this on the paper screening log. </a:t>
            </a:r>
          </a:p>
          <a:p>
            <a:pPr marL="285750" indent="-285750">
              <a:lnSpc>
                <a:spcPct val="150000"/>
              </a:lnSpc>
              <a:buFont typeface="Arial" panose="020B0604020202020204" pitchFamily="34" charset="0"/>
              <a:buChar char="•"/>
            </a:pPr>
            <a:r>
              <a:rPr lang="en-GB" sz="2000"/>
              <a:t>In </a:t>
            </a:r>
            <a:r>
              <a:rPr lang="en-GB" sz="2000" err="1"/>
              <a:t>REDCap</a:t>
            </a:r>
            <a:r>
              <a:rPr lang="en-GB" sz="2000"/>
              <a:t> - Record screening data in the “screening log” form. Only record information on </a:t>
            </a:r>
            <a:r>
              <a:rPr lang="en-GB" sz="2000" err="1"/>
              <a:t>REDCap</a:t>
            </a:r>
            <a:r>
              <a:rPr lang="en-GB" sz="2000"/>
              <a:t> when an outcome for that baby has been reached. Ensure that only 1 reason per participant is uploaded. (See diagram on next slide)</a:t>
            </a:r>
          </a:p>
          <a:p>
            <a:pPr marL="285750" indent="-285750">
              <a:lnSpc>
                <a:spcPct val="150000"/>
              </a:lnSpc>
              <a:buFont typeface="Arial" panose="020B0604020202020204" pitchFamily="34" charset="0"/>
              <a:buChar char="•"/>
            </a:pPr>
            <a:r>
              <a:rPr lang="en-GB" sz="2000"/>
              <a:t>Ensure the form status is “complete”, save and exit/go to next form.</a:t>
            </a:r>
          </a:p>
          <a:p>
            <a:pPr marL="285750" indent="-285750">
              <a:lnSpc>
                <a:spcPct val="150000"/>
              </a:lnSpc>
              <a:buFont typeface="Arial" panose="020B0604020202020204" pitchFamily="34" charset="0"/>
              <a:buChar char="•"/>
            </a:pPr>
            <a:endParaRPr lang="en-GB" sz="2000"/>
          </a:p>
          <a:p>
            <a:pPr marL="285750" indent="-285750">
              <a:buFont typeface="Arial" panose="020B0604020202020204" pitchFamily="34" charset="0"/>
              <a:buChar char="•"/>
            </a:pPr>
            <a:endParaRPr lang="en-GB"/>
          </a:p>
          <a:p>
            <a:endParaRPr lang="en-GB"/>
          </a:p>
        </p:txBody>
      </p:sp>
      <p:pic>
        <p:nvPicPr>
          <p:cNvPr id="7" name="Picture 6" descr="A hand holding a baby&#10;&#10;AI-generated content may be incorrect.">
            <a:extLst>
              <a:ext uri="{FF2B5EF4-FFF2-40B4-BE49-F238E27FC236}">
                <a16:creationId xmlns:a16="http://schemas.microsoft.com/office/drawing/2014/main" id="{A9BF7410-ADCA-E854-7B40-8EBC265FC809}"/>
              </a:ext>
            </a:extLst>
          </p:cNvPr>
          <p:cNvPicPr>
            <a:picLocks noChangeAspect="1"/>
          </p:cNvPicPr>
          <p:nvPr/>
        </p:nvPicPr>
        <p:blipFill>
          <a:blip r:embed="rId3">
            <a:extLst>
              <a:ext uri="{28A0092B-C50C-407E-A947-70E740481C1C}">
                <a14:useLocalDpi xmlns:a14="http://schemas.microsoft.com/office/drawing/2010/main" val="0"/>
              </a:ext>
            </a:extLst>
          </a:blip>
          <a:srcRect l="13940" t="23952" r="11417" b="13000"/>
          <a:stretch>
            <a:fillRect/>
          </a:stretch>
        </p:blipFill>
        <p:spPr>
          <a:xfrm>
            <a:off x="-23814" y="0"/>
            <a:ext cx="1144632" cy="1016702"/>
          </a:xfrm>
          <a:prstGeom prst="rect">
            <a:avLst/>
          </a:prstGeom>
        </p:spPr>
      </p:pic>
      <p:sp>
        <p:nvSpPr>
          <p:cNvPr id="3" name="Footer Placeholder 1">
            <a:extLst>
              <a:ext uri="{FF2B5EF4-FFF2-40B4-BE49-F238E27FC236}">
                <a16:creationId xmlns:a16="http://schemas.microsoft.com/office/drawing/2014/main" id="{C8EAC831-98E8-6D40-041C-41B652F393CA}"/>
              </a:ext>
            </a:extLst>
          </p:cNvPr>
          <p:cNvSpPr txBox="1">
            <a:spLocks/>
          </p:cNvSpPr>
          <p:nvPr/>
        </p:nvSpPr>
        <p:spPr>
          <a:xfrm rot="16200000">
            <a:off x="-2156801" y="3515895"/>
            <a:ext cx="4848225"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GB" sz="1200" i="1">
                <a:solidFill>
                  <a:schemeClr val="bg1">
                    <a:lumMod val="10000"/>
                  </a:schemeClr>
                </a:solidFill>
              </a:rPr>
              <a:t>WPD 5.8_Site Initiation Visit Slide Set Template_V4.0_09-Oct-2025</a:t>
            </a:r>
          </a:p>
        </p:txBody>
      </p:sp>
    </p:spTree>
    <p:extLst>
      <p:ext uri="{BB962C8B-B14F-4D97-AF65-F5344CB8AC3E}">
        <p14:creationId xmlns:p14="http://schemas.microsoft.com/office/powerpoint/2010/main" val="15773788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7A6FC1-A881-4200-04C9-ED5D1AE1E0AA}"/>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93FF5F9B-9B39-E5E7-9B9F-D8C5C75CF24C}"/>
              </a:ext>
            </a:extLst>
          </p:cNvPr>
          <p:cNvSpPr/>
          <p:nvPr/>
        </p:nvSpPr>
        <p:spPr>
          <a:xfrm>
            <a:off x="0" y="1295340"/>
            <a:ext cx="12192000" cy="5583655"/>
          </a:xfrm>
          <a:prstGeom prst="rect">
            <a:avLst/>
          </a:prstGeom>
          <a:solidFill>
            <a:srgbClr val="FCFBF8"/>
          </a:solidFill>
          <a:ln>
            <a:solidFill>
              <a:srgbClr val="FCFBF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itle 4">
            <a:extLst>
              <a:ext uri="{FF2B5EF4-FFF2-40B4-BE49-F238E27FC236}">
                <a16:creationId xmlns:a16="http://schemas.microsoft.com/office/drawing/2014/main" id="{F06C8614-AC63-8114-5442-27962C583297}"/>
              </a:ext>
            </a:extLst>
          </p:cNvPr>
          <p:cNvSpPr>
            <a:spLocks noGrp="1"/>
          </p:cNvSpPr>
          <p:nvPr>
            <p:ph type="title"/>
          </p:nvPr>
        </p:nvSpPr>
        <p:spPr>
          <a:xfrm>
            <a:off x="1325563" y="153472"/>
            <a:ext cx="10440987" cy="900000"/>
          </a:xfrm>
        </p:spPr>
        <p:txBody>
          <a:bodyPr>
            <a:normAutofit/>
          </a:bodyPr>
          <a:lstStyle/>
          <a:p>
            <a:r>
              <a:rPr lang="en-US"/>
              <a:t>Screening</a:t>
            </a:r>
          </a:p>
        </p:txBody>
      </p:sp>
      <p:sp>
        <p:nvSpPr>
          <p:cNvPr id="2" name="Slide Number Placeholder 1">
            <a:extLst>
              <a:ext uri="{FF2B5EF4-FFF2-40B4-BE49-F238E27FC236}">
                <a16:creationId xmlns:a16="http://schemas.microsoft.com/office/drawing/2014/main" id="{0FD71752-E123-4598-D5D0-F0DF0052352E}"/>
              </a:ext>
            </a:extLst>
          </p:cNvPr>
          <p:cNvSpPr>
            <a:spLocks noGrp="1"/>
          </p:cNvSpPr>
          <p:nvPr>
            <p:ph type="sldNum" sz="quarter" idx="4"/>
          </p:nvPr>
        </p:nvSpPr>
        <p:spPr/>
        <p:txBody>
          <a:bodyPr/>
          <a:lstStyle/>
          <a:p>
            <a:fld id="{820EACED-CA5D-B048-836B-BF30EF0E914A}" type="slidenum">
              <a:rPr lang="en-US" smtClean="0"/>
              <a:pPr/>
              <a:t>25</a:t>
            </a:fld>
            <a:endParaRPr lang="en-US"/>
          </a:p>
        </p:txBody>
      </p:sp>
      <p:pic>
        <p:nvPicPr>
          <p:cNvPr id="7" name="Picture 6" descr="A hand holding a baby&#10;&#10;AI-generated content may be incorrect.">
            <a:extLst>
              <a:ext uri="{FF2B5EF4-FFF2-40B4-BE49-F238E27FC236}">
                <a16:creationId xmlns:a16="http://schemas.microsoft.com/office/drawing/2014/main" id="{C01C63A7-D8D6-32E2-D579-8F79F156C02E}"/>
              </a:ext>
            </a:extLst>
          </p:cNvPr>
          <p:cNvPicPr>
            <a:picLocks noChangeAspect="1"/>
          </p:cNvPicPr>
          <p:nvPr/>
        </p:nvPicPr>
        <p:blipFill>
          <a:blip r:embed="rId3">
            <a:extLst>
              <a:ext uri="{28A0092B-C50C-407E-A947-70E740481C1C}">
                <a14:useLocalDpi xmlns:a14="http://schemas.microsoft.com/office/drawing/2010/main" val="0"/>
              </a:ext>
            </a:extLst>
          </a:blip>
          <a:srcRect l="13940" t="23952" r="11417" b="13000"/>
          <a:stretch>
            <a:fillRect/>
          </a:stretch>
        </p:blipFill>
        <p:spPr>
          <a:xfrm>
            <a:off x="-23814" y="0"/>
            <a:ext cx="1144632" cy="1016702"/>
          </a:xfrm>
          <a:prstGeom prst="rect">
            <a:avLst/>
          </a:prstGeom>
        </p:spPr>
      </p:pic>
      <p:sp>
        <p:nvSpPr>
          <p:cNvPr id="3" name="Footer Placeholder 1">
            <a:extLst>
              <a:ext uri="{FF2B5EF4-FFF2-40B4-BE49-F238E27FC236}">
                <a16:creationId xmlns:a16="http://schemas.microsoft.com/office/drawing/2014/main" id="{C093636F-0126-9D6D-C4A7-D9E2879823F0}"/>
              </a:ext>
            </a:extLst>
          </p:cNvPr>
          <p:cNvSpPr txBox="1">
            <a:spLocks/>
          </p:cNvSpPr>
          <p:nvPr/>
        </p:nvSpPr>
        <p:spPr>
          <a:xfrm rot="16200000">
            <a:off x="-2156801" y="3515895"/>
            <a:ext cx="4848225"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GB" sz="1200" i="1">
                <a:solidFill>
                  <a:schemeClr val="bg1">
                    <a:lumMod val="10000"/>
                  </a:schemeClr>
                </a:solidFill>
              </a:rPr>
              <a:t>WPD 5.8_Site Initiation Visit Slide Set Template_V4.0_09-Oct-2025</a:t>
            </a:r>
          </a:p>
        </p:txBody>
      </p:sp>
      <p:pic>
        <p:nvPicPr>
          <p:cNvPr id="11" name="Picture 10">
            <a:extLst>
              <a:ext uri="{FF2B5EF4-FFF2-40B4-BE49-F238E27FC236}">
                <a16:creationId xmlns:a16="http://schemas.microsoft.com/office/drawing/2014/main" id="{01A0FB4B-D13E-0F03-8691-2F290EFD2C8D}"/>
              </a:ext>
            </a:extLst>
          </p:cNvPr>
          <p:cNvPicPr>
            <a:picLocks noChangeAspect="1"/>
          </p:cNvPicPr>
          <p:nvPr/>
        </p:nvPicPr>
        <p:blipFill>
          <a:blip r:embed="rId4"/>
          <a:stretch>
            <a:fillRect/>
          </a:stretch>
        </p:blipFill>
        <p:spPr>
          <a:xfrm>
            <a:off x="931094" y="1295340"/>
            <a:ext cx="10565442" cy="5562660"/>
          </a:xfrm>
          <a:prstGeom prst="rect">
            <a:avLst/>
          </a:prstGeom>
        </p:spPr>
      </p:pic>
    </p:spTree>
    <p:extLst>
      <p:ext uri="{BB962C8B-B14F-4D97-AF65-F5344CB8AC3E}">
        <p14:creationId xmlns:p14="http://schemas.microsoft.com/office/powerpoint/2010/main" val="12610742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41CA33-9FEE-E06D-C738-297C51DCC615}"/>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FC94022F-E38D-FD36-E23B-10F5E79AF9F7}"/>
              </a:ext>
            </a:extLst>
          </p:cNvPr>
          <p:cNvSpPr/>
          <p:nvPr/>
        </p:nvSpPr>
        <p:spPr>
          <a:xfrm>
            <a:off x="0" y="1274345"/>
            <a:ext cx="12192000" cy="5583655"/>
          </a:xfrm>
          <a:prstGeom prst="rect">
            <a:avLst/>
          </a:prstGeom>
          <a:solidFill>
            <a:srgbClr val="FCFBF8"/>
          </a:solidFill>
          <a:ln>
            <a:solidFill>
              <a:srgbClr val="FCFBF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itle 4">
            <a:extLst>
              <a:ext uri="{FF2B5EF4-FFF2-40B4-BE49-F238E27FC236}">
                <a16:creationId xmlns:a16="http://schemas.microsoft.com/office/drawing/2014/main" id="{D480EA6F-274C-F73F-813F-4D2C86DC055E}"/>
              </a:ext>
            </a:extLst>
          </p:cNvPr>
          <p:cNvSpPr>
            <a:spLocks noGrp="1"/>
          </p:cNvSpPr>
          <p:nvPr>
            <p:ph type="title"/>
          </p:nvPr>
        </p:nvSpPr>
        <p:spPr>
          <a:xfrm>
            <a:off x="1325563" y="153472"/>
            <a:ext cx="10440987" cy="900000"/>
          </a:xfrm>
        </p:spPr>
        <p:txBody>
          <a:bodyPr>
            <a:normAutofit/>
          </a:bodyPr>
          <a:lstStyle/>
          <a:p>
            <a:r>
              <a:rPr lang="en-US"/>
              <a:t>Screening</a:t>
            </a:r>
          </a:p>
        </p:txBody>
      </p:sp>
      <p:sp>
        <p:nvSpPr>
          <p:cNvPr id="2" name="Slide Number Placeholder 1">
            <a:extLst>
              <a:ext uri="{FF2B5EF4-FFF2-40B4-BE49-F238E27FC236}">
                <a16:creationId xmlns:a16="http://schemas.microsoft.com/office/drawing/2014/main" id="{11033E16-2C9F-263B-3B0A-DAF3DE4A7744}"/>
              </a:ext>
            </a:extLst>
          </p:cNvPr>
          <p:cNvSpPr>
            <a:spLocks noGrp="1"/>
          </p:cNvSpPr>
          <p:nvPr>
            <p:ph type="sldNum" sz="quarter" idx="4"/>
          </p:nvPr>
        </p:nvSpPr>
        <p:spPr/>
        <p:txBody>
          <a:bodyPr/>
          <a:lstStyle/>
          <a:p>
            <a:fld id="{820EACED-CA5D-B048-836B-BF30EF0E914A}" type="slidenum">
              <a:rPr lang="en-US" smtClean="0"/>
              <a:pPr/>
              <a:t>26</a:t>
            </a:fld>
            <a:endParaRPr lang="en-US"/>
          </a:p>
        </p:txBody>
      </p:sp>
      <p:pic>
        <p:nvPicPr>
          <p:cNvPr id="7" name="Picture 6" descr="A hand holding a baby&#10;&#10;AI-generated content may be incorrect.">
            <a:extLst>
              <a:ext uri="{FF2B5EF4-FFF2-40B4-BE49-F238E27FC236}">
                <a16:creationId xmlns:a16="http://schemas.microsoft.com/office/drawing/2014/main" id="{D99BE1E5-957A-A614-E85B-61CA26D606DE}"/>
              </a:ext>
            </a:extLst>
          </p:cNvPr>
          <p:cNvPicPr>
            <a:picLocks noChangeAspect="1"/>
          </p:cNvPicPr>
          <p:nvPr/>
        </p:nvPicPr>
        <p:blipFill>
          <a:blip r:embed="rId3">
            <a:extLst>
              <a:ext uri="{28A0092B-C50C-407E-A947-70E740481C1C}">
                <a14:useLocalDpi xmlns:a14="http://schemas.microsoft.com/office/drawing/2010/main" val="0"/>
              </a:ext>
            </a:extLst>
          </a:blip>
          <a:srcRect l="13940" t="23952" r="11417" b="13000"/>
          <a:stretch>
            <a:fillRect/>
          </a:stretch>
        </p:blipFill>
        <p:spPr>
          <a:xfrm>
            <a:off x="-23814" y="0"/>
            <a:ext cx="1144632" cy="1016702"/>
          </a:xfrm>
          <a:prstGeom prst="rect">
            <a:avLst/>
          </a:prstGeom>
        </p:spPr>
      </p:pic>
      <p:sp>
        <p:nvSpPr>
          <p:cNvPr id="3" name="Footer Placeholder 1">
            <a:extLst>
              <a:ext uri="{FF2B5EF4-FFF2-40B4-BE49-F238E27FC236}">
                <a16:creationId xmlns:a16="http://schemas.microsoft.com/office/drawing/2014/main" id="{7A8F66D0-2157-64A0-9BFA-4482B7CD0F43}"/>
              </a:ext>
            </a:extLst>
          </p:cNvPr>
          <p:cNvSpPr txBox="1">
            <a:spLocks/>
          </p:cNvSpPr>
          <p:nvPr/>
        </p:nvSpPr>
        <p:spPr>
          <a:xfrm rot="16200000">
            <a:off x="-2156801" y="3515895"/>
            <a:ext cx="4848225"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GB" sz="1200" i="1">
                <a:solidFill>
                  <a:schemeClr val="bg1">
                    <a:lumMod val="10000"/>
                  </a:schemeClr>
                </a:solidFill>
              </a:rPr>
              <a:t>WPD 5.8_Site Initiation Visit Slide Set Template_V4.0_09-Oct-2025</a:t>
            </a:r>
          </a:p>
        </p:txBody>
      </p:sp>
      <p:pic>
        <p:nvPicPr>
          <p:cNvPr id="8" name="Picture 7">
            <a:extLst>
              <a:ext uri="{FF2B5EF4-FFF2-40B4-BE49-F238E27FC236}">
                <a16:creationId xmlns:a16="http://schemas.microsoft.com/office/drawing/2014/main" id="{484614CA-8F1B-CA97-BD70-72DEFE6B4799}"/>
              </a:ext>
            </a:extLst>
          </p:cNvPr>
          <p:cNvPicPr>
            <a:picLocks noChangeAspect="1"/>
          </p:cNvPicPr>
          <p:nvPr/>
        </p:nvPicPr>
        <p:blipFill>
          <a:blip r:embed="rId4"/>
          <a:stretch>
            <a:fillRect/>
          </a:stretch>
        </p:blipFill>
        <p:spPr>
          <a:xfrm>
            <a:off x="2481826" y="1306240"/>
            <a:ext cx="7287816" cy="5551760"/>
          </a:xfrm>
          <a:prstGeom prst="rect">
            <a:avLst/>
          </a:prstGeom>
        </p:spPr>
      </p:pic>
    </p:spTree>
    <p:extLst>
      <p:ext uri="{BB962C8B-B14F-4D97-AF65-F5344CB8AC3E}">
        <p14:creationId xmlns:p14="http://schemas.microsoft.com/office/powerpoint/2010/main" val="1683928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863C47-A2D8-C977-D269-5F2F3A08155A}"/>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AD1B075C-1DC1-83F2-F070-0B9A0E743CEF}"/>
              </a:ext>
            </a:extLst>
          </p:cNvPr>
          <p:cNvSpPr/>
          <p:nvPr/>
        </p:nvSpPr>
        <p:spPr>
          <a:xfrm>
            <a:off x="0" y="1274345"/>
            <a:ext cx="12192000" cy="5583655"/>
          </a:xfrm>
          <a:prstGeom prst="rect">
            <a:avLst/>
          </a:prstGeom>
          <a:solidFill>
            <a:srgbClr val="FCFBF8"/>
          </a:solidFill>
          <a:ln>
            <a:solidFill>
              <a:srgbClr val="FCFBF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itle 4">
            <a:extLst>
              <a:ext uri="{FF2B5EF4-FFF2-40B4-BE49-F238E27FC236}">
                <a16:creationId xmlns:a16="http://schemas.microsoft.com/office/drawing/2014/main" id="{71375EFA-9B72-BDCB-ED2B-D14105848099}"/>
              </a:ext>
            </a:extLst>
          </p:cNvPr>
          <p:cNvSpPr>
            <a:spLocks noGrp="1"/>
          </p:cNvSpPr>
          <p:nvPr>
            <p:ph type="title"/>
          </p:nvPr>
        </p:nvSpPr>
        <p:spPr>
          <a:xfrm>
            <a:off x="1325563" y="153472"/>
            <a:ext cx="10440987" cy="900000"/>
          </a:xfrm>
        </p:spPr>
        <p:txBody>
          <a:bodyPr>
            <a:normAutofit/>
          </a:bodyPr>
          <a:lstStyle/>
          <a:p>
            <a:r>
              <a:rPr lang="en-US"/>
              <a:t>Recruitment and retention</a:t>
            </a:r>
          </a:p>
        </p:txBody>
      </p:sp>
      <p:sp>
        <p:nvSpPr>
          <p:cNvPr id="2" name="Slide Number Placeholder 1">
            <a:extLst>
              <a:ext uri="{FF2B5EF4-FFF2-40B4-BE49-F238E27FC236}">
                <a16:creationId xmlns:a16="http://schemas.microsoft.com/office/drawing/2014/main" id="{CD337C93-0227-F8A0-27F8-8D3030F84448}"/>
              </a:ext>
            </a:extLst>
          </p:cNvPr>
          <p:cNvSpPr>
            <a:spLocks noGrp="1"/>
          </p:cNvSpPr>
          <p:nvPr>
            <p:ph type="sldNum" sz="quarter" idx="4"/>
          </p:nvPr>
        </p:nvSpPr>
        <p:spPr/>
        <p:txBody>
          <a:bodyPr/>
          <a:lstStyle/>
          <a:p>
            <a:fld id="{820EACED-CA5D-B048-836B-BF30EF0E914A}" type="slidenum">
              <a:rPr lang="en-US" smtClean="0"/>
              <a:pPr/>
              <a:t>27</a:t>
            </a:fld>
            <a:endParaRPr lang="en-US"/>
          </a:p>
        </p:txBody>
      </p:sp>
      <p:sp>
        <p:nvSpPr>
          <p:cNvPr id="8" name="TextBox 7">
            <a:extLst>
              <a:ext uri="{FF2B5EF4-FFF2-40B4-BE49-F238E27FC236}">
                <a16:creationId xmlns:a16="http://schemas.microsoft.com/office/drawing/2014/main" id="{B619ED1A-9161-0E90-F685-1A143DD30480}"/>
              </a:ext>
            </a:extLst>
          </p:cNvPr>
          <p:cNvSpPr txBox="1"/>
          <p:nvPr/>
        </p:nvSpPr>
        <p:spPr>
          <a:xfrm>
            <a:off x="907500" y="1713120"/>
            <a:ext cx="11163367" cy="6093976"/>
          </a:xfrm>
          <a:prstGeom prst="rect">
            <a:avLst/>
          </a:prstGeom>
          <a:noFill/>
        </p:spPr>
        <p:txBody>
          <a:bodyPr wrap="square" rtlCol="0">
            <a:spAutoFit/>
          </a:bodyPr>
          <a:lstStyle/>
          <a:p>
            <a:pPr>
              <a:lnSpc>
                <a:spcPct val="150000"/>
              </a:lnSpc>
            </a:pPr>
            <a:r>
              <a:rPr lang="en-GB" sz="2400" b="1">
                <a:solidFill>
                  <a:srgbClr val="BE8FC3"/>
                </a:solidFill>
              </a:rPr>
              <a:t>240</a:t>
            </a:r>
            <a:r>
              <a:rPr lang="en-GB" sz="2000"/>
              <a:t> participants overall </a:t>
            </a:r>
          </a:p>
          <a:p>
            <a:pPr>
              <a:lnSpc>
                <a:spcPct val="150000"/>
              </a:lnSpc>
            </a:pPr>
            <a:endParaRPr lang="en-GB" sz="2000"/>
          </a:p>
          <a:p>
            <a:pPr>
              <a:lnSpc>
                <a:spcPct val="150000"/>
              </a:lnSpc>
            </a:pPr>
            <a:endParaRPr lang="en-GB" sz="2000"/>
          </a:p>
          <a:p>
            <a:pPr>
              <a:lnSpc>
                <a:spcPct val="150000"/>
              </a:lnSpc>
            </a:pPr>
            <a:r>
              <a:rPr lang="en-GB" sz="2000"/>
              <a:t>Retention is really important.</a:t>
            </a:r>
          </a:p>
          <a:p>
            <a:pPr marL="285750" indent="-285750">
              <a:lnSpc>
                <a:spcPct val="150000"/>
              </a:lnSpc>
              <a:buFont typeface="Arial" panose="020B0604020202020204" pitchFamily="34" charset="0"/>
              <a:buChar char="•"/>
            </a:pPr>
            <a:r>
              <a:rPr lang="en-GB" sz="2000" b="1"/>
              <a:t>Sites can aid retention by:</a:t>
            </a:r>
          </a:p>
          <a:p>
            <a:pPr marL="1257300" lvl="2" indent="-342900">
              <a:lnSpc>
                <a:spcPct val="150000"/>
              </a:lnSpc>
              <a:buClr>
                <a:srgbClr val="00B050"/>
              </a:buClr>
              <a:buFont typeface="Wingdings" panose="05000000000000000000" pitchFamily="2" charset="2"/>
              <a:buChar char="ü"/>
            </a:pPr>
            <a:r>
              <a:rPr lang="en-GB" sz="2000"/>
              <a:t>Ensure parents are aware of importance of collecting follow up data </a:t>
            </a:r>
          </a:p>
          <a:p>
            <a:pPr marL="1257300" lvl="2" indent="-342900">
              <a:lnSpc>
                <a:spcPct val="150000"/>
              </a:lnSpc>
              <a:buClr>
                <a:srgbClr val="00B050"/>
              </a:buClr>
              <a:buFont typeface="Wingdings" panose="05000000000000000000" pitchFamily="2" charset="2"/>
              <a:buChar char="ü"/>
            </a:pPr>
            <a:r>
              <a:rPr lang="en-GB" sz="2000"/>
              <a:t>Explain processes clearly to the parents of potential participants </a:t>
            </a:r>
          </a:p>
          <a:p>
            <a:pPr marL="1257300" lvl="2" indent="-342900">
              <a:lnSpc>
                <a:spcPct val="150000"/>
              </a:lnSpc>
              <a:buClr>
                <a:srgbClr val="00B050"/>
              </a:buClr>
              <a:buFont typeface="Wingdings" panose="05000000000000000000" pitchFamily="2" charset="2"/>
              <a:buChar char="ü"/>
            </a:pPr>
            <a:r>
              <a:rPr lang="en-GB" sz="2000"/>
              <a:t>Check contact details are correct and up to date for the parents/families </a:t>
            </a:r>
          </a:p>
          <a:p>
            <a:pPr marL="1257300" lvl="2" indent="-342900">
              <a:lnSpc>
                <a:spcPct val="150000"/>
              </a:lnSpc>
              <a:buClr>
                <a:srgbClr val="00B050"/>
              </a:buClr>
              <a:buFont typeface="Wingdings" panose="05000000000000000000" pitchFamily="2" charset="2"/>
              <a:buChar char="ü"/>
            </a:pPr>
            <a:r>
              <a:rPr lang="en-GB" sz="2000"/>
              <a:t>Notify NCTU should contact details change for any personnel participating or working on the trial.</a:t>
            </a:r>
          </a:p>
          <a:p>
            <a:pPr marL="285750" indent="-285750">
              <a:lnSpc>
                <a:spcPct val="150000"/>
              </a:lnSpc>
              <a:buFont typeface="Arial" panose="020B0604020202020204" pitchFamily="34" charset="0"/>
              <a:buChar char="•"/>
            </a:pPr>
            <a:endParaRPr lang="en-GB" sz="2000"/>
          </a:p>
          <a:p>
            <a:pPr marL="285750" indent="-285750">
              <a:buFont typeface="Arial" panose="020B0604020202020204" pitchFamily="34" charset="0"/>
              <a:buChar char="•"/>
            </a:pPr>
            <a:endParaRPr lang="en-GB"/>
          </a:p>
          <a:p>
            <a:pPr marL="285750" indent="-285750">
              <a:buFont typeface="Arial" panose="020B0604020202020204" pitchFamily="34" charset="0"/>
              <a:buChar char="•"/>
            </a:pPr>
            <a:endParaRPr lang="en-GB"/>
          </a:p>
          <a:p>
            <a:endParaRPr lang="en-GB"/>
          </a:p>
        </p:txBody>
      </p:sp>
      <p:pic>
        <p:nvPicPr>
          <p:cNvPr id="7" name="Picture 6" descr="A hand holding a baby&#10;&#10;AI-generated content may be incorrect.">
            <a:extLst>
              <a:ext uri="{FF2B5EF4-FFF2-40B4-BE49-F238E27FC236}">
                <a16:creationId xmlns:a16="http://schemas.microsoft.com/office/drawing/2014/main" id="{20AF5FDC-9F81-5989-4AC5-65A22D7E30A4}"/>
              </a:ext>
            </a:extLst>
          </p:cNvPr>
          <p:cNvPicPr>
            <a:picLocks noChangeAspect="1"/>
          </p:cNvPicPr>
          <p:nvPr/>
        </p:nvPicPr>
        <p:blipFill>
          <a:blip r:embed="rId3">
            <a:extLst>
              <a:ext uri="{28A0092B-C50C-407E-A947-70E740481C1C}">
                <a14:useLocalDpi xmlns:a14="http://schemas.microsoft.com/office/drawing/2010/main" val="0"/>
              </a:ext>
            </a:extLst>
          </a:blip>
          <a:srcRect l="13940" t="23952" r="11417" b="13000"/>
          <a:stretch>
            <a:fillRect/>
          </a:stretch>
        </p:blipFill>
        <p:spPr>
          <a:xfrm>
            <a:off x="-23814" y="0"/>
            <a:ext cx="1144632" cy="1016702"/>
          </a:xfrm>
          <a:prstGeom prst="rect">
            <a:avLst/>
          </a:prstGeom>
        </p:spPr>
      </p:pic>
      <p:sp>
        <p:nvSpPr>
          <p:cNvPr id="3" name="Footer Placeholder 1">
            <a:extLst>
              <a:ext uri="{FF2B5EF4-FFF2-40B4-BE49-F238E27FC236}">
                <a16:creationId xmlns:a16="http://schemas.microsoft.com/office/drawing/2014/main" id="{4601E5BD-266F-F1D1-E12D-9403A10463E2}"/>
              </a:ext>
            </a:extLst>
          </p:cNvPr>
          <p:cNvSpPr txBox="1">
            <a:spLocks/>
          </p:cNvSpPr>
          <p:nvPr/>
        </p:nvSpPr>
        <p:spPr>
          <a:xfrm rot="16200000">
            <a:off x="-2156801" y="3515895"/>
            <a:ext cx="4848225"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GB" sz="1200" i="1">
                <a:solidFill>
                  <a:schemeClr val="bg1">
                    <a:lumMod val="10000"/>
                  </a:schemeClr>
                </a:solidFill>
              </a:rPr>
              <a:t>WPD 5.8_Site Initiation Visit Slide Set Template_V4.0_09-Oct-2025</a:t>
            </a:r>
          </a:p>
        </p:txBody>
      </p:sp>
    </p:spTree>
    <p:extLst>
      <p:ext uri="{BB962C8B-B14F-4D97-AF65-F5344CB8AC3E}">
        <p14:creationId xmlns:p14="http://schemas.microsoft.com/office/powerpoint/2010/main" val="40471332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DB238E-C6A2-70FE-2911-A693B88EB8AA}"/>
            </a:ext>
          </a:extLst>
        </p:cNvPr>
        <p:cNvGrpSpPr/>
        <p:nvPr/>
      </p:nvGrpSpPr>
      <p:grpSpPr>
        <a:xfrm>
          <a:off x="0" y="0"/>
          <a:ext cx="0" cy="0"/>
          <a:chOff x="0" y="0"/>
          <a:chExt cx="0" cy="0"/>
        </a:xfrm>
      </p:grpSpPr>
      <p:sp>
        <p:nvSpPr>
          <p:cNvPr id="9" name="Title 8">
            <a:extLst>
              <a:ext uri="{FF2B5EF4-FFF2-40B4-BE49-F238E27FC236}">
                <a16:creationId xmlns:a16="http://schemas.microsoft.com/office/drawing/2014/main" id="{91BCD5A9-00DF-94C7-11F1-C1B338B29CD2}"/>
              </a:ext>
            </a:extLst>
          </p:cNvPr>
          <p:cNvSpPr>
            <a:spLocks noGrp="1"/>
          </p:cNvSpPr>
          <p:nvPr>
            <p:ph type="ctrTitle"/>
          </p:nvPr>
        </p:nvSpPr>
        <p:spPr>
          <a:xfrm>
            <a:off x="869130" y="2081863"/>
            <a:ext cx="11499850" cy="1620837"/>
          </a:xfrm>
        </p:spPr>
        <p:txBody>
          <a:bodyPr>
            <a:normAutofit fontScale="90000"/>
          </a:bodyPr>
          <a:lstStyle/>
          <a:p>
            <a:r>
              <a:rPr lang="en-GB"/>
              <a:t>Participant information and consent</a:t>
            </a:r>
          </a:p>
        </p:txBody>
      </p:sp>
      <p:grpSp>
        <p:nvGrpSpPr>
          <p:cNvPr id="3" name="Group 2">
            <a:extLst>
              <a:ext uri="{FF2B5EF4-FFF2-40B4-BE49-F238E27FC236}">
                <a16:creationId xmlns:a16="http://schemas.microsoft.com/office/drawing/2014/main" id="{9999464B-F3C7-17BC-EF97-6D121F90E048}"/>
              </a:ext>
            </a:extLst>
          </p:cNvPr>
          <p:cNvGrpSpPr/>
          <p:nvPr/>
        </p:nvGrpSpPr>
        <p:grpSpPr>
          <a:xfrm>
            <a:off x="-123323" y="5620417"/>
            <a:ext cx="12315323" cy="1395014"/>
            <a:chOff x="-123323" y="5675533"/>
            <a:chExt cx="12315323" cy="1395014"/>
          </a:xfrm>
        </p:grpSpPr>
        <p:sp>
          <p:nvSpPr>
            <p:cNvPr id="10" name="Rectangle 9">
              <a:extLst>
                <a:ext uri="{FF2B5EF4-FFF2-40B4-BE49-F238E27FC236}">
                  <a16:creationId xmlns:a16="http://schemas.microsoft.com/office/drawing/2014/main" id="{D8E28966-952C-6536-83C4-2730414108FA}"/>
                </a:ext>
              </a:extLst>
            </p:cNvPr>
            <p:cNvSpPr/>
            <p:nvPr/>
          </p:nvSpPr>
          <p:spPr>
            <a:xfrm>
              <a:off x="0" y="5868969"/>
              <a:ext cx="12192000" cy="1048997"/>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1" name="Picture 10" descr="Blue text on a black background&#10;&#10;Description automatically generated">
              <a:extLst>
                <a:ext uri="{FF2B5EF4-FFF2-40B4-BE49-F238E27FC236}">
                  <a16:creationId xmlns:a16="http://schemas.microsoft.com/office/drawing/2014/main" id="{A852C23E-D0EA-765E-13FB-568556782D9B}"/>
                </a:ext>
              </a:extLst>
            </p:cNvPr>
            <p:cNvPicPr>
              <a:picLocks noChangeAspect="1"/>
            </p:cNvPicPr>
            <p:nvPr/>
          </p:nvPicPr>
          <p:blipFill>
            <a:blip r:embed="rId3"/>
            <a:stretch>
              <a:fillRect/>
            </a:stretch>
          </p:blipFill>
          <p:spPr>
            <a:xfrm>
              <a:off x="10282236" y="5957176"/>
              <a:ext cx="1643064" cy="863970"/>
            </a:xfrm>
            <a:prstGeom prst="rect">
              <a:avLst/>
            </a:prstGeom>
          </p:spPr>
        </p:pic>
        <p:pic>
          <p:nvPicPr>
            <p:cNvPr id="12" name="Picture 11" descr="A logo of a baby in a hand&#10;&#10;AI-generated content may be incorrect.">
              <a:extLst>
                <a:ext uri="{FF2B5EF4-FFF2-40B4-BE49-F238E27FC236}">
                  <a16:creationId xmlns:a16="http://schemas.microsoft.com/office/drawing/2014/main" id="{62E6AEB7-6D40-4970-4CDB-D83C3799951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3323" y="5675533"/>
              <a:ext cx="1979196" cy="1395014"/>
            </a:xfrm>
            <a:prstGeom prst="rect">
              <a:avLst/>
            </a:prstGeom>
          </p:spPr>
        </p:pic>
        <p:pic>
          <p:nvPicPr>
            <p:cNvPr id="13" name="Picture 2" descr="University Hospitals of Derby and Burton NHS Foundation Trust – My Planned  Care NHS">
              <a:extLst>
                <a:ext uri="{FF2B5EF4-FFF2-40B4-BE49-F238E27FC236}">
                  <a16:creationId xmlns:a16="http://schemas.microsoft.com/office/drawing/2014/main" id="{F11BD124-EF4E-9F64-F905-7226D256B2F4}"/>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20026" b="20449"/>
            <a:stretch>
              <a:fillRect/>
            </a:stretch>
          </p:blipFill>
          <p:spPr bwMode="auto">
            <a:xfrm>
              <a:off x="2065956" y="5868969"/>
              <a:ext cx="2592640" cy="1091503"/>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a:extLst>
                <a:ext uri="{FF2B5EF4-FFF2-40B4-BE49-F238E27FC236}">
                  <a16:creationId xmlns:a16="http://schemas.microsoft.com/office/drawing/2014/main" id="{EE84AAAA-CBB8-AFEE-48E5-85F125FA5F1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734061" y="6086288"/>
              <a:ext cx="3540723" cy="630249"/>
            </a:xfrm>
            <a:prstGeom prst="rect">
              <a:avLst/>
            </a:prstGeom>
            <a:noFill/>
            <a:extLst>
              <a:ext uri="{909E8E84-426E-40DD-AFC4-6F175D3DCCD1}">
                <a14:hiddenFill xmlns:a14="http://schemas.microsoft.com/office/drawing/2010/main">
                  <a:solidFill>
                    <a:srgbClr val="FFFFFF"/>
                  </a:solidFill>
                </a14:hiddenFill>
              </a:ext>
            </a:extLst>
          </p:spPr>
        </p:pic>
      </p:grpSp>
      <p:sp>
        <p:nvSpPr>
          <p:cNvPr id="4" name="Footer Placeholder 1">
            <a:extLst>
              <a:ext uri="{FF2B5EF4-FFF2-40B4-BE49-F238E27FC236}">
                <a16:creationId xmlns:a16="http://schemas.microsoft.com/office/drawing/2014/main" id="{4CEECFD1-84E3-3BD9-071D-91611A71D353}"/>
              </a:ext>
            </a:extLst>
          </p:cNvPr>
          <p:cNvSpPr txBox="1">
            <a:spLocks/>
          </p:cNvSpPr>
          <p:nvPr/>
        </p:nvSpPr>
        <p:spPr>
          <a:xfrm rot="16200000">
            <a:off x="-2241550" y="3246437"/>
            <a:ext cx="4848225"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GB" sz="1200" i="1">
                <a:solidFill>
                  <a:schemeClr val="bg1"/>
                </a:solidFill>
              </a:rPr>
              <a:t>WPD 5.8_Site Initiation Visit Slide Set Template_V4.0_09-Oct-2025</a:t>
            </a:r>
          </a:p>
        </p:txBody>
      </p:sp>
    </p:spTree>
    <p:extLst>
      <p:ext uri="{BB962C8B-B14F-4D97-AF65-F5344CB8AC3E}">
        <p14:creationId xmlns:p14="http://schemas.microsoft.com/office/powerpoint/2010/main" val="5000600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54E72A-5073-D5D1-5FE1-E6317ED386DA}"/>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621404DF-D5AE-6901-DE0E-721422524C36}"/>
              </a:ext>
            </a:extLst>
          </p:cNvPr>
          <p:cNvSpPr/>
          <p:nvPr/>
        </p:nvSpPr>
        <p:spPr>
          <a:xfrm>
            <a:off x="0" y="1274345"/>
            <a:ext cx="12192000" cy="5583655"/>
          </a:xfrm>
          <a:prstGeom prst="rect">
            <a:avLst/>
          </a:prstGeom>
          <a:solidFill>
            <a:srgbClr val="FCFBF8"/>
          </a:solidFill>
          <a:ln>
            <a:solidFill>
              <a:srgbClr val="FCFBF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itle 4">
            <a:extLst>
              <a:ext uri="{FF2B5EF4-FFF2-40B4-BE49-F238E27FC236}">
                <a16:creationId xmlns:a16="http://schemas.microsoft.com/office/drawing/2014/main" id="{3E217425-598B-F4D8-B1A8-7781A771ED6D}"/>
              </a:ext>
            </a:extLst>
          </p:cNvPr>
          <p:cNvSpPr>
            <a:spLocks noGrp="1"/>
          </p:cNvSpPr>
          <p:nvPr>
            <p:ph type="title"/>
          </p:nvPr>
        </p:nvSpPr>
        <p:spPr>
          <a:xfrm>
            <a:off x="1325563" y="153472"/>
            <a:ext cx="10440987" cy="900000"/>
          </a:xfrm>
        </p:spPr>
        <p:txBody>
          <a:bodyPr>
            <a:normAutofit/>
          </a:bodyPr>
          <a:lstStyle/>
          <a:p>
            <a:r>
              <a:rPr lang="en-US"/>
              <a:t>Participant approach</a:t>
            </a:r>
          </a:p>
        </p:txBody>
      </p:sp>
      <p:sp>
        <p:nvSpPr>
          <p:cNvPr id="2" name="Slide Number Placeholder 1">
            <a:extLst>
              <a:ext uri="{FF2B5EF4-FFF2-40B4-BE49-F238E27FC236}">
                <a16:creationId xmlns:a16="http://schemas.microsoft.com/office/drawing/2014/main" id="{C4A51E03-5AE7-73A3-ED55-EB9239A05C46}"/>
              </a:ext>
            </a:extLst>
          </p:cNvPr>
          <p:cNvSpPr>
            <a:spLocks noGrp="1"/>
          </p:cNvSpPr>
          <p:nvPr>
            <p:ph type="sldNum" sz="quarter" idx="4"/>
          </p:nvPr>
        </p:nvSpPr>
        <p:spPr/>
        <p:txBody>
          <a:bodyPr/>
          <a:lstStyle/>
          <a:p>
            <a:fld id="{820EACED-CA5D-B048-836B-BF30EF0E914A}" type="slidenum">
              <a:rPr lang="en-US" smtClean="0"/>
              <a:pPr/>
              <a:t>29</a:t>
            </a:fld>
            <a:endParaRPr lang="en-US"/>
          </a:p>
        </p:txBody>
      </p:sp>
      <p:sp>
        <p:nvSpPr>
          <p:cNvPr id="8" name="TextBox 7">
            <a:extLst>
              <a:ext uri="{FF2B5EF4-FFF2-40B4-BE49-F238E27FC236}">
                <a16:creationId xmlns:a16="http://schemas.microsoft.com/office/drawing/2014/main" id="{4B7CB653-727C-D43D-DBA1-F7F86354F7C6}"/>
              </a:ext>
            </a:extLst>
          </p:cNvPr>
          <p:cNvSpPr txBox="1"/>
          <p:nvPr/>
        </p:nvSpPr>
        <p:spPr>
          <a:xfrm>
            <a:off x="907500" y="1713120"/>
            <a:ext cx="11284500" cy="4036426"/>
          </a:xfrm>
          <a:prstGeom prst="rect">
            <a:avLst/>
          </a:prstGeom>
          <a:noFill/>
        </p:spPr>
        <p:txBody>
          <a:bodyPr wrap="square" rtlCol="0">
            <a:spAutoFit/>
          </a:bodyPr>
          <a:lstStyle/>
          <a:p>
            <a:r>
              <a:rPr lang="en-GB" sz="2000" b="1" u="sng">
                <a:solidFill>
                  <a:srgbClr val="BE8FC3"/>
                </a:solidFill>
              </a:rPr>
              <a:t>Participant information and consent</a:t>
            </a:r>
          </a:p>
          <a:p>
            <a:pPr marL="285750" indent="-285750">
              <a:lnSpc>
                <a:spcPct val="150000"/>
              </a:lnSpc>
              <a:buFont typeface="Arial" panose="020B0604020202020204" pitchFamily="34" charset="0"/>
              <a:buChar char="•"/>
            </a:pPr>
            <a:r>
              <a:rPr lang="en-GB" sz="2000"/>
              <a:t>Use the Parent Information Sheet (PIS) to facilitate a conversation with the parents/families.</a:t>
            </a:r>
          </a:p>
          <a:p>
            <a:pPr marL="1257300" lvl="2" indent="-342900">
              <a:lnSpc>
                <a:spcPct val="150000"/>
              </a:lnSpc>
              <a:buFont typeface="Wingdings" panose="05000000000000000000" pitchFamily="2" charset="2"/>
              <a:buChar char="Ø"/>
            </a:pPr>
            <a:r>
              <a:rPr lang="en-GB" sz="2000"/>
              <a:t>There is an animation video also available to accompany this PIS. This will have translated subtitles to 10 languages. </a:t>
            </a:r>
          </a:p>
          <a:p>
            <a:pPr marL="1257300" lvl="2" indent="-342900">
              <a:lnSpc>
                <a:spcPct val="150000"/>
              </a:lnSpc>
              <a:buFont typeface="Wingdings" panose="05000000000000000000" pitchFamily="2" charset="2"/>
              <a:buChar char="Ø"/>
            </a:pPr>
            <a:endParaRPr lang="en-GB" sz="2000"/>
          </a:p>
          <a:p>
            <a:pPr marL="285750" indent="-285750">
              <a:lnSpc>
                <a:spcPct val="150000"/>
              </a:lnSpc>
              <a:buFont typeface="Arial" panose="020B0604020202020204" pitchFamily="34" charset="0"/>
              <a:buChar char="•"/>
            </a:pPr>
            <a:r>
              <a:rPr lang="en-GB" sz="2000"/>
              <a:t>Remain in equipoise and encourage this in communications</a:t>
            </a:r>
          </a:p>
          <a:p>
            <a:pPr marL="285750" indent="-285750">
              <a:lnSpc>
                <a:spcPct val="150000"/>
              </a:lnSpc>
              <a:buFont typeface="Arial" panose="020B0604020202020204" pitchFamily="34" charset="0"/>
              <a:buChar char="•"/>
            </a:pPr>
            <a:r>
              <a:rPr lang="en-GB" sz="2000"/>
              <a:t>Give enough time for parents to ask questions and consider participation</a:t>
            </a:r>
          </a:p>
          <a:p>
            <a:pPr marL="285750" indent="-285750">
              <a:lnSpc>
                <a:spcPct val="150000"/>
              </a:lnSpc>
              <a:buFont typeface="Arial" panose="020B0604020202020204" pitchFamily="34" charset="0"/>
              <a:buChar char="•"/>
            </a:pPr>
            <a:r>
              <a:rPr lang="en-GB" sz="2000"/>
              <a:t>Consent can be taken prior to eligibility being confirmed. In these instances, please make sure to explain to parents that their baby(s) might not be in the trial if they later become ineligible.</a:t>
            </a:r>
          </a:p>
        </p:txBody>
      </p:sp>
      <p:pic>
        <p:nvPicPr>
          <p:cNvPr id="7" name="Picture 6" descr="A hand holding a baby&#10;&#10;AI-generated content may be incorrect.">
            <a:extLst>
              <a:ext uri="{FF2B5EF4-FFF2-40B4-BE49-F238E27FC236}">
                <a16:creationId xmlns:a16="http://schemas.microsoft.com/office/drawing/2014/main" id="{2A8DED9B-A4D2-C862-206C-8924D55EB7E4}"/>
              </a:ext>
            </a:extLst>
          </p:cNvPr>
          <p:cNvPicPr>
            <a:picLocks noChangeAspect="1"/>
          </p:cNvPicPr>
          <p:nvPr/>
        </p:nvPicPr>
        <p:blipFill>
          <a:blip r:embed="rId3">
            <a:extLst>
              <a:ext uri="{28A0092B-C50C-407E-A947-70E740481C1C}">
                <a14:useLocalDpi xmlns:a14="http://schemas.microsoft.com/office/drawing/2010/main" val="0"/>
              </a:ext>
            </a:extLst>
          </a:blip>
          <a:srcRect l="13940" t="23952" r="11417" b="13000"/>
          <a:stretch>
            <a:fillRect/>
          </a:stretch>
        </p:blipFill>
        <p:spPr>
          <a:xfrm>
            <a:off x="-23814" y="0"/>
            <a:ext cx="1144632" cy="1016702"/>
          </a:xfrm>
          <a:prstGeom prst="rect">
            <a:avLst/>
          </a:prstGeom>
        </p:spPr>
      </p:pic>
      <p:sp>
        <p:nvSpPr>
          <p:cNvPr id="3" name="Footer Placeholder 1">
            <a:extLst>
              <a:ext uri="{FF2B5EF4-FFF2-40B4-BE49-F238E27FC236}">
                <a16:creationId xmlns:a16="http://schemas.microsoft.com/office/drawing/2014/main" id="{807E9962-26A0-71C5-EF91-C10713362BA5}"/>
              </a:ext>
            </a:extLst>
          </p:cNvPr>
          <p:cNvSpPr txBox="1">
            <a:spLocks/>
          </p:cNvSpPr>
          <p:nvPr/>
        </p:nvSpPr>
        <p:spPr>
          <a:xfrm rot="16200000">
            <a:off x="-2156801" y="3515895"/>
            <a:ext cx="4848225"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GB" sz="1200" i="1">
                <a:solidFill>
                  <a:schemeClr val="bg1">
                    <a:lumMod val="10000"/>
                  </a:schemeClr>
                </a:solidFill>
              </a:rPr>
              <a:t>WPD 5.8_Site Initiation Visit Slide Set Template_V4.0_09-Oct-2025</a:t>
            </a:r>
          </a:p>
        </p:txBody>
      </p:sp>
    </p:spTree>
    <p:extLst>
      <p:ext uri="{BB962C8B-B14F-4D97-AF65-F5344CB8AC3E}">
        <p14:creationId xmlns:p14="http://schemas.microsoft.com/office/powerpoint/2010/main" val="19777464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9B2FEB-2DB4-7FB6-54FD-321E5CD70A9F}"/>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4A7F7C89-138C-1410-E386-F5FA666FDD16}"/>
              </a:ext>
            </a:extLst>
          </p:cNvPr>
          <p:cNvSpPr/>
          <p:nvPr/>
        </p:nvSpPr>
        <p:spPr>
          <a:xfrm>
            <a:off x="0" y="1274345"/>
            <a:ext cx="12192000" cy="5583655"/>
          </a:xfrm>
          <a:prstGeom prst="rect">
            <a:avLst/>
          </a:prstGeom>
          <a:solidFill>
            <a:srgbClr val="FCFBF8"/>
          </a:solidFill>
          <a:ln>
            <a:solidFill>
              <a:srgbClr val="FCFBF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itle 4">
            <a:extLst>
              <a:ext uri="{FF2B5EF4-FFF2-40B4-BE49-F238E27FC236}">
                <a16:creationId xmlns:a16="http://schemas.microsoft.com/office/drawing/2014/main" id="{F680A00B-B9FA-05B2-BE0C-3D69549DB7F1}"/>
              </a:ext>
            </a:extLst>
          </p:cNvPr>
          <p:cNvSpPr>
            <a:spLocks noGrp="1"/>
          </p:cNvSpPr>
          <p:nvPr>
            <p:ph type="title"/>
          </p:nvPr>
        </p:nvSpPr>
        <p:spPr>
          <a:xfrm>
            <a:off x="1325563" y="153472"/>
            <a:ext cx="10440987" cy="900000"/>
          </a:xfrm>
        </p:spPr>
        <p:txBody>
          <a:bodyPr>
            <a:normAutofit/>
          </a:bodyPr>
          <a:lstStyle/>
          <a:p>
            <a:r>
              <a:rPr lang="en-US"/>
              <a:t>Participant approach</a:t>
            </a:r>
          </a:p>
        </p:txBody>
      </p:sp>
      <p:sp>
        <p:nvSpPr>
          <p:cNvPr id="2" name="Slide Number Placeholder 1">
            <a:extLst>
              <a:ext uri="{FF2B5EF4-FFF2-40B4-BE49-F238E27FC236}">
                <a16:creationId xmlns:a16="http://schemas.microsoft.com/office/drawing/2014/main" id="{3E0EA775-80DA-5288-FB9A-23037E9B198C}"/>
              </a:ext>
            </a:extLst>
          </p:cNvPr>
          <p:cNvSpPr>
            <a:spLocks noGrp="1"/>
          </p:cNvSpPr>
          <p:nvPr>
            <p:ph type="sldNum" sz="quarter" idx="4"/>
          </p:nvPr>
        </p:nvSpPr>
        <p:spPr/>
        <p:txBody>
          <a:bodyPr/>
          <a:lstStyle/>
          <a:p>
            <a:fld id="{820EACED-CA5D-B048-836B-BF30EF0E914A}" type="slidenum">
              <a:rPr lang="en-US" smtClean="0"/>
              <a:pPr/>
              <a:t>30</a:t>
            </a:fld>
            <a:endParaRPr lang="en-US"/>
          </a:p>
        </p:txBody>
      </p:sp>
      <p:sp>
        <p:nvSpPr>
          <p:cNvPr id="8" name="TextBox 7">
            <a:extLst>
              <a:ext uri="{FF2B5EF4-FFF2-40B4-BE49-F238E27FC236}">
                <a16:creationId xmlns:a16="http://schemas.microsoft.com/office/drawing/2014/main" id="{36047ED8-C731-2C81-6C2E-98DC60CEA2E3}"/>
              </a:ext>
            </a:extLst>
          </p:cNvPr>
          <p:cNvSpPr txBox="1"/>
          <p:nvPr/>
        </p:nvSpPr>
        <p:spPr>
          <a:xfrm>
            <a:off x="907500" y="1713120"/>
            <a:ext cx="11284500" cy="3385542"/>
          </a:xfrm>
          <a:prstGeom prst="rect">
            <a:avLst/>
          </a:prstGeom>
          <a:noFill/>
        </p:spPr>
        <p:txBody>
          <a:bodyPr wrap="square" rtlCol="0">
            <a:spAutoFit/>
          </a:bodyPr>
          <a:lstStyle/>
          <a:p>
            <a:r>
              <a:rPr lang="en-GB" sz="2000" b="1" u="sng">
                <a:solidFill>
                  <a:srgbClr val="BE8FC3"/>
                </a:solidFill>
              </a:rPr>
              <a:t>Participant information and consent</a:t>
            </a:r>
          </a:p>
          <a:p>
            <a:endParaRPr lang="en-GB" sz="2000"/>
          </a:p>
          <a:p>
            <a:pPr marL="285750" indent="-285750">
              <a:lnSpc>
                <a:spcPct val="150000"/>
              </a:lnSpc>
              <a:buFont typeface="Arial" panose="020B0604020202020204" pitchFamily="34" charset="0"/>
              <a:buChar char="•"/>
            </a:pPr>
            <a:r>
              <a:rPr lang="en-GB" sz="2000"/>
              <a:t>If the parents are happy for their baby to take part, consent can be taken by a delegated member of staff. Consent will be via </a:t>
            </a:r>
            <a:r>
              <a:rPr lang="en-GB" sz="2000" b="1"/>
              <a:t>p</a:t>
            </a:r>
            <a:r>
              <a:rPr lang="en-GB" sz="2000" b="1">
                <a:solidFill>
                  <a:schemeClr val="bg1">
                    <a:lumMod val="10000"/>
                  </a:schemeClr>
                </a:solidFill>
              </a:rPr>
              <a:t>ape</a:t>
            </a:r>
            <a:r>
              <a:rPr lang="en-GB" sz="2000" b="1"/>
              <a:t>r only</a:t>
            </a:r>
            <a:r>
              <a:rPr lang="en-GB" sz="2000"/>
              <a:t>. </a:t>
            </a:r>
          </a:p>
          <a:p>
            <a:pPr marL="285750" indent="-285750">
              <a:lnSpc>
                <a:spcPct val="150000"/>
              </a:lnSpc>
              <a:buFont typeface="Arial" panose="020B0604020202020204" pitchFamily="34" charset="0"/>
              <a:buChar char="•"/>
            </a:pPr>
            <a:endParaRPr lang="en-GB" sz="2000"/>
          </a:p>
          <a:p>
            <a:pPr marL="285750" indent="-285750">
              <a:lnSpc>
                <a:spcPct val="150000"/>
              </a:lnSpc>
              <a:buFont typeface="Arial" panose="020B0604020202020204" pitchFamily="34" charset="0"/>
              <a:buChar char="•"/>
            </a:pPr>
            <a:r>
              <a:rPr lang="en-GB" sz="2000"/>
              <a:t>Please remember that consent must be taken by the </a:t>
            </a:r>
            <a:r>
              <a:rPr lang="en-GB" sz="2000" b="1"/>
              <a:t>mother only. </a:t>
            </a:r>
          </a:p>
          <a:p>
            <a:pPr marL="285750" indent="-285750">
              <a:buFont typeface="Arial" panose="020B0604020202020204" pitchFamily="34" charset="0"/>
              <a:buChar char="•"/>
            </a:pPr>
            <a:endParaRPr lang="en-GB"/>
          </a:p>
          <a:p>
            <a:pPr marL="285750" indent="-285750">
              <a:buFont typeface="Arial" panose="020B0604020202020204" pitchFamily="34" charset="0"/>
              <a:buChar char="•"/>
            </a:pPr>
            <a:endParaRPr lang="en-GB"/>
          </a:p>
          <a:p>
            <a:endParaRPr lang="en-GB"/>
          </a:p>
        </p:txBody>
      </p:sp>
      <p:pic>
        <p:nvPicPr>
          <p:cNvPr id="7" name="Picture 6" descr="A hand holding a baby&#10;&#10;AI-generated content may be incorrect.">
            <a:extLst>
              <a:ext uri="{FF2B5EF4-FFF2-40B4-BE49-F238E27FC236}">
                <a16:creationId xmlns:a16="http://schemas.microsoft.com/office/drawing/2014/main" id="{45FCB389-7046-BD94-46C0-F70D688AB13E}"/>
              </a:ext>
            </a:extLst>
          </p:cNvPr>
          <p:cNvPicPr>
            <a:picLocks noChangeAspect="1"/>
          </p:cNvPicPr>
          <p:nvPr/>
        </p:nvPicPr>
        <p:blipFill>
          <a:blip r:embed="rId3">
            <a:extLst>
              <a:ext uri="{28A0092B-C50C-407E-A947-70E740481C1C}">
                <a14:useLocalDpi xmlns:a14="http://schemas.microsoft.com/office/drawing/2010/main" val="0"/>
              </a:ext>
            </a:extLst>
          </a:blip>
          <a:srcRect l="13940" t="23952" r="11417" b="13000"/>
          <a:stretch>
            <a:fillRect/>
          </a:stretch>
        </p:blipFill>
        <p:spPr>
          <a:xfrm>
            <a:off x="-23814" y="0"/>
            <a:ext cx="1144632" cy="1016702"/>
          </a:xfrm>
          <a:prstGeom prst="rect">
            <a:avLst/>
          </a:prstGeom>
        </p:spPr>
      </p:pic>
      <p:sp>
        <p:nvSpPr>
          <p:cNvPr id="3" name="Footer Placeholder 1">
            <a:extLst>
              <a:ext uri="{FF2B5EF4-FFF2-40B4-BE49-F238E27FC236}">
                <a16:creationId xmlns:a16="http://schemas.microsoft.com/office/drawing/2014/main" id="{3CD1AA20-E1F8-2255-994D-BEFDA43D91AB}"/>
              </a:ext>
            </a:extLst>
          </p:cNvPr>
          <p:cNvSpPr txBox="1">
            <a:spLocks/>
          </p:cNvSpPr>
          <p:nvPr/>
        </p:nvSpPr>
        <p:spPr>
          <a:xfrm rot="16200000">
            <a:off x="-2156801" y="3515895"/>
            <a:ext cx="4848225"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GB" sz="1200" i="1">
                <a:solidFill>
                  <a:schemeClr val="bg1">
                    <a:lumMod val="10000"/>
                  </a:schemeClr>
                </a:solidFill>
              </a:rPr>
              <a:t>WPD 5.8_Site Initiation Visit Slide Set Template_V4.0_09-Oct-2025</a:t>
            </a:r>
          </a:p>
        </p:txBody>
      </p:sp>
    </p:spTree>
    <p:extLst>
      <p:ext uri="{BB962C8B-B14F-4D97-AF65-F5344CB8AC3E}">
        <p14:creationId xmlns:p14="http://schemas.microsoft.com/office/powerpoint/2010/main" val="142322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15F8DD-287C-F226-CA80-77B66ED5F8E7}"/>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C4135B26-E3F0-956A-9E27-4BD4CD28A991}"/>
              </a:ext>
            </a:extLst>
          </p:cNvPr>
          <p:cNvSpPr/>
          <p:nvPr/>
        </p:nvSpPr>
        <p:spPr>
          <a:xfrm>
            <a:off x="0" y="1274345"/>
            <a:ext cx="12192000" cy="5583655"/>
          </a:xfrm>
          <a:prstGeom prst="rect">
            <a:avLst/>
          </a:prstGeom>
          <a:solidFill>
            <a:srgbClr val="FCFBF8"/>
          </a:solidFill>
          <a:ln>
            <a:solidFill>
              <a:srgbClr val="FCFBF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itle 4">
            <a:extLst>
              <a:ext uri="{FF2B5EF4-FFF2-40B4-BE49-F238E27FC236}">
                <a16:creationId xmlns:a16="http://schemas.microsoft.com/office/drawing/2014/main" id="{7C8946D6-B3E9-DD02-FBC3-06FEBEB4FFAD}"/>
              </a:ext>
            </a:extLst>
          </p:cNvPr>
          <p:cNvSpPr>
            <a:spLocks noGrp="1"/>
          </p:cNvSpPr>
          <p:nvPr>
            <p:ph type="title"/>
          </p:nvPr>
        </p:nvSpPr>
        <p:spPr>
          <a:xfrm>
            <a:off x="1325563" y="153472"/>
            <a:ext cx="10440987" cy="900000"/>
          </a:xfrm>
        </p:spPr>
        <p:txBody>
          <a:bodyPr>
            <a:normAutofit/>
          </a:bodyPr>
          <a:lstStyle/>
          <a:p>
            <a:r>
              <a:rPr lang="en-US"/>
              <a:t>Consent</a:t>
            </a:r>
          </a:p>
        </p:txBody>
      </p:sp>
      <p:sp>
        <p:nvSpPr>
          <p:cNvPr id="2" name="Slide Number Placeholder 1">
            <a:extLst>
              <a:ext uri="{FF2B5EF4-FFF2-40B4-BE49-F238E27FC236}">
                <a16:creationId xmlns:a16="http://schemas.microsoft.com/office/drawing/2014/main" id="{62AFE2B0-E3D7-BB50-5713-7E3ECB8136A9}"/>
              </a:ext>
            </a:extLst>
          </p:cNvPr>
          <p:cNvSpPr>
            <a:spLocks noGrp="1"/>
          </p:cNvSpPr>
          <p:nvPr>
            <p:ph type="sldNum" sz="quarter" idx="4"/>
          </p:nvPr>
        </p:nvSpPr>
        <p:spPr/>
        <p:txBody>
          <a:bodyPr/>
          <a:lstStyle/>
          <a:p>
            <a:fld id="{820EACED-CA5D-B048-836B-BF30EF0E914A}" type="slidenum">
              <a:rPr lang="en-US" smtClean="0"/>
              <a:pPr/>
              <a:t>31</a:t>
            </a:fld>
            <a:endParaRPr lang="en-US"/>
          </a:p>
        </p:txBody>
      </p:sp>
      <p:sp>
        <p:nvSpPr>
          <p:cNvPr id="8" name="TextBox 7">
            <a:extLst>
              <a:ext uri="{FF2B5EF4-FFF2-40B4-BE49-F238E27FC236}">
                <a16:creationId xmlns:a16="http://schemas.microsoft.com/office/drawing/2014/main" id="{E24C47B7-8892-92ED-301F-A39D62CDA580}"/>
              </a:ext>
            </a:extLst>
          </p:cNvPr>
          <p:cNvSpPr txBox="1"/>
          <p:nvPr/>
        </p:nvSpPr>
        <p:spPr>
          <a:xfrm>
            <a:off x="907500" y="1713120"/>
            <a:ext cx="11163367" cy="5050100"/>
          </a:xfrm>
          <a:prstGeom prst="rect">
            <a:avLst/>
          </a:prstGeom>
          <a:noFill/>
        </p:spPr>
        <p:txBody>
          <a:bodyPr wrap="square" rtlCol="0">
            <a:spAutoFit/>
          </a:bodyPr>
          <a:lstStyle/>
          <a:p>
            <a:pPr marL="342900" indent="-342900">
              <a:lnSpc>
                <a:spcPts val="3000"/>
              </a:lnSpc>
              <a:buClr>
                <a:srgbClr val="00B050"/>
              </a:buClr>
              <a:buFont typeface="Wingdings" panose="05000000000000000000" pitchFamily="2" charset="2"/>
              <a:buChar char="ü"/>
            </a:pPr>
            <a:r>
              <a:rPr lang="en-GB" sz="2000"/>
              <a:t>Consent can be taken by trained and delegated health care professionals (dependent on what is approved at your Trust)</a:t>
            </a:r>
          </a:p>
          <a:p>
            <a:pPr marL="285750" indent="-285750">
              <a:lnSpc>
                <a:spcPts val="3000"/>
              </a:lnSpc>
              <a:buClr>
                <a:srgbClr val="00B050"/>
              </a:buClr>
              <a:buFont typeface="Wingdings" panose="05000000000000000000" pitchFamily="2" charset="2"/>
              <a:buChar char="ü"/>
            </a:pPr>
            <a:r>
              <a:rPr lang="en-GB" sz="2000"/>
              <a:t>Investigator (or delegate) must sign and date Informed Consent Form (ICF) in presence of mother (i.e. on same day)</a:t>
            </a:r>
          </a:p>
          <a:p>
            <a:pPr marL="285750" indent="-285750">
              <a:lnSpc>
                <a:spcPts val="3000"/>
              </a:lnSpc>
              <a:buClr>
                <a:srgbClr val="00B050"/>
              </a:buClr>
              <a:buFont typeface="Wingdings" panose="05000000000000000000" pitchFamily="2" charset="2"/>
              <a:buChar char="ü"/>
            </a:pPr>
            <a:r>
              <a:rPr lang="en-GB" sz="2000"/>
              <a:t>Ensure the mother completes the ICF properly. E.g. initials in the boxes</a:t>
            </a:r>
          </a:p>
          <a:p>
            <a:pPr marL="285750" indent="-285750">
              <a:lnSpc>
                <a:spcPts val="3000"/>
              </a:lnSpc>
              <a:buClr>
                <a:srgbClr val="00B050"/>
              </a:buClr>
              <a:buFont typeface="Wingdings" panose="05000000000000000000" pitchFamily="2" charset="2"/>
              <a:buChar char="ü"/>
            </a:pPr>
            <a:r>
              <a:rPr lang="en-GB" sz="2000"/>
              <a:t>Copies of the consent form should go to the mother, be included in the baby’s medical notes, NCTU (via </a:t>
            </a:r>
            <a:r>
              <a:rPr lang="en-GB" sz="2000" err="1"/>
              <a:t>REDCap</a:t>
            </a:r>
            <a:r>
              <a:rPr lang="en-GB" sz="2000"/>
              <a:t> upload) and the site file.</a:t>
            </a:r>
          </a:p>
          <a:p>
            <a:pPr marL="285750" indent="-285750">
              <a:lnSpc>
                <a:spcPts val="3000"/>
              </a:lnSpc>
              <a:buClr>
                <a:srgbClr val="00B050"/>
              </a:buClr>
              <a:buFont typeface="Wingdings" panose="05000000000000000000" pitchFamily="2" charset="2"/>
              <a:buChar char="ü"/>
            </a:pPr>
            <a:r>
              <a:rPr lang="en-GB" sz="2000"/>
              <a:t>Mothers must complete their name and the date section themselves at the time of signing – this should not be prepared in advance</a:t>
            </a:r>
          </a:p>
          <a:p>
            <a:pPr marL="285750" indent="-285750">
              <a:lnSpc>
                <a:spcPts val="3000"/>
              </a:lnSpc>
              <a:buClr>
                <a:srgbClr val="00B050"/>
              </a:buClr>
              <a:buFont typeface="Wingdings" panose="05000000000000000000" pitchFamily="2" charset="2"/>
              <a:buChar char="ü"/>
            </a:pPr>
            <a:r>
              <a:rPr lang="en-GB" sz="2000"/>
              <a:t>Completed paper ICFs must be uploaded to </a:t>
            </a:r>
            <a:r>
              <a:rPr lang="en-GB" sz="2000" err="1"/>
              <a:t>REDCap</a:t>
            </a:r>
            <a:r>
              <a:rPr lang="en-GB" sz="2000"/>
              <a:t> and retained as source data</a:t>
            </a:r>
          </a:p>
          <a:p>
            <a:pPr marL="285750" indent="-285750">
              <a:lnSpc>
                <a:spcPts val="3000"/>
              </a:lnSpc>
              <a:buClr>
                <a:srgbClr val="00B050"/>
              </a:buClr>
              <a:buFont typeface="Wingdings" panose="05000000000000000000" pitchFamily="2" charset="2"/>
              <a:buChar char="ü"/>
            </a:pPr>
            <a:r>
              <a:rPr lang="en-GB" sz="2000"/>
              <a:t>Optional questions must also be completed</a:t>
            </a:r>
          </a:p>
          <a:p>
            <a:pPr marL="285750" indent="-285750">
              <a:lnSpc>
                <a:spcPts val="3000"/>
              </a:lnSpc>
              <a:buFont typeface="Arial" panose="020B0604020202020204" pitchFamily="34" charset="0"/>
              <a:buChar char="•"/>
            </a:pPr>
            <a:endParaRPr lang="en-GB"/>
          </a:p>
          <a:p>
            <a:pPr>
              <a:lnSpc>
                <a:spcPts val="3000"/>
              </a:lnSpc>
            </a:pPr>
            <a:endParaRPr lang="en-GB"/>
          </a:p>
        </p:txBody>
      </p:sp>
      <p:pic>
        <p:nvPicPr>
          <p:cNvPr id="7" name="Picture 6" descr="A hand holding a baby&#10;&#10;AI-generated content may be incorrect.">
            <a:extLst>
              <a:ext uri="{FF2B5EF4-FFF2-40B4-BE49-F238E27FC236}">
                <a16:creationId xmlns:a16="http://schemas.microsoft.com/office/drawing/2014/main" id="{22B3858B-75E9-F326-47DA-5641DA4C7087}"/>
              </a:ext>
            </a:extLst>
          </p:cNvPr>
          <p:cNvPicPr>
            <a:picLocks noChangeAspect="1"/>
          </p:cNvPicPr>
          <p:nvPr/>
        </p:nvPicPr>
        <p:blipFill>
          <a:blip r:embed="rId3">
            <a:extLst>
              <a:ext uri="{28A0092B-C50C-407E-A947-70E740481C1C}">
                <a14:useLocalDpi xmlns:a14="http://schemas.microsoft.com/office/drawing/2010/main" val="0"/>
              </a:ext>
            </a:extLst>
          </a:blip>
          <a:srcRect l="13940" t="23952" r="11417" b="13000"/>
          <a:stretch>
            <a:fillRect/>
          </a:stretch>
        </p:blipFill>
        <p:spPr>
          <a:xfrm>
            <a:off x="-23814" y="0"/>
            <a:ext cx="1144632" cy="1016702"/>
          </a:xfrm>
          <a:prstGeom prst="rect">
            <a:avLst/>
          </a:prstGeom>
        </p:spPr>
      </p:pic>
      <p:sp>
        <p:nvSpPr>
          <p:cNvPr id="3" name="Footer Placeholder 1">
            <a:extLst>
              <a:ext uri="{FF2B5EF4-FFF2-40B4-BE49-F238E27FC236}">
                <a16:creationId xmlns:a16="http://schemas.microsoft.com/office/drawing/2014/main" id="{9E435E7E-3341-3140-7710-EC365E5ED0E0}"/>
              </a:ext>
            </a:extLst>
          </p:cNvPr>
          <p:cNvSpPr txBox="1">
            <a:spLocks/>
          </p:cNvSpPr>
          <p:nvPr/>
        </p:nvSpPr>
        <p:spPr>
          <a:xfrm rot="16200000">
            <a:off x="-2156801" y="3515895"/>
            <a:ext cx="4848225"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GB" sz="1200" i="1">
                <a:solidFill>
                  <a:schemeClr val="bg1">
                    <a:lumMod val="10000"/>
                  </a:schemeClr>
                </a:solidFill>
              </a:rPr>
              <a:t>WPD 5.8_Site Initiation Visit Slide Set Template_V4.0_09-Oct-2025</a:t>
            </a:r>
          </a:p>
        </p:txBody>
      </p:sp>
    </p:spTree>
    <p:extLst>
      <p:ext uri="{BB962C8B-B14F-4D97-AF65-F5344CB8AC3E}">
        <p14:creationId xmlns:p14="http://schemas.microsoft.com/office/powerpoint/2010/main" val="27329135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8F326D-EDDD-156D-2C72-C328360E873F}"/>
            </a:ext>
          </a:extLst>
        </p:cNvPr>
        <p:cNvGrpSpPr/>
        <p:nvPr/>
      </p:nvGrpSpPr>
      <p:grpSpPr>
        <a:xfrm>
          <a:off x="0" y="0"/>
          <a:ext cx="0" cy="0"/>
          <a:chOff x="0" y="0"/>
          <a:chExt cx="0" cy="0"/>
        </a:xfrm>
      </p:grpSpPr>
      <p:sp>
        <p:nvSpPr>
          <p:cNvPr id="9" name="Title 8">
            <a:extLst>
              <a:ext uri="{FF2B5EF4-FFF2-40B4-BE49-F238E27FC236}">
                <a16:creationId xmlns:a16="http://schemas.microsoft.com/office/drawing/2014/main" id="{E830D6B1-AD26-9A98-434F-3D59213ACD1F}"/>
              </a:ext>
            </a:extLst>
          </p:cNvPr>
          <p:cNvSpPr>
            <a:spLocks noGrp="1"/>
          </p:cNvSpPr>
          <p:nvPr>
            <p:ph type="ctrTitle"/>
          </p:nvPr>
        </p:nvSpPr>
        <p:spPr>
          <a:xfrm>
            <a:off x="869130" y="2081863"/>
            <a:ext cx="11499850" cy="1620837"/>
          </a:xfrm>
        </p:spPr>
        <p:txBody>
          <a:bodyPr>
            <a:normAutofit/>
          </a:bodyPr>
          <a:lstStyle/>
          <a:p>
            <a:r>
              <a:rPr lang="en-GB"/>
              <a:t>Baseline</a:t>
            </a:r>
          </a:p>
        </p:txBody>
      </p:sp>
      <p:grpSp>
        <p:nvGrpSpPr>
          <p:cNvPr id="3" name="Group 2">
            <a:extLst>
              <a:ext uri="{FF2B5EF4-FFF2-40B4-BE49-F238E27FC236}">
                <a16:creationId xmlns:a16="http://schemas.microsoft.com/office/drawing/2014/main" id="{AC6216EF-E76D-6F63-3879-677227D2B293}"/>
              </a:ext>
            </a:extLst>
          </p:cNvPr>
          <p:cNvGrpSpPr/>
          <p:nvPr/>
        </p:nvGrpSpPr>
        <p:grpSpPr>
          <a:xfrm>
            <a:off x="-123323" y="5620417"/>
            <a:ext cx="12315323" cy="1395014"/>
            <a:chOff x="-123323" y="5675533"/>
            <a:chExt cx="12315323" cy="1395014"/>
          </a:xfrm>
        </p:grpSpPr>
        <p:sp>
          <p:nvSpPr>
            <p:cNvPr id="10" name="Rectangle 9">
              <a:extLst>
                <a:ext uri="{FF2B5EF4-FFF2-40B4-BE49-F238E27FC236}">
                  <a16:creationId xmlns:a16="http://schemas.microsoft.com/office/drawing/2014/main" id="{679CAF58-F786-DBF6-67E4-C92BEF8859C9}"/>
                </a:ext>
              </a:extLst>
            </p:cNvPr>
            <p:cNvSpPr/>
            <p:nvPr/>
          </p:nvSpPr>
          <p:spPr>
            <a:xfrm>
              <a:off x="0" y="5868969"/>
              <a:ext cx="12192000" cy="1048997"/>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1" name="Picture 10" descr="Blue text on a black background&#10;&#10;Description automatically generated">
              <a:extLst>
                <a:ext uri="{FF2B5EF4-FFF2-40B4-BE49-F238E27FC236}">
                  <a16:creationId xmlns:a16="http://schemas.microsoft.com/office/drawing/2014/main" id="{A9177D7B-5BEA-F935-EE2A-329E4B140327}"/>
                </a:ext>
              </a:extLst>
            </p:cNvPr>
            <p:cNvPicPr>
              <a:picLocks noChangeAspect="1"/>
            </p:cNvPicPr>
            <p:nvPr/>
          </p:nvPicPr>
          <p:blipFill>
            <a:blip r:embed="rId3"/>
            <a:stretch>
              <a:fillRect/>
            </a:stretch>
          </p:blipFill>
          <p:spPr>
            <a:xfrm>
              <a:off x="10282236" y="5957176"/>
              <a:ext cx="1643064" cy="863970"/>
            </a:xfrm>
            <a:prstGeom prst="rect">
              <a:avLst/>
            </a:prstGeom>
          </p:spPr>
        </p:pic>
        <p:pic>
          <p:nvPicPr>
            <p:cNvPr id="12" name="Picture 11" descr="A logo of a baby in a hand&#10;&#10;AI-generated content may be incorrect.">
              <a:extLst>
                <a:ext uri="{FF2B5EF4-FFF2-40B4-BE49-F238E27FC236}">
                  <a16:creationId xmlns:a16="http://schemas.microsoft.com/office/drawing/2014/main" id="{4C2EA6E1-35F4-D77F-8C5C-C5C3723BD75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3323" y="5675533"/>
              <a:ext cx="1979196" cy="1395014"/>
            </a:xfrm>
            <a:prstGeom prst="rect">
              <a:avLst/>
            </a:prstGeom>
          </p:spPr>
        </p:pic>
        <p:pic>
          <p:nvPicPr>
            <p:cNvPr id="13" name="Picture 2" descr="University Hospitals of Derby and Burton NHS Foundation Trust – My Planned  Care NHS">
              <a:extLst>
                <a:ext uri="{FF2B5EF4-FFF2-40B4-BE49-F238E27FC236}">
                  <a16:creationId xmlns:a16="http://schemas.microsoft.com/office/drawing/2014/main" id="{63FC62B3-4869-0856-585B-65BE87E787A2}"/>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20026" b="20449"/>
            <a:stretch>
              <a:fillRect/>
            </a:stretch>
          </p:blipFill>
          <p:spPr bwMode="auto">
            <a:xfrm>
              <a:off x="2065956" y="5868969"/>
              <a:ext cx="2592640" cy="1091503"/>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a:extLst>
                <a:ext uri="{FF2B5EF4-FFF2-40B4-BE49-F238E27FC236}">
                  <a16:creationId xmlns:a16="http://schemas.microsoft.com/office/drawing/2014/main" id="{C4C9256F-8F73-7BFE-B010-193E6CA698C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734061" y="6086288"/>
              <a:ext cx="3540723" cy="630249"/>
            </a:xfrm>
            <a:prstGeom prst="rect">
              <a:avLst/>
            </a:prstGeom>
            <a:noFill/>
            <a:extLst>
              <a:ext uri="{909E8E84-426E-40DD-AFC4-6F175D3DCCD1}">
                <a14:hiddenFill xmlns:a14="http://schemas.microsoft.com/office/drawing/2010/main">
                  <a:solidFill>
                    <a:srgbClr val="FFFFFF"/>
                  </a:solidFill>
                </a14:hiddenFill>
              </a:ext>
            </a:extLst>
          </p:spPr>
        </p:pic>
      </p:grpSp>
      <p:sp>
        <p:nvSpPr>
          <p:cNvPr id="4" name="Footer Placeholder 1">
            <a:extLst>
              <a:ext uri="{FF2B5EF4-FFF2-40B4-BE49-F238E27FC236}">
                <a16:creationId xmlns:a16="http://schemas.microsoft.com/office/drawing/2014/main" id="{68209E96-C8BA-1C38-9B0E-9BFF56996F35}"/>
              </a:ext>
            </a:extLst>
          </p:cNvPr>
          <p:cNvSpPr txBox="1">
            <a:spLocks/>
          </p:cNvSpPr>
          <p:nvPr/>
        </p:nvSpPr>
        <p:spPr>
          <a:xfrm rot="16200000">
            <a:off x="-2241550" y="3246437"/>
            <a:ext cx="4848225"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GB" sz="1200" i="1">
                <a:solidFill>
                  <a:schemeClr val="bg1"/>
                </a:solidFill>
              </a:rPr>
              <a:t>WPD 5.8_Site Initiation Visit Slide Set Template_V4.0_09-Oct-2025</a:t>
            </a:r>
          </a:p>
        </p:txBody>
      </p:sp>
    </p:spTree>
    <p:extLst>
      <p:ext uri="{BB962C8B-B14F-4D97-AF65-F5344CB8AC3E}">
        <p14:creationId xmlns:p14="http://schemas.microsoft.com/office/powerpoint/2010/main" val="29481850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859467-8281-99B8-D3A7-5FF2B4F523E1}"/>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286D1C95-EB71-B426-B705-64940572140A}"/>
              </a:ext>
            </a:extLst>
          </p:cNvPr>
          <p:cNvSpPr/>
          <p:nvPr/>
        </p:nvSpPr>
        <p:spPr>
          <a:xfrm>
            <a:off x="0" y="1274345"/>
            <a:ext cx="12192000" cy="5583655"/>
          </a:xfrm>
          <a:prstGeom prst="rect">
            <a:avLst/>
          </a:prstGeom>
          <a:solidFill>
            <a:srgbClr val="FCFBF8"/>
          </a:solidFill>
          <a:ln>
            <a:solidFill>
              <a:srgbClr val="FCFBF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itle 4">
            <a:extLst>
              <a:ext uri="{FF2B5EF4-FFF2-40B4-BE49-F238E27FC236}">
                <a16:creationId xmlns:a16="http://schemas.microsoft.com/office/drawing/2014/main" id="{42EC2DD6-00FA-FD2B-9972-E55EEE0BACBF}"/>
              </a:ext>
            </a:extLst>
          </p:cNvPr>
          <p:cNvSpPr>
            <a:spLocks noGrp="1"/>
          </p:cNvSpPr>
          <p:nvPr>
            <p:ph type="title"/>
          </p:nvPr>
        </p:nvSpPr>
        <p:spPr>
          <a:xfrm>
            <a:off x="1325563" y="153472"/>
            <a:ext cx="10440987" cy="900000"/>
          </a:xfrm>
        </p:spPr>
        <p:txBody>
          <a:bodyPr>
            <a:normAutofit/>
          </a:bodyPr>
          <a:lstStyle/>
          <a:p>
            <a:r>
              <a:rPr lang="en-US"/>
              <a:t>Baseline</a:t>
            </a:r>
          </a:p>
        </p:txBody>
      </p:sp>
      <p:sp>
        <p:nvSpPr>
          <p:cNvPr id="2" name="Slide Number Placeholder 1">
            <a:extLst>
              <a:ext uri="{FF2B5EF4-FFF2-40B4-BE49-F238E27FC236}">
                <a16:creationId xmlns:a16="http://schemas.microsoft.com/office/drawing/2014/main" id="{80F8A8E6-D86F-7EDA-34CC-8B3BAC0085C3}"/>
              </a:ext>
            </a:extLst>
          </p:cNvPr>
          <p:cNvSpPr>
            <a:spLocks noGrp="1"/>
          </p:cNvSpPr>
          <p:nvPr>
            <p:ph type="sldNum" sz="quarter" idx="4"/>
          </p:nvPr>
        </p:nvSpPr>
        <p:spPr/>
        <p:txBody>
          <a:bodyPr/>
          <a:lstStyle/>
          <a:p>
            <a:fld id="{820EACED-CA5D-B048-836B-BF30EF0E914A}" type="slidenum">
              <a:rPr lang="en-US" smtClean="0"/>
              <a:pPr/>
              <a:t>33</a:t>
            </a:fld>
            <a:endParaRPr lang="en-US"/>
          </a:p>
        </p:txBody>
      </p:sp>
      <p:sp>
        <p:nvSpPr>
          <p:cNvPr id="8" name="TextBox 7">
            <a:extLst>
              <a:ext uri="{FF2B5EF4-FFF2-40B4-BE49-F238E27FC236}">
                <a16:creationId xmlns:a16="http://schemas.microsoft.com/office/drawing/2014/main" id="{AB295E69-C5F1-70D0-31F9-4C82D643D48E}"/>
              </a:ext>
            </a:extLst>
          </p:cNvPr>
          <p:cNvSpPr txBox="1"/>
          <p:nvPr/>
        </p:nvSpPr>
        <p:spPr>
          <a:xfrm>
            <a:off x="739254" y="1533627"/>
            <a:ext cx="11163367" cy="4401205"/>
          </a:xfrm>
          <a:prstGeom prst="rect">
            <a:avLst/>
          </a:prstGeom>
          <a:noFill/>
        </p:spPr>
        <p:txBody>
          <a:bodyPr wrap="square" rtlCol="0">
            <a:spAutoFit/>
          </a:bodyPr>
          <a:lstStyle/>
          <a:p>
            <a:r>
              <a:rPr lang="en-GB" sz="2000" b="1" u="sng" dirty="0">
                <a:solidFill>
                  <a:srgbClr val="BE8FC3"/>
                </a:solidFill>
              </a:rPr>
              <a:t>Baseline</a:t>
            </a:r>
          </a:p>
          <a:p>
            <a:endParaRPr lang="en-GB" sz="2000" b="1" u="sng" dirty="0">
              <a:solidFill>
                <a:srgbClr val="BE8FC3"/>
              </a:solidFill>
            </a:endParaRPr>
          </a:p>
          <a:p>
            <a:pPr marL="285750" indent="-285750">
              <a:buFont typeface="Arial" panose="020B0604020202020204" pitchFamily="34" charset="0"/>
              <a:buChar char="•"/>
            </a:pPr>
            <a:r>
              <a:rPr lang="en-GB" sz="2000" dirty="0">
                <a:solidFill>
                  <a:schemeClr val="bg1">
                    <a:lumMod val="10000"/>
                  </a:schemeClr>
                </a:solidFill>
              </a:rPr>
              <a:t>Once the main trial informed consent is obtained from the mother, proceed to baseline:</a:t>
            </a:r>
          </a:p>
          <a:p>
            <a:pPr marL="285750" indent="-285750">
              <a:buFont typeface="Arial" panose="020B0604020202020204" pitchFamily="34" charset="0"/>
              <a:buChar char="•"/>
            </a:pPr>
            <a:endParaRPr lang="en-GB" sz="2000" dirty="0">
              <a:solidFill>
                <a:schemeClr val="bg1">
                  <a:lumMod val="10000"/>
                </a:schemeClr>
              </a:solidFill>
            </a:endParaRPr>
          </a:p>
          <a:p>
            <a:r>
              <a:rPr lang="en-GB" sz="2000" b="1" dirty="0">
                <a:solidFill>
                  <a:schemeClr val="bg1">
                    <a:lumMod val="10000"/>
                  </a:schemeClr>
                </a:solidFill>
              </a:rPr>
              <a:t>Baseline measures/data</a:t>
            </a:r>
          </a:p>
          <a:p>
            <a:r>
              <a:rPr lang="en-GB" sz="2000" dirty="0">
                <a:solidFill>
                  <a:schemeClr val="bg1">
                    <a:lumMod val="10000"/>
                  </a:schemeClr>
                </a:solidFill>
              </a:rPr>
              <a:t>The baseline measures needs to be completed and entered by appropriately trained staff on </a:t>
            </a:r>
            <a:r>
              <a:rPr lang="en-GB" sz="2000" dirty="0" err="1">
                <a:solidFill>
                  <a:schemeClr val="bg1">
                    <a:lumMod val="10000"/>
                  </a:schemeClr>
                </a:solidFill>
              </a:rPr>
              <a:t>REDCap</a:t>
            </a:r>
            <a:r>
              <a:rPr lang="en-GB" sz="2000" dirty="0">
                <a:solidFill>
                  <a:schemeClr val="bg1">
                    <a:lumMod val="10000"/>
                  </a:schemeClr>
                </a:solidFill>
              </a:rPr>
              <a:t> </a:t>
            </a:r>
          </a:p>
          <a:p>
            <a:endParaRPr lang="en-GB" sz="2000" dirty="0">
              <a:solidFill>
                <a:schemeClr val="bg1">
                  <a:lumMod val="10000"/>
                </a:schemeClr>
              </a:solidFill>
            </a:endParaRPr>
          </a:p>
          <a:p>
            <a:endParaRPr lang="en-GB" sz="2000" dirty="0">
              <a:solidFill>
                <a:schemeClr val="bg1">
                  <a:lumMod val="10000"/>
                </a:schemeClr>
              </a:solidFill>
            </a:endParaRPr>
          </a:p>
          <a:p>
            <a:r>
              <a:rPr lang="en-GB" sz="2000" dirty="0">
                <a:solidFill>
                  <a:schemeClr val="bg1">
                    <a:lumMod val="10000"/>
                  </a:schemeClr>
                </a:solidFill>
              </a:rPr>
              <a:t>Following baseline, proceed to randomisation. </a:t>
            </a:r>
          </a:p>
          <a:p>
            <a:endParaRPr lang="en-GB" sz="2000" dirty="0">
              <a:solidFill>
                <a:schemeClr val="bg1">
                  <a:lumMod val="10000"/>
                </a:schemeClr>
              </a:solidFill>
            </a:endParaRPr>
          </a:p>
          <a:p>
            <a:endParaRPr lang="en-GB" sz="2000" dirty="0">
              <a:solidFill>
                <a:schemeClr val="bg1">
                  <a:lumMod val="10000"/>
                </a:schemeClr>
              </a:solidFill>
            </a:endParaRPr>
          </a:p>
          <a:p>
            <a:r>
              <a:rPr lang="en-GB" sz="2000" i="1" dirty="0">
                <a:solidFill>
                  <a:schemeClr val="bg1">
                    <a:lumMod val="10000"/>
                  </a:schemeClr>
                </a:solidFill>
              </a:rPr>
              <a:t>Please note: some baseline measures can be collected post-randomisation. Demographics part 1 must be completed before randomisation. </a:t>
            </a:r>
          </a:p>
        </p:txBody>
      </p:sp>
      <p:pic>
        <p:nvPicPr>
          <p:cNvPr id="10" name="Picture 9" descr="A hand holding a baby&#10;&#10;AI-generated content may be incorrect.">
            <a:extLst>
              <a:ext uri="{FF2B5EF4-FFF2-40B4-BE49-F238E27FC236}">
                <a16:creationId xmlns:a16="http://schemas.microsoft.com/office/drawing/2014/main" id="{A6FA971C-4ADF-5F94-4CEC-6C9900C19560}"/>
              </a:ext>
            </a:extLst>
          </p:cNvPr>
          <p:cNvPicPr>
            <a:picLocks noChangeAspect="1"/>
          </p:cNvPicPr>
          <p:nvPr/>
        </p:nvPicPr>
        <p:blipFill>
          <a:blip r:embed="rId3">
            <a:extLst>
              <a:ext uri="{28A0092B-C50C-407E-A947-70E740481C1C}">
                <a14:useLocalDpi xmlns:a14="http://schemas.microsoft.com/office/drawing/2010/main" val="0"/>
              </a:ext>
            </a:extLst>
          </a:blip>
          <a:srcRect l="13940" t="23952" r="11417" b="13000"/>
          <a:stretch>
            <a:fillRect/>
          </a:stretch>
        </p:blipFill>
        <p:spPr>
          <a:xfrm>
            <a:off x="-23814" y="0"/>
            <a:ext cx="1144632" cy="1016702"/>
          </a:xfrm>
          <a:prstGeom prst="rect">
            <a:avLst/>
          </a:prstGeom>
        </p:spPr>
      </p:pic>
      <p:sp>
        <p:nvSpPr>
          <p:cNvPr id="3" name="Footer Placeholder 1">
            <a:extLst>
              <a:ext uri="{FF2B5EF4-FFF2-40B4-BE49-F238E27FC236}">
                <a16:creationId xmlns:a16="http://schemas.microsoft.com/office/drawing/2014/main" id="{0DD2A258-C3B8-B2A3-2CF8-BE139D5DA14A}"/>
              </a:ext>
            </a:extLst>
          </p:cNvPr>
          <p:cNvSpPr txBox="1">
            <a:spLocks/>
          </p:cNvSpPr>
          <p:nvPr/>
        </p:nvSpPr>
        <p:spPr>
          <a:xfrm rot="16200000">
            <a:off x="-2156801" y="3515895"/>
            <a:ext cx="4848225"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GB" sz="1200" i="1">
                <a:solidFill>
                  <a:schemeClr val="bg1">
                    <a:lumMod val="10000"/>
                  </a:schemeClr>
                </a:solidFill>
              </a:rPr>
              <a:t>WPD 5.8_Site Initiation Visit Slide Set Template_V4.0_09-Oct-2025</a:t>
            </a:r>
          </a:p>
        </p:txBody>
      </p:sp>
    </p:spTree>
    <p:extLst>
      <p:ext uri="{BB962C8B-B14F-4D97-AF65-F5344CB8AC3E}">
        <p14:creationId xmlns:p14="http://schemas.microsoft.com/office/powerpoint/2010/main" val="37044582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756CB8-36E4-A573-26B8-2C3E2AE3D386}"/>
            </a:ext>
          </a:extLst>
        </p:cNvPr>
        <p:cNvGrpSpPr/>
        <p:nvPr/>
      </p:nvGrpSpPr>
      <p:grpSpPr>
        <a:xfrm>
          <a:off x="0" y="0"/>
          <a:ext cx="0" cy="0"/>
          <a:chOff x="0" y="0"/>
          <a:chExt cx="0" cy="0"/>
        </a:xfrm>
      </p:grpSpPr>
      <p:sp>
        <p:nvSpPr>
          <p:cNvPr id="9" name="Title 8">
            <a:extLst>
              <a:ext uri="{FF2B5EF4-FFF2-40B4-BE49-F238E27FC236}">
                <a16:creationId xmlns:a16="http://schemas.microsoft.com/office/drawing/2014/main" id="{D3C29AF4-BA39-718E-4A79-EAE7F08F62C2}"/>
              </a:ext>
            </a:extLst>
          </p:cNvPr>
          <p:cNvSpPr>
            <a:spLocks noGrp="1"/>
          </p:cNvSpPr>
          <p:nvPr>
            <p:ph type="ctrTitle"/>
          </p:nvPr>
        </p:nvSpPr>
        <p:spPr>
          <a:xfrm>
            <a:off x="869130" y="2081863"/>
            <a:ext cx="11499850" cy="1620837"/>
          </a:xfrm>
        </p:spPr>
        <p:txBody>
          <a:bodyPr>
            <a:normAutofit/>
          </a:bodyPr>
          <a:lstStyle/>
          <a:p>
            <a:r>
              <a:rPr lang="en-GB"/>
              <a:t>Randomisation</a:t>
            </a:r>
          </a:p>
        </p:txBody>
      </p:sp>
      <p:grpSp>
        <p:nvGrpSpPr>
          <p:cNvPr id="3" name="Group 2">
            <a:extLst>
              <a:ext uri="{FF2B5EF4-FFF2-40B4-BE49-F238E27FC236}">
                <a16:creationId xmlns:a16="http://schemas.microsoft.com/office/drawing/2014/main" id="{A284DCB4-F0F6-E0E5-D0B6-385B07034821}"/>
              </a:ext>
            </a:extLst>
          </p:cNvPr>
          <p:cNvGrpSpPr/>
          <p:nvPr/>
        </p:nvGrpSpPr>
        <p:grpSpPr>
          <a:xfrm>
            <a:off x="-123323" y="5620417"/>
            <a:ext cx="12315323" cy="1395014"/>
            <a:chOff x="-123323" y="5675533"/>
            <a:chExt cx="12315323" cy="1395014"/>
          </a:xfrm>
        </p:grpSpPr>
        <p:sp>
          <p:nvSpPr>
            <p:cNvPr id="10" name="Rectangle 9">
              <a:extLst>
                <a:ext uri="{FF2B5EF4-FFF2-40B4-BE49-F238E27FC236}">
                  <a16:creationId xmlns:a16="http://schemas.microsoft.com/office/drawing/2014/main" id="{6707F54C-5548-F393-5A67-17DC964DB696}"/>
                </a:ext>
              </a:extLst>
            </p:cNvPr>
            <p:cNvSpPr/>
            <p:nvPr/>
          </p:nvSpPr>
          <p:spPr>
            <a:xfrm>
              <a:off x="0" y="5868969"/>
              <a:ext cx="12192000" cy="1048997"/>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1" name="Picture 10" descr="Blue text on a black background&#10;&#10;Description automatically generated">
              <a:extLst>
                <a:ext uri="{FF2B5EF4-FFF2-40B4-BE49-F238E27FC236}">
                  <a16:creationId xmlns:a16="http://schemas.microsoft.com/office/drawing/2014/main" id="{92843D3B-FB3C-1493-669A-B2D4C3EFF420}"/>
                </a:ext>
              </a:extLst>
            </p:cNvPr>
            <p:cNvPicPr>
              <a:picLocks noChangeAspect="1"/>
            </p:cNvPicPr>
            <p:nvPr/>
          </p:nvPicPr>
          <p:blipFill>
            <a:blip r:embed="rId3"/>
            <a:stretch>
              <a:fillRect/>
            </a:stretch>
          </p:blipFill>
          <p:spPr>
            <a:xfrm>
              <a:off x="10282236" y="5957176"/>
              <a:ext cx="1643064" cy="863970"/>
            </a:xfrm>
            <a:prstGeom prst="rect">
              <a:avLst/>
            </a:prstGeom>
          </p:spPr>
        </p:pic>
        <p:pic>
          <p:nvPicPr>
            <p:cNvPr id="12" name="Picture 11" descr="A logo of a baby in a hand&#10;&#10;AI-generated content may be incorrect.">
              <a:extLst>
                <a:ext uri="{FF2B5EF4-FFF2-40B4-BE49-F238E27FC236}">
                  <a16:creationId xmlns:a16="http://schemas.microsoft.com/office/drawing/2014/main" id="{63758AB9-6520-C866-9712-B034006BE25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3323" y="5675533"/>
              <a:ext cx="1979196" cy="1395014"/>
            </a:xfrm>
            <a:prstGeom prst="rect">
              <a:avLst/>
            </a:prstGeom>
          </p:spPr>
        </p:pic>
        <p:pic>
          <p:nvPicPr>
            <p:cNvPr id="13" name="Picture 2" descr="University Hospitals of Derby and Burton NHS Foundation Trust – My Planned  Care NHS">
              <a:extLst>
                <a:ext uri="{FF2B5EF4-FFF2-40B4-BE49-F238E27FC236}">
                  <a16:creationId xmlns:a16="http://schemas.microsoft.com/office/drawing/2014/main" id="{1A886623-AE7E-A476-FD00-F5DD7EA8E654}"/>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20026" b="20449"/>
            <a:stretch>
              <a:fillRect/>
            </a:stretch>
          </p:blipFill>
          <p:spPr bwMode="auto">
            <a:xfrm>
              <a:off x="2065956" y="5868969"/>
              <a:ext cx="2592640" cy="1091503"/>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a:extLst>
                <a:ext uri="{FF2B5EF4-FFF2-40B4-BE49-F238E27FC236}">
                  <a16:creationId xmlns:a16="http://schemas.microsoft.com/office/drawing/2014/main" id="{9141EBD2-5D25-881F-9785-5989B3494D4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734061" y="6086288"/>
              <a:ext cx="3540723" cy="630249"/>
            </a:xfrm>
            <a:prstGeom prst="rect">
              <a:avLst/>
            </a:prstGeom>
            <a:noFill/>
            <a:extLst>
              <a:ext uri="{909E8E84-426E-40DD-AFC4-6F175D3DCCD1}">
                <a14:hiddenFill xmlns:a14="http://schemas.microsoft.com/office/drawing/2010/main">
                  <a:solidFill>
                    <a:srgbClr val="FFFFFF"/>
                  </a:solidFill>
                </a14:hiddenFill>
              </a:ext>
            </a:extLst>
          </p:spPr>
        </p:pic>
      </p:grpSp>
      <p:sp>
        <p:nvSpPr>
          <p:cNvPr id="4" name="Footer Placeholder 1">
            <a:extLst>
              <a:ext uri="{FF2B5EF4-FFF2-40B4-BE49-F238E27FC236}">
                <a16:creationId xmlns:a16="http://schemas.microsoft.com/office/drawing/2014/main" id="{D5CFBFE5-16C7-6966-3DC2-AABE79E43CBF}"/>
              </a:ext>
            </a:extLst>
          </p:cNvPr>
          <p:cNvSpPr txBox="1">
            <a:spLocks/>
          </p:cNvSpPr>
          <p:nvPr/>
        </p:nvSpPr>
        <p:spPr>
          <a:xfrm rot="16200000">
            <a:off x="-2241550" y="3246437"/>
            <a:ext cx="4848225"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GB" sz="1200" i="1">
                <a:solidFill>
                  <a:schemeClr val="bg1"/>
                </a:solidFill>
              </a:rPr>
              <a:t>WPD 5.8_Site Initiation Visit Slide Set Template_V4.0_09-Oct-2025</a:t>
            </a:r>
          </a:p>
        </p:txBody>
      </p:sp>
    </p:spTree>
    <p:extLst>
      <p:ext uri="{BB962C8B-B14F-4D97-AF65-F5344CB8AC3E}">
        <p14:creationId xmlns:p14="http://schemas.microsoft.com/office/powerpoint/2010/main" val="10542286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5FC4BC-6209-FF43-A671-16F88ECD33BF}"/>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23FE0BD6-212A-7EF4-9359-D9BA75E7CFCF}"/>
              </a:ext>
            </a:extLst>
          </p:cNvPr>
          <p:cNvSpPr/>
          <p:nvPr/>
        </p:nvSpPr>
        <p:spPr>
          <a:xfrm>
            <a:off x="0" y="1274345"/>
            <a:ext cx="12192000" cy="5583655"/>
          </a:xfrm>
          <a:prstGeom prst="rect">
            <a:avLst/>
          </a:prstGeom>
          <a:solidFill>
            <a:srgbClr val="FCFBF8"/>
          </a:solidFill>
          <a:ln>
            <a:solidFill>
              <a:srgbClr val="FCFBF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itle 4">
            <a:extLst>
              <a:ext uri="{FF2B5EF4-FFF2-40B4-BE49-F238E27FC236}">
                <a16:creationId xmlns:a16="http://schemas.microsoft.com/office/drawing/2014/main" id="{CBC82CCD-9A61-57CD-AAE6-D5CF8E3E256E}"/>
              </a:ext>
            </a:extLst>
          </p:cNvPr>
          <p:cNvSpPr>
            <a:spLocks noGrp="1"/>
          </p:cNvSpPr>
          <p:nvPr>
            <p:ph type="title"/>
          </p:nvPr>
        </p:nvSpPr>
        <p:spPr>
          <a:xfrm>
            <a:off x="1325563" y="153472"/>
            <a:ext cx="10440987" cy="900000"/>
          </a:xfrm>
        </p:spPr>
        <p:txBody>
          <a:bodyPr>
            <a:normAutofit/>
          </a:bodyPr>
          <a:lstStyle/>
          <a:p>
            <a:r>
              <a:rPr lang="en-US"/>
              <a:t>Randomisation</a:t>
            </a:r>
          </a:p>
        </p:txBody>
      </p:sp>
      <p:sp>
        <p:nvSpPr>
          <p:cNvPr id="2" name="Slide Number Placeholder 1">
            <a:extLst>
              <a:ext uri="{FF2B5EF4-FFF2-40B4-BE49-F238E27FC236}">
                <a16:creationId xmlns:a16="http://schemas.microsoft.com/office/drawing/2014/main" id="{DD3DCED0-5C83-576B-4BEC-D89F701A60FD}"/>
              </a:ext>
            </a:extLst>
          </p:cNvPr>
          <p:cNvSpPr>
            <a:spLocks noGrp="1"/>
          </p:cNvSpPr>
          <p:nvPr>
            <p:ph type="sldNum" sz="quarter" idx="4"/>
          </p:nvPr>
        </p:nvSpPr>
        <p:spPr/>
        <p:txBody>
          <a:bodyPr/>
          <a:lstStyle/>
          <a:p>
            <a:fld id="{820EACED-CA5D-B048-836B-BF30EF0E914A}" type="slidenum">
              <a:rPr lang="en-US" smtClean="0"/>
              <a:pPr/>
              <a:t>35</a:t>
            </a:fld>
            <a:endParaRPr lang="en-US"/>
          </a:p>
        </p:txBody>
      </p:sp>
      <p:sp>
        <p:nvSpPr>
          <p:cNvPr id="8" name="TextBox 7">
            <a:extLst>
              <a:ext uri="{FF2B5EF4-FFF2-40B4-BE49-F238E27FC236}">
                <a16:creationId xmlns:a16="http://schemas.microsoft.com/office/drawing/2014/main" id="{EBE6A85D-2513-8881-05B0-EFAE7A524524}"/>
              </a:ext>
            </a:extLst>
          </p:cNvPr>
          <p:cNvSpPr txBox="1"/>
          <p:nvPr/>
        </p:nvSpPr>
        <p:spPr>
          <a:xfrm>
            <a:off x="907500" y="1713120"/>
            <a:ext cx="6702668" cy="3266985"/>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en-GB" sz="2000" dirty="0"/>
              <a:t>All study data is captured in </a:t>
            </a:r>
            <a:r>
              <a:rPr lang="en-GB" sz="2000" dirty="0" err="1"/>
              <a:t>REDcap</a:t>
            </a:r>
            <a:endParaRPr lang="en-GB" sz="2000" dirty="0"/>
          </a:p>
          <a:p>
            <a:pPr marL="285750" indent="-285750">
              <a:lnSpc>
                <a:spcPct val="150000"/>
              </a:lnSpc>
              <a:buFont typeface="Arial" panose="020B0604020202020204" pitchFamily="34" charset="0"/>
              <a:buChar char="•"/>
            </a:pPr>
            <a:r>
              <a:rPr lang="en-GB" sz="2000" dirty="0"/>
              <a:t>Randomisation is completed by the NICU staff.</a:t>
            </a:r>
          </a:p>
          <a:p>
            <a:pPr marL="285750" indent="-285750">
              <a:lnSpc>
                <a:spcPct val="150000"/>
              </a:lnSpc>
              <a:buFont typeface="Arial" panose="020B0604020202020204" pitchFamily="34" charset="0"/>
              <a:buChar char="•"/>
            </a:pPr>
            <a:r>
              <a:rPr lang="en-GB" sz="2000" dirty="0"/>
              <a:t>Randomisation can only take place once consent, eligibility and baseline (part) are completed.</a:t>
            </a:r>
          </a:p>
          <a:p>
            <a:pPr marL="285750" indent="-285750">
              <a:lnSpc>
                <a:spcPct val="150000"/>
              </a:lnSpc>
              <a:buFont typeface="Arial" panose="020B0604020202020204" pitchFamily="34" charset="0"/>
              <a:buChar char="•"/>
            </a:pPr>
            <a:r>
              <a:rPr lang="en-GB" sz="2000" dirty="0"/>
              <a:t>Confirmation of eligibility needs to be at the point of randomisation</a:t>
            </a:r>
          </a:p>
          <a:p>
            <a:pPr marL="285750" indent="-285750">
              <a:lnSpc>
                <a:spcPct val="150000"/>
              </a:lnSpc>
              <a:buFont typeface="Arial" panose="020B0604020202020204" pitchFamily="34" charset="0"/>
              <a:buChar char="•"/>
            </a:pPr>
            <a:r>
              <a:rPr lang="en-GB" sz="2000" dirty="0"/>
              <a:t>All site staff will be </a:t>
            </a:r>
            <a:r>
              <a:rPr lang="en-GB" sz="2000" b="1" dirty="0"/>
              <a:t>blinded</a:t>
            </a:r>
            <a:r>
              <a:rPr lang="en-GB" sz="2000" dirty="0"/>
              <a:t> to the treatment arm. </a:t>
            </a:r>
          </a:p>
        </p:txBody>
      </p:sp>
      <p:pic>
        <p:nvPicPr>
          <p:cNvPr id="2050" name="Picture 2" descr="REDCap Reviews 2025: Details, Pricing, &amp; Features | G2">
            <a:extLst>
              <a:ext uri="{FF2B5EF4-FFF2-40B4-BE49-F238E27FC236}">
                <a16:creationId xmlns:a16="http://schemas.microsoft.com/office/drawing/2014/main" id="{3E2BDED3-6012-4863-F7C8-2EF1C275B231}"/>
              </a:ext>
            </a:extLst>
          </p:cNvPr>
          <p:cNvPicPr>
            <a:picLocks noChangeAspect="1" noChangeArrowheads="1"/>
          </p:cNvPicPr>
          <p:nvPr/>
        </p:nvPicPr>
        <p:blipFill>
          <a:blip r:embed="rId3" cstate="screen">
            <a:extLst>
              <a:ext uri="{28A0092B-C50C-407E-A947-70E740481C1C}">
                <a14:useLocalDpi xmlns:a14="http://schemas.microsoft.com/office/drawing/2010/main" val="0"/>
              </a:ext>
            </a:extLst>
          </a:blip>
          <a:srcRect/>
          <a:stretch>
            <a:fillRect/>
          </a:stretch>
        </p:blipFill>
        <p:spPr bwMode="auto">
          <a:xfrm>
            <a:off x="5617899" y="1492247"/>
            <a:ext cx="1856314" cy="974565"/>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a:extLst>
              <a:ext uri="{FF2B5EF4-FFF2-40B4-BE49-F238E27FC236}">
                <a16:creationId xmlns:a16="http://schemas.microsoft.com/office/drawing/2014/main" id="{D87B0600-A097-5828-EFA6-2CAA1A2887F0}"/>
              </a:ext>
            </a:extLst>
          </p:cNvPr>
          <p:cNvSpPr/>
          <p:nvPr/>
        </p:nvSpPr>
        <p:spPr>
          <a:xfrm>
            <a:off x="8347587" y="2359742"/>
            <a:ext cx="3598607" cy="3223913"/>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a:t>Add image here of redcap randomisation form</a:t>
            </a:r>
          </a:p>
        </p:txBody>
      </p:sp>
      <p:pic>
        <p:nvPicPr>
          <p:cNvPr id="9" name="Picture 8" descr="A hand holding a baby&#10;&#10;AI-generated content may be incorrect.">
            <a:extLst>
              <a:ext uri="{FF2B5EF4-FFF2-40B4-BE49-F238E27FC236}">
                <a16:creationId xmlns:a16="http://schemas.microsoft.com/office/drawing/2014/main" id="{EA744625-5939-57DE-0858-2533477B94E0}"/>
              </a:ext>
            </a:extLst>
          </p:cNvPr>
          <p:cNvPicPr>
            <a:picLocks noChangeAspect="1"/>
          </p:cNvPicPr>
          <p:nvPr/>
        </p:nvPicPr>
        <p:blipFill>
          <a:blip r:embed="rId4">
            <a:extLst>
              <a:ext uri="{28A0092B-C50C-407E-A947-70E740481C1C}">
                <a14:useLocalDpi xmlns:a14="http://schemas.microsoft.com/office/drawing/2010/main" val="0"/>
              </a:ext>
            </a:extLst>
          </a:blip>
          <a:srcRect l="13940" t="23952" r="11417" b="13000"/>
          <a:stretch>
            <a:fillRect/>
          </a:stretch>
        </p:blipFill>
        <p:spPr>
          <a:xfrm>
            <a:off x="-23814" y="0"/>
            <a:ext cx="1144632" cy="1016702"/>
          </a:xfrm>
          <a:prstGeom prst="rect">
            <a:avLst/>
          </a:prstGeom>
        </p:spPr>
      </p:pic>
      <p:sp>
        <p:nvSpPr>
          <p:cNvPr id="3" name="Footer Placeholder 1">
            <a:extLst>
              <a:ext uri="{FF2B5EF4-FFF2-40B4-BE49-F238E27FC236}">
                <a16:creationId xmlns:a16="http://schemas.microsoft.com/office/drawing/2014/main" id="{D9966AE0-F452-5D5C-EF08-780C8EF4A5ED}"/>
              </a:ext>
            </a:extLst>
          </p:cNvPr>
          <p:cNvSpPr txBox="1">
            <a:spLocks/>
          </p:cNvSpPr>
          <p:nvPr/>
        </p:nvSpPr>
        <p:spPr>
          <a:xfrm rot="16200000">
            <a:off x="-2156801" y="3515895"/>
            <a:ext cx="4848225"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GB" sz="1200" i="1">
                <a:solidFill>
                  <a:schemeClr val="bg1">
                    <a:lumMod val="10000"/>
                  </a:schemeClr>
                </a:solidFill>
              </a:rPr>
              <a:t>WPD 5.8_Site Initiation Visit Slide Set Template_V4.0_09-Oct-2025</a:t>
            </a:r>
          </a:p>
        </p:txBody>
      </p:sp>
      <p:pic>
        <p:nvPicPr>
          <p:cNvPr id="10" name="Picture 9">
            <a:extLst>
              <a:ext uri="{FF2B5EF4-FFF2-40B4-BE49-F238E27FC236}">
                <a16:creationId xmlns:a16="http://schemas.microsoft.com/office/drawing/2014/main" id="{F76AA916-0DDF-C139-649B-9D319F48E7C7}"/>
              </a:ext>
            </a:extLst>
          </p:cNvPr>
          <p:cNvPicPr>
            <a:picLocks noChangeAspect="1"/>
          </p:cNvPicPr>
          <p:nvPr/>
        </p:nvPicPr>
        <p:blipFill>
          <a:blip r:embed="rId5"/>
          <a:stretch>
            <a:fillRect/>
          </a:stretch>
        </p:blipFill>
        <p:spPr>
          <a:xfrm>
            <a:off x="7304177" y="2307063"/>
            <a:ext cx="4785826" cy="3329270"/>
          </a:xfrm>
          <a:prstGeom prst="rect">
            <a:avLst/>
          </a:prstGeom>
        </p:spPr>
      </p:pic>
    </p:spTree>
    <p:extLst>
      <p:ext uri="{BB962C8B-B14F-4D97-AF65-F5344CB8AC3E}">
        <p14:creationId xmlns:p14="http://schemas.microsoft.com/office/powerpoint/2010/main" val="1297606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26A591-2613-2E26-1438-06663CFE3C9E}"/>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EE2F57AE-FB05-4639-56AB-41DBC66B57BD}"/>
              </a:ext>
            </a:extLst>
          </p:cNvPr>
          <p:cNvSpPr/>
          <p:nvPr/>
        </p:nvSpPr>
        <p:spPr>
          <a:xfrm>
            <a:off x="0" y="1274345"/>
            <a:ext cx="12192000" cy="5583655"/>
          </a:xfrm>
          <a:prstGeom prst="rect">
            <a:avLst/>
          </a:prstGeom>
          <a:solidFill>
            <a:srgbClr val="FCFBF8"/>
          </a:solidFill>
          <a:ln>
            <a:solidFill>
              <a:srgbClr val="FCFBF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itle 4">
            <a:extLst>
              <a:ext uri="{FF2B5EF4-FFF2-40B4-BE49-F238E27FC236}">
                <a16:creationId xmlns:a16="http://schemas.microsoft.com/office/drawing/2014/main" id="{99B8932C-047B-B0D4-ADE9-2EED0F4C05C5}"/>
              </a:ext>
            </a:extLst>
          </p:cNvPr>
          <p:cNvSpPr>
            <a:spLocks noGrp="1"/>
          </p:cNvSpPr>
          <p:nvPr>
            <p:ph type="title"/>
          </p:nvPr>
        </p:nvSpPr>
        <p:spPr>
          <a:xfrm>
            <a:off x="1325563" y="153472"/>
            <a:ext cx="10440987" cy="900000"/>
          </a:xfrm>
        </p:spPr>
        <p:txBody>
          <a:bodyPr>
            <a:normAutofit/>
          </a:bodyPr>
          <a:lstStyle/>
          <a:p>
            <a:r>
              <a:rPr lang="en-US"/>
              <a:t>In summary</a:t>
            </a:r>
          </a:p>
        </p:txBody>
      </p:sp>
      <p:sp>
        <p:nvSpPr>
          <p:cNvPr id="2" name="Slide Number Placeholder 1">
            <a:extLst>
              <a:ext uri="{FF2B5EF4-FFF2-40B4-BE49-F238E27FC236}">
                <a16:creationId xmlns:a16="http://schemas.microsoft.com/office/drawing/2014/main" id="{AE41A5EA-AAAD-243D-98B3-DCE9C9448AF1}"/>
              </a:ext>
            </a:extLst>
          </p:cNvPr>
          <p:cNvSpPr>
            <a:spLocks noGrp="1"/>
          </p:cNvSpPr>
          <p:nvPr>
            <p:ph type="sldNum" sz="quarter" idx="4"/>
          </p:nvPr>
        </p:nvSpPr>
        <p:spPr/>
        <p:txBody>
          <a:bodyPr/>
          <a:lstStyle/>
          <a:p>
            <a:fld id="{820EACED-CA5D-B048-836B-BF30EF0E914A}" type="slidenum">
              <a:rPr lang="en-US" smtClean="0"/>
              <a:pPr/>
              <a:t>36</a:t>
            </a:fld>
            <a:endParaRPr lang="en-US"/>
          </a:p>
        </p:txBody>
      </p:sp>
      <p:grpSp>
        <p:nvGrpSpPr>
          <p:cNvPr id="7" name="Group 6">
            <a:extLst>
              <a:ext uri="{FF2B5EF4-FFF2-40B4-BE49-F238E27FC236}">
                <a16:creationId xmlns:a16="http://schemas.microsoft.com/office/drawing/2014/main" id="{F568B640-CFAF-204C-05A9-1883DAF2E410}"/>
              </a:ext>
            </a:extLst>
          </p:cNvPr>
          <p:cNvGrpSpPr/>
          <p:nvPr/>
        </p:nvGrpSpPr>
        <p:grpSpPr>
          <a:xfrm>
            <a:off x="2052001" y="1568039"/>
            <a:ext cx="8429309" cy="4831173"/>
            <a:chOff x="2063134" y="1621116"/>
            <a:chExt cx="3707335" cy="3775868"/>
          </a:xfrm>
        </p:grpSpPr>
        <p:sp>
          <p:nvSpPr>
            <p:cNvPr id="29" name="Rectangle 28">
              <a:extLst>
                <a:ext uri="{FF2B5EF4-FFF2-40B4-BE49-F238E27FC236}">
                  <a16:creationId xmlns:a16="http://schemas.microsoft.com/office/drawing/2014/main" id="{00BD6C06-31AA-97C9-7B73-DE5C282E271B}"/>
                </a:ext>
              </a:extLst>
            </p:cNvPr>
            <p:cNvSpPr/>
            <p:nvPr/>
          </p:nvSpPr>
          <p:spPr>
            <a:xfrm>
              <a:off x="2066344" y="4611386"/>
              <a:ext cx="3704125" cy="785598"/>
            </a:xfrm>
            <a:prstGeom prst="rect">
              <a:avLst/>
            </a:prstGeom>
            <a:solidFill>
              <a:srgbClr val="A461AB"/>
            </a:solidFill>
            <a:ln w="12700" cap="flat" cmpd="sng" algn="ctr">
              <a:solidFill>
                <a:sysClr val="window" lastClr="FFFFFF">
                  <a:hueOff val="0"/>
                  <a:satOff val="0"/>
                  <a:lumOff val="0"/>
                  <a:alphaOff val="0"/>
                </a:sysClr>
              </a:solidFill>
              <a:prstDash val="solid"/>
              <a:miter lim="800000"/>
            </a:ln>
            <a:effec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a:p>
          </p:txBody>
        </p:sp>
        <p:sp>
          <p:nvSpPr>
            <p:cNvPr id="28" name="Call-out: Up Arrow 6">
              <a:extLst>
                <a:ext uri="{FF2B5EF4-FFF2-40B4-BE49-F238E27FC236}">
                  <a16:creationId xmlns:a16="http://schemas.microsoft.com/office/drawing/2014/main" id="{C1A7FA33-B7D4-CBB4-5FE2-F069EC9BC950}"/>
                </a:ext>
              </a:extLst>
            </p:cNvPr>
            <p:cNvSpPr txBox="1"/>
            <p:nvPr/>
          </p:nvSpPr>
          <p:spPr>
            <a:xfrm>
              <a:off x="2063134" y="4440128"/>
              <a:ext cx="3705730" cy="728713"/>
            </a:xfrm>
            <a:prstGeom prst="rect">
              <a:avLst/>
            </a:prstGeom>
            <a:solidFill>
              <a:srgbClr val="A461AB"/>
            </a:solidFill>
            <a:ln>
              <a:noFill/>
            </a:ln>
            <a:effectLst/>
          </p:spPr>
          <p:txBody>
            <a:bodyPr spcFirstLastPara="0" vert="horz" wrap="square" lIns="113792" tIns="113792" rIns="113792" bIns="113792" numCol="1" spcCol="127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711200" eaLnBrk="1" fontAlgn="auto" latinLnBrk="0" hangingPunct="1">
                <a:lnSpc>
                  <a:spcPct val="90000"/>
                </a:lnSpc>
                <a:spcBef>
                  <a:spcPct val="0"/>
                </a:spcBef>
                <a:spcAft>
                  <a:spcPct val="35000"/>
                </a:spcAft>
                <a:buClrTx/>
                <a:buSzTx/>
                <a:buFontTx/>
                <a:buNone/>
                <a:tabLst/>
                <a:defRPr/>
              </a:pPr>
              <a:r>
                <a:rPr kumimoji="0" lang="en-GB" sz="2400" b="1" i="0" u="none" strike="noStrike" kern="1200" cap="none" spc="0" normalizeH="0" baseline="0" noProof="0">
                  <a:ln>
                    <a:noFill/>
                  </a:ln>
                  <a:solidFill>
                    <a:sysClr val="window" lastClr="FFFFFF"/>
                  </a:solidFill>
                  <a:effectLst/>
                  <a:uLnTx/>
                  <a:uFillTx/>
                  <a:latin typeface="Calibri" panose="020F0502020204030204"/>
                  <a:ea typeface="+mn-ea"/>
                  <a:cs typeface="+mn-cs"/>
                </a:rPr>
                <a:t>Randomisation</a:t>
              </a:r>
              <a:endParaRPr kumimoji="0" lang="en-GB" sz="1600" b="1" i="0" u="none" strike="noStrike" kern="1200" cap="none" spc="0" normalizeH="0" baseline="0" noProof="0">
                <a:ln>
                  <a:noFill/>
                </a:ln>
                <a:solidFill>
                  <a:sysClr val="window" lastClr="FFFFFF"/>
                </a:solidFill>
                <a:effectLst/>
                <a:uLnTx/>
                <a:uFillTx/>
                <a:latin typeface="Calibri" panose="020F0502020204030204"/>
                <a:ea typeface="+mn-ea"/>
                <a:cs typeface="+mn-cs"/>
              </a:endParaRPr>
            </a:p>
          </p:txBody>
        </p:sp>
        <p:grpSp>
          <p:nvGrpSpPr>
            <p:cNvPr id="11" name="Group 10">
              <a:extLst>
                <a:ext uri="{FF2B5EF4-FFF2-40B4-BE49-F238E27FC236}">
                  <a16:creationId xmlns:a16="http://schemas.microsoft.com/office/drawing/2014/main" id="{4EA273C0-A62B-4D1E-D00C-E285951A99DC}"/>
                </a:ext>
              </a:extLst>
            </p:cNvPr>
            <p:cNvGrpSpPr/>
            <p:nvPr/>
          </p:nvGrpSpPr>
          <p:grpSpPr>
            <a:xfrm>
              <a:off x="2066344" y="3612779"/>
              <a:ext cx="3704125" cy="998606"/>
              <a:chOff x="-1" y="1886740"/>
              <a:chExt cx="3704125" cy="998606"/>
            </a:xfrm>
          </p:grpSpPr>
          <p:sp>
            <p:nvSpPr>
              <p:cNvPr id="25" name="Call-out: Up Arrow 57">
                <a:extLst>
                  <a:ext uri="{FF2B5EF4-FFF2-40B4-BE49-F238E27FC236}">
                    <a16:creationId xmlns:a16="http://schemas.microsoft.com/office/drawing/2014/main" id="{ED05912F-A768-1EB1-7EA8-B502E4883710}"/>
                  </a:ext>
                </a:extLst>
              </p:cNvPr>
              <p:cNvSpPr/>
              <p:nvPr/>
            </p:nvSpPr>
            <p:spPr>
              <a:xfrm rot="10800000">
                <a:off x="-1" y="1886740"/>
                <a:ext cx="3704125" cy="998606"/>
              </a:xfrm>
              <a:prstGeom prst="upArrowCallout">
                <a:avLst/>
              </a:prstGeom>
              <a:solidFill>
                <a:srgbClr val="BE8FC3"/>
              </a:solidFill>
              <a:ln w="12700" cap="flat" cmpd="sng" algn="ctr">
                <a:solidFill>
                  <a:sysClr val="window" lastClr="FFFFFF">
                    <a:hueOff val="0"/>
                    <a:satOff val="0"/>
                    <a:lumOff val="0"/>
                    <a:alphaOff val="0"/>
                  </a:sysClr>
                </a:solidFill>
                <a:prstDash val="solid"/>
                <a:miter lim="800000"/>
              </a:ln>
              <a:effec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a:solidFill>
                    <a:schemeClr val="bg1"/>
                  </a:solidFill>
                </a:endParaRPr>
              </a:p>
            </p:txBody>
          </p:sp>
          <p:sp>
            <p:nvSpPr>
              <p:cNvPr id="26" name="Call-out: Up Arrow 8">
                <a:extLst>
                  <a:ext uri="{FF2B5EF4-FFF2-40B4-BE49-F238E27FC236}">
                    <a16:creationId xmlns:a16="http://schemas.microsoft.com/office/drawing/2014/main" id="{828EF172-A6AD-B6D5-8ED3-28E83E959482}"/>
                  </a:ext>
                </a:extLst>
              </p:cNvPr>
              <p:cNvSpPr txBox="1"/>
              <p:nvPr/>
            </p:nvSpPr>
            <p:spPr>
              <a:xfrm>
                <a:off x="-1" y="1886740"/>
                <a:ext cx="3704125" cy="648864"/>
              </a:xfrm>
              <a:prstGeom prst="rect">
                <a:avLst/>
              </a:prstGeom>
              <a:solidFill>
                <a:srgbClr val="BE8FC3"/>
              </a:solidFill>
              <a:ln>
                <a:noFill/>
              </a:ln>
              <a:effectLst/>
            </p:spPr>
            <p:txBody>
              <a:bodyPr spcFirstLastPara="0" vert="horz" wrap="square" lIns="113792" tIns="113792" rIns="113792" bIns="113792" numCol="1" spcCol="127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711200" eaLnBrk="1" fontAlgn="auto" latinLnBrk="0" hangingPunct="1">
                  <a:lnSpc>
                    <a:spcPct val="90000"/>
                  </a:lnSpc>
                  <a:spcBef>
                    <a:spcPct val="0"/>
                  </a:spcBef>
                  <a:spcAft>
                    <a:spcPct val="35000"/>
                  </a:spcAft>
                  <a:buClrTx/>
                  <a:buSzTx/>
                  <a:buFontTx/>
                  <a:buNone/>
                  <a:tabLst/>
                  <a:defRPr/>
                </a:pPr>
                <a:r>
                  <a:rPr lang="en-GB" sz="2800" b="1">
                    <a:solidFill>
                      <a:schemeClr val="bg1"/>
                    </a:solidFill>
                    <a:latin typeface="Calibri" panose="020F0502020204030204"/>
                  </a:rPr>
                  <a:t>Baseline</a:t>
                </a:r>
                <a:endParaRPr kumimoji="0" lang="en-GB" sz="2800" b="1" i="0" u="none" strike="noStrike" kern="1200" cap="none" spc="0" normalizeH="0" baseline="0" noProof="0">
                  <a:ln>
                    <a:noFill/>
                  </a:ln>
                  <a:solidFill>
                    <a:schemeClr val="bg1"/>
                  </a:solidFill>
                  <a:effectLst/>
                  <a:uLnTx/>
                  <a:uFillTx/>
                  <a:latin typeface="Calibri" panose="020F0502020204030204"/>
                  <a:ea typeface="+mn-ea"/>
                  <a:cs typeface="+mn-cs"/>
                </a:endParaRPr>
              </a:p>
              <a:p>
                <a:pPr marL="0" marR="0" lvl="0" indent="0" algn="ctr" defTabSz="711200" eaLnBrk="1" fontAlgn="auto" latinLnBrk="0" hangingPunct="1">
                  <a:lnSpc>
                    <a:spcPct val="90000"/>
                  </a:lnSpc>
                  <a:spcBef>
                    <a:spcPct val="0"/>
                  </a:spcBef>
                  <a:spcAft>
                    <a:spcPct val="35000"/>
                  </a:spcAft>
                  <a:buClrTx/>
                  <a:buSzTx/>
                  <a:buFontTx/>
                  <a:buNone/>
                  <a:tabLst/>
                  <a:defRPr/>
                </a:pPr>
                <a:r>
                  <a:rPr lang="en-GB" sz="2000">
                    <a:solidFill>
                      <a:schemeClr val="bg1"/>
                    </a:solidFill>
                    <a:latin typeface="Calibri" panose="020F0502020204030204"/>
                  </a:rPr>
                  <a:t>Data collection and baseline questionnaire</a:t>
                </a:r>
                <a:endParaRPr kumimoji="0" lang="en-GB" sz="2000" b="0" i="0" u="none" strike="noStrike" kern="1200" cap="none" spc="0" normalizeH="0" baseline="0" noProof="0">
                  <a:ln>
                    <a:noFill/>
                  </a:ln>
                  <a:solidFill>
                    <a:schemeClr val="bg1"/>
                  </a:solidFill>
                  <a:effectLst/>
                  <a:uLnTx/>
                  <a:uFillTx/>
                  <a:latin typeface="Calibri" panose="020F0502020204030204"/>
                  <a:ea typeface="+mn-ea"/>
                  <a:cs typeface="+mn-cs"/>
                </a:endParaRPr>
              </a:p>
            </p:txBody>
          </p:sp>
        </p:grpSp>
        <p:grpSp>
          <p:nvGrpSpPr>
            <p:cNvPr id="12" name="Group 11">
              <a:extLst>
                <a:ext uri="{FF2B5EF4-FFF2-40B4-BE49-F238E27FC236}">
                  <a16:creationId xmlns:a16="http://schemas.microsoft.com/office/drawing/2014/main" id="{CB7751A1-2461-0D6A-FD0C-B8B488780B22}"/>
                </a:ext>
              </a:extLst>
            </p:cNvPr>
            <p:cNvGrpSpPr/>
            <p:nvPr/>
          </p:nvGrpSpPr>
          <p:grpSpPr>
            <a:xfrm>
              <a:off x="2066344" y="2603009"/>
              <a:ext cx="3704125" cy="998606"/>
              <a:chOff x="0" y="991070"/>
              <a:chExt cx="3704125" cy="998606"/>
            </a:xfrm>
          </p:grpSpPr>
          <p:sp>
            <p:nvSpPr>
              <p:cNvPr id="23" name="Call-out: Up Arrow 55">
                <a:extLst>
                  <a:ext uri="{FF2B5EF4-FFF2-40B4-BE49-F238E27FC236}">
                    <a16:creationId xmlns:a16="http://schemas.microsoft.com/office/drawing/2014/main" id="{260E751E-7713-EE7F-0748-3E35BD389FE1}"/>
                  </a:ext>
                </a:extLst>
              </p:cNvPr>
              <p:cNvSpPr/>
              <p:nvPr/>
            </p:nvSpPr>
            <p:spPr>
              <a:xfrm rot="10800000">
                <a:off x="0" y="991070"/>
                <a:ext cx="3704125" cy="998606"/>
              </a:xfrm>
              <a:prstGeom prst="upArrowCallout">
                <a:avLst/>
              </a:prstGeom>
              <a:solidFill>
                <a:srgbClr val="D5B6D8"/>
              </a:solidFill>
              <a:ln w="12700" cap="flat" cmpd="sng" algn="ctr">
                <a:solidFill>
                  <a:sysClr val="window" lastClr="FFFFFF">
                    <a:hueOff val="0"/>
                    <a:satOff val="0"/>
                    <a:lumOff val="0"/>
                    <a:alphaOff val="0"/>
                  </a:sysClr>
                </a:solidFill>
                <a:prstDash val="solid"/>
                <a:miter lim="800000"/>
              </a:ln>
              <a:effec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a:p>
            </p:txBody>
          </p:sp>
          <p:sp>
            <p:nvSpPr>
              <p:cNvPr id="24" name="Call-out: Up Arrow 10">
                <a:extLst>
                  <a:ext uri="{FF2B5EF4-FFF2-40B4-BE49-F238E27FC236}">
                    <a16:creationId xmlns:a16="http://schemas.microsoft.com/office/drawing/2014/main" id="{FA2A6B70-F7BD-49CA-8B07-3D118D1FA41E}"/>
                  </a:ext>
                </a:extLst>
              </p:cNvPr>
              <p:cNvSpPr txBox="1"/>
              <p:nvPr/>
            </p:nvSpPr>
            <p:spPr>
              <a:xfrm>
                <a:off x="0" y="991070"/>
                <a:ext cx="3704125" cy="350510"/>
              </a:xfrm>
              <a:prstGeom prst="rect">
                <a:avLst/>
              </a:prstGeom>
              <a:solidFill>
                <a:srgbClr val="D5B6D8"/>
              </a:solidFill>
              <a:ln>
                <a:noFill/>
              </a:ln>
              <a:effectLst/>
            </p:spPr>
            <p:txBody>
              <a:bodyPr spcFirstLastPara="0" vert="horz" wrap="square" lIns="113792" tIns="113792" rIns="113792" bIns="113792" numCol="1" spcCol="127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711200" eaLnBrk="1" fontAlgn="auto" latinLnBrk="0" hangingPunct="1">
                  <a:lnSpc>
                    <a:spcPct val="90000"/>
                  </a:lnSpc>
                  <a:spcBef>
                    <a:spcPct val="0"/>
                  </a:spcBef>
                  <a:spcAft>
                    <a:spcPct val="35000"/>
                  </a:spcAft>
                  <a:buClrTx/>
                  <a:buSzTx/>
                  <a:buFontTx/>
                  <a:buNone/>
                  <a:tabLst/>
                  <a:defRPr/>
                </a:pPr>
                <a:r>
                  <a:rPr kumimoji="0" lang="en-GB" sz="2800" b="1" i="0" u="none" strike="noStrike" kern="1200" cap="none" spc="0" normalizeH="0" baseline="0" noProof="0">
                    <a:ln>
                      <a:noFill/>
                    </a:ln>
                    <a:effectLst/>
                    <a:uLnTx/>
                    <a:uFillTx/>
                    <a:latin typeface="Calibri" panose="020F0502020204030204"/>
                    <a:ea typeface="+mn-ea"/>
                    <a:cs typeface="+mn-cs"/>
                  </a:rPr>
                  <a:t>Informed</a:t>
                </a:r>
                <a:r>
                  <a:rPr kumimoji="0" lang="en-GB" sz="2800" b="0" i="0" u="none" strike="noStrike" kern="1200" cap="none" spc="0" normalizeH="0" baseline="0" noProof="0">
                    <a:ln>
                      <a:noFill/>
                    </a:ln>
                    <a:effectLst/>
                    <a:uLnTx/>
                    <a:uFillTx/>
                    <a:latin typeface="Calibri" panose="020F0502020204030204"/>
                    <a:ea typeface="+mn-ea"/>
                    <a:cs typeface="+mn-cs"/>
                  </a:rPr>
                  <a:t> </a:t>
                </a:r>
                <a:r>
                  <a:rPr kumimoji="0" lang="en-GB" sz="2800" b="1" i="0" u="none" strike="noStrike" kern="1200" cap="none" spc="0" normalizeH="0" baseline="0" noProof="0">
                    <a:ln>
                      <a:noFill/>
                    </a:ln>
                    <a:effectLst/>
                    <a:uLnTx/>
                    <a:uFillTx/>
                    <a:latin typeface="Calibri" panose="020F0502020204030204"/>
                    <a:ea typeface="+mn-ea"/>
                    <a:cs typeface="+mn-cs"/>
                  </a:rPr>
                  <a:t>consent</a:t>
                </a:r>
              </a:p>
            </p:txBody>
          </p:sp>
        </p:grpSp>
        <p:grpSp>
          <p:nvGrpSpPr>
            <p:cNvPr id="13" name="Group 12">
              <a:extLst>
                <a:ext uri="{FF2B5EF4-FFF2-40B4-BE49-F238E27FC236}">
                  <a16:creationId xmlns:a16="http://schemas.microsoft.com/office/drawing/2014/main" id="{78DE0485-DF98-BA70-E459-22118AE5122B}"/>
                </a:ext>
              </a:extLst>
            </p:cNvPr>
            <p:cNvGrpSpPr/>
            <p:nvPr/>
          </p:nvGrpSpPr>
          <p:grpSpPr>
            <a:xfrm>
              <a:off x="2066344" y="2953520"/>
              <a:ext cx="3704125" cy="298583"/>
              <a:chOff x="0" y="1341581"/>
              <a:chExt cx="3704125" cy="298583"/>
            </a:xfrm>
          </p:grpSpPr>
          <p:sp>
            <p:nvSpPr>
              <p:cNvPr id="21" name="Rectangle 20">
                <a:extLst>
                  <a:ext uri="{FF2B5EF4-FFF2-40B4-BE49-F238E27FC236}">
                    <a16:creationId xmlns:a16="http://schemas.microsoft.com/office/drawing/2014/main" id="{01C66CCB-956C-846E-7563-B69DC32B6133}"/>
                  </a:ext>
                </a:extLst>
              </p:cNvPr>
              <p:cNvSpPr/>
              <p:nvPr/>
            </p:nvSpPr>
            <p:spPr>
              <a:xfrm>
                <a:off x="0" y="1341581"/>
                <a:ext cx="3704125" cy="298583"/>
              </a:xfrm>
              <a:prstGeom prst="rect">
                <a:avLst/>
              </a:prstGeom>
              <a:solidFill>
                <a:srgbClr val="8BC145">
                  <a:tint val="40000"/>
                  <a:alpha val="90000"/>
                  <a:hueOff val="0"/>
                  <a:satOff val="0"/>
                  <a:lumOff val="0"/>
                  <a:alphaOff val="0"/>
                </a:srgbClr>
              </a:solidFill>
              <a:ln w="12700" cap="flat" cmpd="sng" algn="ctr">
                <a:solidFill>
                  <a:srgbClr val="8BC145">
                    <a:tint val="40000"/>
                    <a:alpha val="90000"/>
                    <a:hueOff val="0"/>
                    <a:satOff val="0"/>
                    <a:lumOff val="0"/>
                    <a:alphaOff val="0"/>
                  </a:srgbClr>
                </a:solidFill>
                <a:prstDash val="solid"/>
                <a:miter lim="800000"/>
              </a:ln>
              <a:effec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a:solidFill>
                    <a:schemeClr val="bg1"/>
                  </a:solidFill>
                </a:endParaRPr>
              </a:p>
            </p:txBody>
          </p:sp>
          <p:sp>
            <p:nvSpPr>
              <p:cNvPr id="22" name="TextBox 54">
                <a:extLst>
                  <a:ext uri="{FF2B5EF4-FFF2-40B4-BE49-F238E27FC236}">
                    <a16:creationId xmlns:a16="http://schemas.microsoft.com/office/drawing/2014/main" id="{A75E9DD5-86AE-2AF8-5643-576A14A7A9E5}"/>
                  </a:ext>
                </a:extLst>
              </p:cNvPr>
              <p:cNvSpPr txBox="1"/>
              <p:nvPr/>
            </p:nvSpPr>
            <p:spPr>
              <a:xfrm>
                <a:off x="0" y="1341581"/>
                <a:ext cx="3704125" cy="298583"/>
              </a:xfrm>
              <a:prstGeom prst="rect">
                <a:avLst/>
              </a:prstGeom>
              <a:solidFill>
                <a:srgbClr val="D5B6D8"/>
              </a:solidFill>
              <a:ln>
                <a:noFill/>
              </a:ln>
              <a:effectLst/>
            </p:spPr>
            <p:txBody>
              <a:bodyPr spcFirstLastPara="0" vert="horz" wrap="square" lIns="99568" tIns="17780" rIns="99568" bIns="17780" numCol="1" spcCol="127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622300" eaLnBrk="1" fontAlgn="auto" latinLnBrk="0" hangingPunct="1">
                  <a:lnSpc>
                    <a:spcPct val="90000"/>
                  </a:lnSpc>
                  <a:spcBef>
                    <a:spcPct val="0"/>
                  </a:spcBef>
                  <a:spcAft>
                    <a:spcPct val="35000"/>
                  </a:spcAft>
                  <a:buClrTx/>
                  <a:buSzTx/>
                  <a:buFontTx/>
                  <a:buNone/>
                  <a:tabLst/>
                  <a:defRPr/>
                </a:pPr>
                <a:r>
                  <a:rPr kumimoji="0" lang="en-GB" sz="2000" b="0" i="0" u="none" strike="noStrike" kern="1200" cap="none" spc="0" normalizeH="0" baseline="0" noProof="0" dirty="0">
                    <a:ln>
                      <a:noFill/>
                    </a:ln>
                    <a:effectLst/>
                    <a:uLnTx/>
                    <a:uFillTx/>
                    <a:latin typeface="Calibri" panose="020F0502020204030204"/>
                    <a:ea typeface="+mn-ea"/>
                    <a:cs typeface="+mn-cs"/>
                  </a:rPr>
                  <a:t>Upload consent form</a:t>
                </a:r>
              </a:p>
            </p:txBody>
          </p:sp>
        </p:grpSp>
        <p:sp>
          <p:nvSpPr>
            <p:cNvPr id="20" name="Call-out: Up Arrow 14">
              <a:extLst>
                <a:ext uri="{FF2B5EF4-FFF2-40B4-BE49-F238E27FC236}">
                  <a16:creationId xmlns:a16="http://schemas.microsoft.com/office/drawing/2014/main" id="{CD58F951-896F-DE49-D9AC-0E08AA8E99ED}"/>
                </a:ext>
              </a:extLst>
            </p:cNvPr>
            <p:cNvSpPr txBox="1"/>
            <p:nvPr/>
          </p:nvSpPr>
          <p:spPr>
            <a:xfrm>
              <a:off x="2066344" y="1621116"/>
              <a:ext cx="3704125" cy="350510"/>
            </a:xfrm>
            <a:prstGeom prst="rect">
              <a:avLst/>
            </a:prstGeom>
            <a:solidFill>
              <a:srgbClr val="E6D4E8"/>
            </a:solidFill>
            <a:ln>
              <a:noFill/>
            </a:ln>
            <a:effectLst/>
          </p:spPr>
          <p:txBody>
            <a:bodyPr spcFirstLastPara="0" vert="horz" wrap="square" lIns="113792" tIns="113792" rIns="113792" bIns="113792" numCol="1" spcCol="127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711200" eaLnBrk="1" fontAlgn="auto" latinLnBrk="0" hangingPunct="1">
                <a:lnSpc>
                  <a:spcPct val="90000"/>
                </a:lnSpc>
                <a:spcBef>
                  <a:spcPct val="0"/>
                </a:spcBef>
                <a:spcAft>
                  <a:spcPct val="35000"/>
                </a:spcAft>
                <a:buClrTx/>
                <a:buSzTx/>
                <a:buFontTx/>
                <a:buNone/>
                <a:tabLst/>
                <a:defRPr/>
              </a:pPr>
              <a:r>
                <a:rPr kumimoji="0" lang="en-GB" sz="2800" b="1" i="0" u="none" strike="noStrike" kern="1200" cap="none" spc="0" normalizeH="0" baseline="0" noProof="0">
                  <a:ln>
                    <a:noFill/>
                  </a:ln>
                  <a:effectLst/>
                  <a:uLnTx/>
                  <a:uFillTx/>
                  <a:latin typeface="Calibri" panose="020F0502020204030204"/>
                  <a:ea typeface="+mn-ea"/>
                  <a:cs typeface="+mn-cs"/>
                </a:rPr>
                <a:t>Screening</a:t>
              </a:r>
              <a:endParaRPr kumimoji="0" lang="en-GB" sz="2400" b="1" i="0" u="none" strike="noStrike" kern="1200" cap="none" spc="0" normalizeH="0" baseline="0" noProof="0">
                <a:ln>
                  <a:noFill/>
                </a:ln>
                <a:effectLst/>
                <a:uLnTx/>
                <a:uFillTx/>
                <a:latin typeface="Calibri" panose="020F0502020204030204"/>
                <a:ea typeface="+mn-ea"/>
                <a:cs typeface="+mn-cs"/>
              </a:endParaRPr>
            </a:p>
          </p:txBody>
        </p:sp>
        <p:grpSp>
          <p:nvGrpSpPr>
            <p:cNvPr id="15" name="Group 14">
              <a:extLst>
                <a:ext uri="{FF2B5EF4-FFF2-40B4-BE49-F238E27FC236}">
                  <a16:creationId xmlns:a16="http://schemas.microsoft.com/office/drawing/2014/main" id="{34803C87-8CB5-DC89-3A77-45FB375856C7}"/>
                </a:ext>
              </a:extLst>
            </p:cNvPr>
            <p:cNvGrpSpPr/>
            <p:nvPr/>
          </p:nvGrpSpPr>
          <p:grpSpPr>
            <a:xfrm>
              <a:off x="2066344" y="1957115"/>
              <a:ext cx="3704125" cy="298584"/>
              <a:chOff x="0" y="352713"/>
              <a:chExt cx="3704125" cy="298584"/>
            </a:xfrm>
          </p:grpSpPr>
          <p:sp>
            <p:nvSpPr>
              <p:cNvPr id="17" name="Rectangle 16">
                <a:extLst>
                  <a:ext uri="{FF2B5EF4-FFF2-40B4-BE49-F238E27FC236}">
                    <a16:creationId xmlns:a16="http://schemas.microsoft.com/office/drawing/2014/main" id="{D6212B1E-75CE-AB38-4A4F-9F0A3E52FEAC}"/>
                  </a:ext>
                </a:extLst>
              </p:cNvPr>
              <p:cNvSpPr/>
              <p:nvPr/>
            </p:nvSpPr>
            <p:spPr>
              <a:xfrm>
                <a:off x="0" y="352714"/>
                <a:ext cx="3704125" cy="298583"/>
              </a:xfrm>
              <a:prstGeom prst="rect">
                <a:avLst/>
              </a:prstGeom>
              <a:solidFill>
                <a:srgbClr val="8BC145">
                  <a:tint val="40000"/>
                  <a:alpha val="90000"/>
                  <a:hueOff val="6276057"/>
                  <a:satOff val="9776"/>
                  <a:lumOff val="560"/>
                  <a:alphaOff val="0"/>
                </a:srgbClr>
              </a:solidFill>
              <a:ln w="12700" cap="flat" cmpd="sng" algn="ctr">
                <a:solidFill>
                  <a:srgbClr val="8BC145">
                    <a:tint val="40000"/>
                    <a:alpha val="90000"/>
                    <a:hueOff val="6276057"/>
                    <a:satOff val="9776"/>
                    <a:lumOff val="560"/>
                    <a:alphaOff val="0"/>
                  </a:srgbClr>
                </a:solidFill>
                <a:prstDash val="solid"/>
                <a:miter lim="800000"/>
              </a:ln>
              <a:effec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a:solidFill>
                    <a:schemeClr val="bg1"/>
                  </a:solidFill>
                </a:endParaRPr>
              </a:p>
            </p:txBody>
          </p:sp>
          <p:sp>
            <p:nvSpPr>
              <p:cNvPr id="18" name="TextBox 50">
                <a:extLst>
                  <a:ext uri="{FF2B5EF4-FFF2-40B4-BE49-F238E27FC236}">
                    <a16:creationId xmlns:a16="http://schemas.microsoft.com/office/drawing/2014/main" id="{4AE0ABA1-2FD3-AE69-99AE-4A93129C17CF}"/>
                  </a:ext>
                </a:extLst>
              </p:cNvPr>
              <p:cNvSpPr txBox="1"/>
              <p:nvPr/>
            </p:nvSpPr>
            <p:spPr>
              <a:xfrm>
                <a:off x="0" y="352713"/>
                <a:ext cx="3704125" cy="298583"/>
              </a:xfrm>
              <a:prstGeom prst="rect">
                <a:avLst/>
              </a:prstGeom>
              <a:solidFill>
                <a:srgbClr val="E6D4E8"/>
              </a:solidFill>
              <a:ln>
                <a:noFill/>
              </a:ln>
              <a:effectLst/>
            </p:spPr>
            <p:txBody>
              <a:bodyPr spcFirstLastPara="0" vert="horz" wrap="square" lIns="99568" tIns="17780" rIns="99568" bIns="17780" numCol="1" spcCol="127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622300" eaLnBrk="1" fontAlgn="auto" latinLnBrk="0" hangingPunct="1">
                  <a:lnSpc>
                    <a:spcPct val="90000"/>
                  </a:lnSpc>
                  <a:spcBef>
                    <a:spcPct val="0"/>
                  </a:spcBef>
                  <a:spcAft>
                    <a:spcPct val="35000"/>
                  </a:spcAft>
                  <a:buClrTx/>
                  <a:buSzTx/>
                  <a:buFontTx/>
                  <a:buNone/>
                  <a:tabLst/>
                  <a:defRPr/>
                </a:pPr>
                <a:r>
                  <a:rPr lang="en-GB" sz="2000">
                    <a:latin typeface="Calibri" panose="020F0502020204030204"/>
                  </a:rPr>
                  <a:t>Screening log data uploaded when a baby reaches a fixed outcome</a:t>
                </a:r>
                <a:endParaRPr kumimoji="0" lang="en-GB" sz="2000" b="0" i="0" u="none" strike="noStrike" kern="1200" cap="none" spc="0" normalizeH="0" baseline="0" noProof="0">
                  <a:ln>
                    <a:noFill/>
                  </a:ln>
                  <a:effectLst/>
                  <a:uLnTx/>
                  <a:uFillTx/>
                  <a:latin typeface="Calibri" panose="020F0502020204030204"/>
                  <a:ea typeface="+mn-ea"/>
                  <a:cs typeface="+mn-cs"/>
                </a:endParaRPr>
              </a:p>
            </p:txBody>
          </p:sp>
        </p:grpSp>
        <p:sp>
          <p:nvSpPr>
            <p:cNvPr id="16" name="TextBox 69">
              <a:extLst>
                <a:ext uri="{FF2B5EF4-FFF2-40B4-BE49-F238E27FC236}">
                  <a16:creationId xmlns:a16="http://schemas.microsoft.com/office/drawing/2014/main" id="{2F9FB248-EC41-A358-8815-7D2E2A90793E}"/>
                </a:ext>
              </a:extLst>
            </p:cNvPr>
            <p:cNvSpPr txBox="1"/>
            <p:nvPr/>
          </p:nvSpPr>
          <p:spPr>
            <a:xfrm>
              <a:off x="2064739" y="4977111"/>
              <a:ext cx="3704125" cy="298583"/>
            </a:xfrm>
            <a:prstGeom prst="rect">
              <a:avLst/>
            </a:prstGeom>
            <a:noFill/>
            <a:ln>
              <a:noFill/>
            </a:ln>
            <a:effectLst/>
          </p:spPr>
          <p:txBody>
            <a:bodyPr spcFirstLastPara="0" vert="horz" wrap="square" lIns="99568" tIns="17780" rIns="99568" bIns="17780" numCol="1" spcCol="127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622300" eaLnBrk="1" fontAlgn="auto" latinLnBrk="0" hangingPunct="1">
                <a:lnSpc>
                  <a:spcPct val="90000"/>
                </a:lnSpc>
                <a:spcBef>
                  <a:spcPct val="0"/>
                </a:spcBef>
                <a:spcAft>
                  <a:spcPct val="35000"/>
                </a:spcAft>
                <a:buClrTx/>
                <a:buSzTx/>
                <a:buFontTx/>
                <a:buNone/>
                <a:tabLst/>
                <a:defRPr/>
              </a:pPr>
              <a:r>
                <a:rPr lang="en-GB" sz="2000">
                  <a:solidFill>
                    <a:schemeClr val="bg1"/>
                  </a:solidFill>
                  <a:latin typeface="Calibri" panose="020F0502020204030204"/>
                </a:rPr>
                <a:t>Performed by the site staff and pack ID allocated</a:t>
              </a:r>
              <a:endParaRPr kumimoji="0" lang="en-GB" sz="2000" b="0" i="0" u="none" strike="noStrike" kern="1200" cap="none" spc="0" normalizeH="0" baseline="0" noProof="0">
                <a:ln>
                  <a:noFill/>
                </a:ln>
                <a:solidFill>
                  <a:schemeClr val="bg1"/>
                </a:solidFill>
                <a:effectLst/>
                <a:uLnTx/>
                <a:uFillTx/>
                <a:latin typeface="Calibri" panose="020F0502020204030204"/>
                <a:ea typeface="+mn-ea"/>
                <a:cs typeface="+mn-cs"/>
              </a:endParaRPr>
            </a:p>
          </p:txBody>
        </p:sp>
      </p:grpSp>
      <p:pic>
        <p:nvPicPr>
          <p:cNvPr id="8" name="Picture 7" descr="A hand holding a baby&#10;&#10;AI-generated content may be incorrect.">
            <a:extLst>
              <a:ext uri="{FF2B5EF4-FFF2-40B4-BE49-F238E27FC236}">
                <a16:creationId xmlns:a16="http://schemas.microsoft.com/office/drawing/2014/main" id="{2A81DB1B-3D35-731C-2D24-7E3F2DB65AA4}"/>
              </a:ext>
            </a:extLst>
          </p:cNvPr>
          <p:cNvPicPr>
            <a:picLocks noChangeAspect="1"/>
          </p:cNvPicPr>
          <p:nvPr/>
        </p:nvPicPr>
        <p:blipFill>
          <a:blip r:embed="rId3">
            <a:extLst>
              <a:ext uri="{28A0092B-C50C-407E-A947-70E740481C1C}">
                <a14:useLocalDpi xmlns:a14="http://schemas.microsoft.com/office/drawing/2010/main" val="0"/>
              </a:ext>
            </a:extLst>
          </a:blip>
          <a:srcRect l="13940" t="23952" r="11417" b="13000"/>
          <a:stretch>
            <a:fillRect/>
          </a:stretch>
        </p:blipFill>
        <p:spPr>
          <a:xfrm>
            <a:off x="-23814" y="0"/>
            <a:ext cx="1144632" cy="1016702"/>
          </a:xfrm>
          <a:prstGeom prst="rect">
            <a:avLst/>
          </a:prstGeom>
        </p:spPr>
      </p:pic>
      <p:sp>
        <p:nvSpPr>
          <p:cNvPr id="3" name="Footer Placeholder 1">
            <a:extLst>
              <a:ext uri="{FF2B5EF4-FFF2-40B4-BE49-F238E27FC236}">
                <a16:creationId xmlns:a16="http://schemas.microsoft.com/office/drawing/2014/main" id="{F6AF0649-D39D-7C5B-777A-CBA87A4CC3A9}"/>
              </a:ext>
            </a:extLst>
          </p:cNvPr>
          <p:cNvSpPr txBox="1">
            <a:spLocks/>
          </p:cNvSpPr>
          <p:nvPr/>
        </p:nvSpPr>
        <p:spPr>
          <a:xfrm rot="16200000">
            <a:off x="-2156801" y="3515895"/>
            <a:ext cx="4848225"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GB" sz="1200" i="1">
                <a:solidFill>
                  <a:schemeClr val="bg1">
                    <a:lumMod val="10000"/>
                  </a:schemeClr>
                </a:solidFill>
              </a:rPr>
              <a:t>WPD 5.8_Site Initiation Visit Slide Set Template_V4.0_09-Oct-2025</a:t>
            </a:r>
          </a:p>
        </p:txBody>
      </p:sp>
    </p:spTree>
    <p:extLst>
      <p:ext uri="{BB962C8B-B14F-4D97-AF65-F5344CB8AC3E}">
        <p14:creationId xmlns:p14="http://schemas.microsoft.com/office/powerpoint/2010/main" val="36908797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97A63F-4532-9C70-926A-61DF4E2DB3FC}"/>
            </a:ext>
          </a:extLst>
        </p:cNvPr>
        <p:cNvGrpSpPr/>
        <p:nvPr/>
      </p:nvGrpSpPr>
      <p:grpSpPr>
        <a:xfrm>
          <a:off x="0" y="0"/>
          <a:ext cx="0" cy="0"/>
          <a:chOff x="0" y="0"/>
          <a:chExt cx="0" cy="0"/>
        </a:xfrm>
      </p:grpSpPr>
      <p:sp>
        <p:nvSpPr>
          <p:cNvPr id="9" name="Title 8">
            <a:extLst>
              <a:ext uri="{FF2B5EF4-FFF2-40B4-BE49-F238E27FC236}">
                <a16:creationId xmlns:a16="http://schemas.microsoft.com/office/drawing/2014/main" id="{64C29E96-56C8-ACAD-AA88-36565BAA073C}"/>
              </a:ext>
            </a:extLst>
          </p:cNvPr>
          <p:cNvSpPr>
            <a:spLocks noGrp="1"/>
          </p:cNvSpPr>
          <p:nvPr>
            <p:ph type="ctrTitle"/>
          </p:nvPr>
        </p:nvSpPr>
        <p:spPr>
          <a:xfrm>
            <a:off x="869130" y="2081863"/>
            <a:ext cx="11499850" cy="1620837"/>
          </a:xfrm>
        </p:spPr>
        <p:txBody>
          <a:bodyPr>
            <a:normAutofit/>
          </a:bodyPr>
          <a:lstStyle/>
          <a:p>
            <a:r>
              <a:rPr lang="en-GB"/>
              <a:t>IMP</a:t>
            </a:r>
          </a:p>
        </p:txBody>
      </p:sp>
      <p:grpSp>
        <p:nvGrpSpPr>
          <p:cNvPr id="3" name="Group 2">
            <a:extLst>
              <a:ext uri="{FF2B5EF4-FFF2-40B4-BE49-F238E27FC236}">
                <a16:creationId xmlns:a16="http://schemas.microsoft.com/office/drawing/2014/main" id="{81D59C09-5B14-B485-75A8-1BE6ACCAA8C3}"/>
              </a:ext>
            </a:extLst>
          </p:cNvPr>
          <p:cNvGrpSpPr/>
          <p:nvPr/>
        </p:nvGrpSpPr>
        <p:grpSpPr>
          <a:xfrm>
            <a:off x="-123323" y="5620417"/>
            <a:ext cx="12315323" cy="1395014"/>
            <a:chOff x="-123323" y="5675533"/>
            <a:chExt cx="12315323" cy="1395014"/>
          </a:xfrm>
        </p:grpSpPr>
        <p:sp>
          <p:nvSpPr>
            <p:cNvPr id="10" name="Rectangle 9">
              <a:extLst>
                <a:ext uri="{FF2B5EF4-FFF2-40B4-BE49-F238E27FC236}">
                  <a16:creationId xmlns:a16="http://schemas.microsoft.com/office/drawing/2014/main" id="{3AD88128-DAF3-DF50-E373-C8E77656E04A}"/>
                </a:ext>
              </a:extLst>
            </p:cNvPr>
            <p:cNvSpPr/>
            <p:nvPr/>
          </p:nvSpPr>
          <p:spPr>
            <a:xfrm>
              <a:off x="0" y="5868969"/>
              <a:ext cx="12192000" cy="1048997"/>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1" name="Picture 10" descr="Blue text on a black background&#10;&#10;Description automatically generated">
              <a:extLst>
                <a:ext uri="{FF2B5EF4-FFF2-40B4-BE49-F238E27FC236}">
                  <a16:creationId xmlns:a16="http://schemas.microsoft.com/office/drawing/2014/main" id="{ACDF1406-EAF8-BA1C-55FF-6A94B00A49FD}"/>
                </a:ext>
              </a:extLst>
            </p:cNvPr>
            <p:cNvPicPr>
              <a:picLocks noChangeAspect="1"/>
            </p:cNvPicPr>
            <p:nvPr/>
          </p:nvPicPr>
          <p:blipFill>
            <a:blip r:embed="rId3"/>
            <a:stretch>
              <a:fillRect/>
            </a:stretch>
          </p:blipFill>
          <p:spPr>
            <a:xfrm>
              <a:off x="10282236" y="5957176"/>
              <a:ext cx="1643064" cy="863970"/>
            </a:xfrm>
            <a:prstGeom prst="rect">
              <a:avLst/>
            </a:prstGeom>
          </p:spPr>
        </p:pic>
        <p:pic>
          <p:nvPicPr>
            <p:cNvPr id="12" name="Picture 11" descr="A logo of a baby in a hand&#10;&#10;AI-generated content may be incorrect.">
              <a:extLst>
                <a:ext uri="{FF2B5EF4-FFF2-40B4-BE49-F238E27FC236}">
                  <a16:creationId xmlns:a16="http://schemas.microsoft.com/office/drawing/2014/main" id="{8B19F3EC-DBCF-D6CE-A9B8-91CD2251233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3323" y="5675533"/>
              <a:ext cx="1979196" cy="1395014"/>
            </a:xfrm>
            <a:prstGeom prst="rect">
              <a:avLst/>
            </a:prstGeom>
          </p:spPr>
        </p:pic>
        <p:pic>
          <p:nvPicPr>
            <p:cNvPr id="13" name="Picture 2" descr="University Hospitals of Derby and Burton NHS Foundation Trust – My Planned  Care NHS">
              <a:extLst>
                <a:ext uri="{FF2B5EF4-FFF2-40B4-BE49-F238E27FC236}">
                  <a16:creationId xmlns:a16="http://schemas.microsoft.com/office/drawing/2014/main" id="{7905219E-AA1D-2DFC-D6C7-5D81DE6B9986}"/>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20026" b="20449"/>
            <a:stretch>
              <a:fillRect/>
            </a:stretch>
          </p:blipFill>
          <p:spPr bwMode="auto">
            <a:xfrm>
              <a:off x="2065956" y="5868969"/>
              <a:ext cx="2592640" cy="1091503"/>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a:extLst>
                <a:ext uri="{FF2B5EF4-FFF2-40B4-BE49-F238E27FC236}">
                  <a16:creationId xmlns:a16="http://schemas.microsoft.com/office/drawing/2014/main" id="{1DF2681B-4C1A-DF43-A847-CAA37EFF5AA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734061" y="6086288"/>
              <a:ext cx="3540723" cy="630249"/>
            </a:xfrm>
            <a:prstGeom prst="rect">
              <a:avLst/>
            </a:prstGeom>
            <a:noFill/>
            <a:extLst>
              <a:ext uri="{909E8E84-426E-40DD-AFC4-6F175D3DCCD1}">
                <a14:hiddenFill xmlns:a14="http://schemas.microsoft.com/office/drawing/2010/main">
                  <a:solidFill>
                    <a:srgbClr val="FFFFFF"/>
                  </a:solidFill>
                </a14:hiddenFill>
              </a:ext>
            </a:extLst>
          </p:spPr>
        </p:pic>
      </p:grpSp>
      <p:sp>
        <p:nvSpPr>
          <p:cNvPr id="4" name="Footer Placeholder 1">
            <a:extLst>
              <a:ext uri="{FF2B5EF4-FFF2-40B4-BE49-F238E27FC236}">
                <a16:creationId xmlns:a16="http://schemas.microsoft.com/office/drawing/2014/main" id="{5670C620-CEED-4F5D-40A9-4D99D433D561}"/>
              </a:ext>
            </a:extLst>
          </p:cNvPr>
          <p:cNvSpPr txBox="1">
            <a:spLocks/>
          </p:cNvSpPr>
          <p:nvPr/>
        </p:nvSpPr>
        <p:spPr>
          <a:xfrm rot="16200000">
            <a:off x="-2241550" y="3246437"/>
            <a:ext cx="4848225"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GB" sz="1200" i="1">
                <a:solidFill>
                  <a:schemeClr val="bg1"/>
                </a:solidFill>
              </a:rPr>
              <a:t>WPD 5.8_Site Initiation Visit Slide Set Template_V4.0_09-Oct-2025</a:t>
            </a:r>
          </a:p>
        </p:txBody>
      </p:sp>
    </p:spTree>
    <p:extLst>
      <p:ext uri="{BB962C8B-B14F-4D97-AF65-F5344CB8AC3E}">
        <p14:creationId xmlns:p14="http://schemas.microsoft.com/office/powerpoint/2010/main" val="30605155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7FBBAA-CD2D-5F66-8AD0-4F0FDE01FC2F}"/>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EFDBA979-6B1B-DE07-20A8-750AE81DD674}"/>
              </a:ext>
            </a:extLst>
          </p:cNvPr>
          <p:cNvSpPr/>
          <p:nvPr/>
        </p:nvSpPr>
        <p:spPr>
          <a:xfrm>
            <a:off x="0" y="1274345"/>
            <a:ext cx="12192000" cy="5583655"/>
          </a:xfrm>
          <a:prstGeom prst="rect">
            <a:avLst/>
          </a:prstGeom>
          <a:solidFill>
            <a:srgbClr val="FCFBF8"/>
          </a:solidFill>
          <a:ln>
            <a:solidFill>
              <a:srgbClr val="FCFBF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itle 4">
            <a:extLst>
              <a:ext uri="{FF2B5EF4-FFF2-40B4-BE49-F238E27FC236}">
                <a16:creationId xmlns:a16="http://schemas.microsoft.com/office/drawing/2014/main" id="{8F6033AD-548A-44E6-A076-2BAED5638BF7}"/>
              </a:ext>
            </a:extLst>
          </p:cNvPr>
          <p:cNvSpPr>
            <a:spLocks noGrp="1"/>
          </p:cNvSpPr>
          <p:nvPr>
            <p:ph type="title"/>
          </p:nvPr>
        </p:nvSpPr>
        <p:spPr>
          <a:xfrm>
            <a:off x="1325563" y="153472"/>
            <a:ext cx="10440987" cy="900000"/>
          </a:xfrm>
        </p:spPr>
        <p:txBody>
          <a:bodyPr>
            <a:normAutofit/>
          </a:bodyPr>
          <a:lstStyle/>
          <a:p>
            <a:r>
              <a:rPr lang="en-US"/>
              <a:t>IMP</a:t>
            </a:r>
          </a:p>
        </p:txBody>
      </p:sp>
      <p:sp>
        <p:nvSpPr>
          <p:cNvPr id="2" name="Slide Number Placeholder 1">
            <a:extLst>
              <a:ext uri="{FF2B5EF4-FFF2-40B4-BE49-F238E27FC236}">
                <a16:creationId xmlns:a16="http://schemas.microsoft.com/office/drawing/2014/main" id="{62BD01A3-69D3-7275-D505-A0756331B590}"/>
              </a:ext>
            </a:extLst>
          </p:cNvPr>
          <p:cNvSpPr>
            <a:spLocks noGrp="1"/>
          </p:cNvSpPr>
          <p:nvPr>
            <p:ph type="sldNum" sz="quarter" idx="4"/>
          </p:nvPr>
        </p:nvSpPr>
        <p:spPr/>
        <p:txBody>
          <a:bodyPr/>
          <a:lstStyle/>
          <a:p>
            <a:fld id="{820EACED-CA5D-B048-836B-BF30EF0E914A}" type="slidenum">
              <a:rPr lang="en-US" smtClean="0"/>
              <a:pPr/>
              <a:t>38</a:t>
            </a:fld>
            <a:endParaRPr lang="en-US"/>
          </a:p>
        </p:txBody>
      </p:sp>
      <p:sp>
        <p:nvSpPr>
          <p:cNvPr id="8" name="TextBox 7">
            <a:extLst>
              <a:ext uri="{FF2B5EF4-FFF2-40B4-BE49-F238E27FC236}">
                <a16:creationId xmlns:a16="http://schemas.microsoft.com/office/drawing/2014/main" id="{06820424-5AFB-14D5-BD96-2053A495FEE1}"/>
              </a:ext>
            </a:extLst>
          </p:cNvPr>
          <p:cNvSpPr txBox="1"/>
          <p:nvPr/>
        </p:nvSpPr>
        <p:spPr>
          <a:xfrm>
            <a:off x="907500" y="1713120"/>
            <a:ext cx="11163367" cy="3785652"/>
          </a:xfrm>
          <a:prstGeom prst="rect">
            <a:avLst/>
          </a:prstGeom>
          <a:noFill/>
        </p:spPr>
        <p:txBody>
          <a:bodyPr wrap="square" rtlCol="0">
            <a:spAutoFit/>
          </a:bodyPr>
          <a:lstStyle/>
          <a:p>
            <a:r>
              <a:rPr lang="en-GB" sz="2000" b="1" u="sng" err="1">
                <a:solidFill>
                  <a:srgbClr val="BE8FC3"/>
                </a:solidFill>
              </a:rPr>
              <a:t>Dexmed</a:t>
            </a:r>
            <a:endParaRPr lang="en-GB" sz="2000" b="1" u="sng">
              <a:solidFill>
                <a:srgbClr val="BE8FC3"/>
              </a:solidFill>
            </a:endParaRPr>
          </a:p>
          <a:p>
            <a:endParaRPr lang="en-GB" sz="2000" b="1" u="sng">
              <a:solidFill>
                <a:srgbClr val="BE8FC3"/>
              </a:solidFill>
            </a:endParaRPr>
          </a:p>
          <a:p>
            <a:pPr marL="342900" indent="-342900">
              <a:buFont typeface="Arial" panose="020B0604020202020204" pitchFamily="34" charset="0"/>
              <a:buChar char="•"/>
            </a:pPr>
            <a:r>
              <a:rPr lang="en-GB" sz="2000" b="1"/>
              <a:t>Please refer to the DEXTA IMP manual for information</a:t>
            </a:r>
          </a:p>
          <a:p>
            <a:pPr marL="342900" indent="-342900">
              <a:buFont typeface="Arial" panose="020B0604020202020204" pitchFamily="34" charset="0"/>
              <a:buChar char="•"/>
            </a:pPr>
            <a:endParaRPr lang="en-GB" sz="2000"/>
          </a:p>
          <a:p>
            <a:pPr marL="342900" indent="-342900">
              <a:buFont typeface="Arial" panose="020B0604020202020204" pitchFamily="34" charset="0"/>
              <a:buChar char="•"/>
            </a:pPr>
            <a:endParaRPr lang="en-GB" sz="2000"/>
          </a:p>
          <a:p>
            <a:pPr marL="342900" indent="-342900">
              <a:buFont typeface="Arial" panose="020B0604020202020204" pitchFamily="34" charset="0"/>
              <a:buChar char="•"/>
            </a:pPr>
            <a:r>
              <a:rPr lang="en-GB" sz="2000"/>
              <a:t>The IMP will be supplied in blinded ampoule pairs with identical packaging.</a:t>
            </a:r>
          </a:p>
          <a:p>
            <a:pPr marL="342900" indent="-342900">
              <a:buFont typeface="Arial" panose="020B0604020202020204" pitchFamily="34" charset="0"/>
              <a:buChar char="•"/>
            </a:pPr>
            <a:endParaRPr lang="en-GB" sz="2000"/>
          </a:p>
          <a:p>
            <a:pPr marL="342900" indent="-342900">
              <a:buFont typeface="Arial" panose="020B0604020202020204" pitchFamily="34" charset="0"/>
              <a:buChar char="•"/>
            </a:pPr>
            <a:r>
              <a:rPr lang="en-GB" sz="2000"/>
              <a:t>The ampoules will be 2ml </a:t>
            </a:r>
          </a:p>
          <a:p>
            <a:pPr marL="342900" indent="-342900">
              <a:buFont typeface="Arial" panose="020B0604020202020204" pitchFamily="34" charset="0"/>
              <a:buChar char="•"/>
            </a:pPr>
            <a:endParaRPr lang="en-GB" sz="2000"/>
          </a:p>
          <a:p>
            <a:pPr marL="342900" indent="-342900">
              <a:buFont typeface="Arial" panose="020B0604020202020204" pitchFamily="34" charset="0"/>
              <a:buChar char="•"/>
            </a:pPr>
            <a:r>
              <a:rPr lang="en-GB" sz="2000"/>
              <a:t>Each kit contains 7 pairs of ampoules, only 5 will be needed for the infusion</a:t>
            </a:r>
          </a:p>
          <a:p>
            <a:pPr marL="342900" indent="-342900">
              <a:buFont typeface="Arial" panose="020B0604020202020204" pitchFamily="34" charset="0"/>
              <a:buChar char="•"/>
            </a:pPr>
            <a:endParaRPr lang="en-GB" sz="2000"/>
          </a:p>
          <a:p>
            <a:pPr marL="342900" indent="-342900">
              <a:buFont typeface="Arial" panose="020B0604020202020204" pitchFamily="34" charset="0"/>
              <a:buChar char="•"/>
            </a:pPr>
            <a:r>
              <a:rPr lang="en-GB" sz="2000"/>
              <a:t>There are 2 spares to allow for spillage / breakage </a:t>
            </a:r>
          </a:p>
        </p:txBody>
      </p:sp>
      <p:pic>
        <p:nvPicPr>
          <p:cNvPr id="7" name="Picture 6" descr="A hand holding a baby&#10;&#10;AI-generated content may be incorrect.">
            <a:extLst>
              <a:ext uri="{FF2B5EF4-FFF2-40B4-BE49-F238E27FC236}">
                <a16:creationId xmlns:a16="http://schemas.microsoft.com/office/drawing/2014/main" id="{861FBE5F-18E2-3D16-497C-C2ED62D5DEFA}"/>
              </a:ext>
            </a:extLst>
          </p:cNvPr>
          <p:cNvPicPr>
            <a:picLocks noChangeAspect="1"/>
          </p:cNvPicPr>
          <p:nvPr/>
        </p:nvPicPr>
        <p:blipFill>
          <a:blip r:embed="rId3">
            <a:extLst>
              <a:ext uri="{28A0092B-C50C-407E-A947-70E740481C1C}">
                <a14:useLocalDpi xmlns:a14="http://schemas.microsoft.com/office/drawing/2010/main" val="0"/>
              </a:ext>
            </a:extLst>
          </a:blip>
          <a:srcRect l="13940" t="23952" r="11417" b="13000"/>
          <a:stretch>
            <a:fillRect/>
          </a:stretch>
        </p:blipFill>
        <p:spPr>
          <a:xfrm>
            <a:off x="-23814" y="0"/>
            <a:ext cx="1144632" cy="1016702"/>
          </a:xfrm>
          <a:prstGeom prst="rect">
            <a:avLst/>
          </a:prstGeom>
        </p:spPr>
      </p:pic>
      <p:sp>
        <p:nvSpPr>
          <p:cNvPr id="3" name="Footer Placeholder 1">
            <a:extLst>
              <a:ext uri="{FF2B5EF4-FFF2-40B4-BE49-F238E27FC236}">
                <a16:creationId xmlns:a16="http://schemas.microsoft.com/office/drawing/2014/main" id="{5772962E-13AC-3C38-AA48-EE1C540737EF}"/>
              </a:ext>
            </a:extLst>
          </p:cNvPr>
          <p:cNvSpPr txBox="1">
            <a:spLocks/>
          </p:cNvSpPr>
          <p:nvPr/>
        </p:nvSpPr>
        <p:spPr>
          <a:xfrm rot="16200000">
            <a:off x="-2156801" y="3515895"/>
            <a:ext cx="4848225"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GB" sz="1200" i="1">
                <a:solidFill>
                  <a:schemeClr val="bg1">
                    <a:lumMod val="10000"/>
                  </a:schemeClr>
                </a:solidFill>
              </a:rPr>
              <a:t>WPD 5.8_Site Initiation Visit Slide Set Template_V4.0_09-Oct-2025</a:t>
            </a:r>
          </a:p>
        </p:txBody>
      </p:sp>
      <p:pic>
        <p:nvPicPr>
          <p:cNvPr id="4" name="Picture 4">
            <a:extLst>
              <a:ext uri="{FF2B5EF4-FFF2-40B4-BE49-F238E27FC236}">
                <a16:creationId xmlns:a16="http://schemas.microsoft.com/office/drawing/2014/main" id="{50228F52-FFDE-49BF-EE21-DDA1F3F5C3A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799122" y="2796812"/>
            <a:ext cx="2392878" cy="148590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6">
            <a:extLst>
              <a:ext uri="{FF2B5EF4-FFF2-40B4-BE49-F238E27FC236}">
                <a16:creationId xmlns:a16="http://schemas.microsoft.com/office/drawing/2014/main" id="{C3A8433E-E8E9-80AD-05DF-D8826A8B83C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799122" y="4401930"/>
            <a:ext cx="2381250" cy="148590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8F1472D9-D6F2-17E2-2373-A67988720E75}"/>
              </a:ext>
            </a:extLst>
          </p:cNvPr>
          <p:cNvPicPr>
            <a:picLocks noChangeAspect="1"/>
          </p:cNvPicPr>
          <p:nvPr/>
        </p:nvPicPr>
        <p:blipFill>
          <a:blip r:embed="rId6"/>
          <a:stretch>
            <a:fillRect/>
          </a:stretch>
        </p:blipFill>
        <p:spPr>
          <a:xfrm>
            <a:off x="8775032" y="2377262"/>
            <a:ext cx="3416968" cy="309114"/>
          </a:xfrm>
          <a:prstGeom prst="rect">
            <a:avLst/>
          </a:prstGeom>
        </p:spPr>
      </p:pic>
    </p:spTree>
    <p:extLst>
      <p:ext uri="{BB962C8B-B14F-4D97-AF65-F5344CB8AC3E}">
        <p14:creationId xmlns:p14="http://schemas.microsoft.com/office/powerpoint/2010/main" val="37151707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818B8E-BB7E-11F0-9923-97672D9810F0}"/>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BCEFE9FB-FCF2-8812-602E-0510D7D7BECD}"/>
              </a:ext>
            </a:extLst>
          </p:cNvPr>
          <p:cNvSpPr/>
          <p:nvPr/>
        </p:nvSpPr>
        <p:spPr>
          <a:xfrm>
            <a:off x="0" y="1274345"/>
            <a:ext cx="12192000" cy="5583655"/>
          </a:xfrm>
          <a:prstGeom prst="rect">
            <a:avLst/>
          </a:prstGeom>
          <a:solidFill>
            <a:srgbClr val="FCFBF8"/>
          </a:solidFill>
          <a:ln>
            <a:solidFill>
              <a:srgbClr val="FCFBF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itle 4">
            <a:extLst>
              <a:ext uri="{FF2B5EF4-FFF2-40B4-BE49-F238E27FC236}">
                <a16:creationId xmlns:a16="http://schemas.microsoft.com/office/drawing/2014/main" id="{15626AEA-4003-0AAF-611D-7D4F9CD71567}"/>
              </a:ext>
            </a:extLst>
          </p:cNvPr>
          <p:cNvSpPr>
            <a:spLocks noGrp="1"/>
          </p:cNvSpPr>
          <p:nvPr>
            <p:ph type="title"/>
          </p:nvPr>
        </p:nvSpPr>
        <p:spPr>
          <a:xfrm>
            <a:off x="1325563" y="153472"/>
            <a:ext cx="10440987" cy="900000"/>
          </a:xfrm>
        </p:spPr>
        <p:txBody>
          <a:bodyPr>
            <a:normAutofit/>
          </a:bodyPr>
          <a:lstStyle/>
          <a:p>
            <a:r>
              <a:rPr lang="en-US"/>
              <a:t>IMP</a:t>
            </a:r>
          </a:p>
        </p:txBody>
      </p:sp>
      <p:sp>
        <p:nvSpPr>
          <p:cNvPr id="2" name="Slide Number Placeholder 1">
            <a:extLst>
              <a:ext uri="{FF2B5EF4-FFF2-40B4-BE49-F238E27FC236}">
                <a16:creationId xmlns:a16="http://schemas.microsoft.com/office/drawing/2014/main" id="{D2EB0381-C04E-0645-F29E-5A29820F0909}"/>
              </a:ext>
            </a:extLst>
          </p:cNvPr>
          <p:cNvSpPr>
            <a:spLocks noGrp="1"/>
          </p:cNvSpPr>
          <p:nvPr>
            <p:ph type="sldNum" sz="quarter" idx="4"/>
          </p:nvPr>
        </p:nvSpPr>
        <p:spPr/>
        <p:txBody>
          <a:bodyPr/>
          <a:lstStyle/>
          <a:p>
            <a:fld id="{820EACED-CA5D-B048-836B-BF30EF0E914A}" type="slidenum">
              <a:rPr lang="en-US" smtClean="0"/>
              <a:pPr/>
              <a:t>39</a:t>
            </a:fld>
            <a:endParaRPr lang="en-US"/>
          </a:p>
        </p:txBody>
      </p:sp>
      <p:sp>
        <p:nvSpPr>
          <p:cNvPr id="8" name="TextBox 7">
            <a:extLst>
              <a:ext uri="{FF2B5EF4-FFF2-40B4-BE49-F238E27FC236}">
                <a16:creationId xmlns:a16="http://schemas.microsoft.com/office/drawing/2014/main" id="{F72295BE-BF43-3702-E25D-9DC02A820CBA}"/>
              </a:ext>
            </a:extLst>
          </p:cNvPr>
          <p:cNvSpPr txBox="1"/>
          <p:nvPr/>
        </p:nvSpPr>
        <p:spPr>
          <a:xfrm>
            <a:off x="907500" y="1713120"/>
            <a:ext cx="11163367" cy="1015663"/>
          </a:xfrm>
          <a:prstGeom prst="rect">
            <a:avLst/>
          </a:prstGeom>
          <a:noFill/>
        </p:spPr>
        <p:txBody>
          <a:bodyPr wrap="square" rtlCol="0">
            <a:spAutoFit/>
          </a:bodyPr>
          <a:lstStyle/>
          <a:p>
            <a:r>
              <a:rPr lang="en-GB" sz="2000" b="1" u="sng">
                <a:solidFill>
                  <a:srgbClr val="BE8FC3"/>
                </a:solidFill>
              </a:rPr>
              <a:t>Ampoule pairs</a:t>
            </a:r>
          </a:p>
          <a:p>
            <a:endParaRPr lang="en-GB" sz="2000" b="1" u="sng">
              <a:solidFill>
                <a:srgbClr val="BE8FC3"/>
              </a:solidFill>
            </a:endParaRPr>
          </a:p>
          <a:p>
            <a:pPr marL="342900" indent="-342900">
              <a:buFont typeface="Arial" panose="020B0604020202020204" pitchFamily="34" charset="0"/>
              <a:buChar char="•"/>
            </a:pPr>
            <a:endParaRPr lang="en-GB" sz="2000"/>
          </a:p>
        </p:txBody>
      </p:sp>
      <p:pic>
        <p:nvPicPr>
          <p:cNvPr id="7" name="Picture 6" descr="A hand holding a baby&#10;&#10;AI-generated content may be incorrect.">
            <a:extLst>
              <a:ext uri="{FF2B5EF4-FFF2-40B4-BE49-F238E27FC236}">
                <a16:creationId xmlns:a16="http://schemas.microsoft.com/office/drawing/2014/main" id="{2358803F-4155-FA93-A2F2-5B3A3D644E4C}"/>
              </a:ext>
            </a:extLst>
          </p:cNvPr>
          <p:cNvPicPr>
            <a:picLocks noChangeAspect="1"/>
          </p:cNvPicPr>
          <p:nvPr/>
        </p:nvPicPr>
        <p:blipFill>
          <a:blip r:embed="rId3">
            <a:extLst>
              <a:ext uri="{28A0092B-C50C-407E-A947-70E740481C1C}">
                <a14:useLocalDpi xmlns:a14="http://schemas.microsoft.com/office/drawing/2010/main" val="0"/>
              </a:ext>
            </a:extLst>
          </a:blip>
          <a:srcRect l="13940" t="23952" r="11417" b="13000"/>
          <a:stretch>
            <a:fillRect/>
          </a:stretch>
        </p:blipFill>
        <p:spPr>
          <a:xfrm>
            <a:off x="-23814" y="0"/>
            <a:ext cx="1144632" cy="1016702"/>
          </a:xfrm>
          <a:prstGeom prst="rect">
            <a:avLst/>
          </a:prstGeom>
        </p:spPr>
      </p:pic>
      <p:sp>
        <p:nvSpPr>
          <p:cNvPr id="3" name="Footer Placeholder 1">
            <a:extLst>
              <a:ext uri="{FF2B5EF4-FFF2-40B4-BE49-F238E27FC236}">
                <a16:creationId xmlns:a16="http://schemas.microsoft.com/office/drawing/2014/main" id="{E439D3D2-655A-754C-EF7C-E2BCE31E5387}"/>
              </a:ext>
            </a:extLst>
          </p:cNvPr>
          <p:cNvSpPr txBox="1">
            <a:spLocks/>
          </p:cNvSpPr>
          <p:nvPr/>
        </p:nvSpPr>
        <p:spPr>
          <a:xfrm rot="16200000">
            <a:off x="-2156801" y="3515895"/>
            <a:ext cx="4848225"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GB" sz="1200" i="1">
                <a:solidFill>
                  <a:schemeClr val="bg1">
                    <a:lumMod val="10000"/>
                  </a:schemeClr>
                </a:solidFill>
              </a:rPr>
              <a:t>WPD 5.8_Site Initiation Visit Slide Set Template_V4.0_09-Oct-2025</a:t>
            </a:r>
          </a:p>
        </p:txBody>
      </p:sp>
      <p:pic>
        <p:nvPicPr>
          <p:cNvPr id="10" name="Picture 9">
            <a:extLst>
              <a:ext uri="{FF2B5EF4-FFF2-40B4-BE49-F238E27FC236}">
                <a16:creationId xmlns:a16="http://schemas.microsoft.com/office/drawing/2014/main" id="{0D9AF72C-51C3-5955-52BF-4FDA76E16572}"/>
              </a:ext>
            </a:extLst>
          </p:cNvPr>
          <p:cNvPicPr>
            <a:picLocks noChangeAspect="1"/>
          </p:cNvPicPr>
          <p:nvPr/>
        </p:nvPicPr>
        <p:blipFill>
          <a:blip r:embed="rId4"/>
          <a:srcRect l="6819" t="16569" r="5267" b="14909"/>
          <a:stretch>
            <a:fillRect/>
          </a:stretch>
        </p:blipFill>
        <p:spPr>
          <a:xfrm>
            <a:off x="1011072" y="2220951"/>
            <a:ext cx="10169856" cy="4458633"/>
          </a:xfrm>
          <a:prstGeom prst="rect">
            <a:avLst/>
          </a:prstGeom>
        </p:spPr>
      </p:pic>
    </p:spTree>
    <p:extLst>
      <p:ext uri="{BB962C8B-B14F-4D97-AF65-F5344CB8AC3E}">
        <p14:creationId xmlns:p14="http://schemas.microsoft.com/office/powerpoint/2010/main" val="34362471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605D07-E638-54A1-6836-6B510B9847D9}"/>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EFE7F4C6-A651-0A80-EF22-3D42CD50DDF3}"/>
              </a:ext>
            </a:extLst>
          </p:cNvPr>
          <p:cNvSpPr/>
          <p:nvPr/>
        </p:nvSpPr>
        <p:spPr>
          <a:xfrm>
            <a:off x="0" y="1285362"/>
            <a:ext cx="12192000" cy="5583655"/>
          </a:xfrm>
          <a:prstGeom prst="rect">
            <a:avLst/>
          </a:prstGeom>
          <a:solidFill>
            <a:srgbClr val="FCFBF8"/>
          </a:solidFill>
          <a:ln>
            <a:solidFill>
              <a:srgbClr val="FCFBF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itle 4">
            <a:extLst>
              <a:ext uri="{FF2B5EF4-FFF2-40B4-BE49-F238E27FC236}">
                <a16:creationId xmlns:a16="http://schemas.microsoft.com/office/drawing/2014/main" id="{CC852537-A8F8-1BE8-F51C-5EE47BB39AEC}"/>
              </a:ext>
            </a:extLst>
          </p:cNvPr>
          <p:cNvSpPr>
            <a:spLocks noGrp="1"/>
          </p:cNvSpPr>
          <p:nvPr>
            <p:ph type="title"/>
          </p:nvPr>
        </p:nvSpPr>
        <p:spPr>
          <a:xfrm>
            <a:off x="1325563" y="153472"/>
            <a:ext cx="10440987" cy="900000"/>
          </a:xfrm>
        </p:spPr>
        <p:txBody>
          <a:bodyPr>
            <a:normAutofit/>
          </a:bodyPr>
          <a:lstStyle/>
          <a:p>
            <a:r>
              <a:rPr lang="en-US" dirty="0"/>
              <a:t>IMP</a:t>
            </a:r>
          </a:p>
        </p:txBody>
      </p:sp>
      <p:sp>
        <p:nvSpPr>
          <p:cNvPr id="2" name="Slide Number Placeholder 1">
            <a:extLst>
              <a:ext uri="{FF2B5EF4-FFF2-40B4-BE49-F238E27FC236}">
                <a16:creationId xmlns:a16="http://schemas.microsoft.com/office/drawing/2014/main" id="{7A79E39E-1EC2-B037-6AE9-53290C49B7AB}"/>
              </a:ext>
            </a:extLst>
          </p:cNvPr>
          <p:cNvSpPr>
            <a:spLocks noGrp="1"/>
          </p:cNvSpPr>
          <p:nvPr>
            <p:ph type="sldNum" sz="quarter" idx="4"/>
          </p:nvPr>
        </p:nvSpPr>
        <p:spPr/>
        <p:txBody>
          <a:bodyPr/>
          <a:lstStyle/>
          <a:p>
            <a:fld id="{820EACED-CA5D-B048-836B-BF30EF0E914A}" type="slidenum">
              <a:rPr lang="en-US" smtClean="0"/>
              <a:pPr/>
              <a:t>40</a:t>
            </a:fld>
            <a:endParaRPr lang="en-US"/>
          </a:p>
        </p:txBody>
      </p:sp>
      <p:sp>
        <p:nvSpPr>
          <p:cNvPr id="8" name="TextBox 7">
            <a:extLst>
              <a:ext uri="{FF2B5EF4-FFF2-40B4-BE49-F238E27FC236}">
                <a16:creationId xmlns:a16="http://schemas.microsoft.com/office/drawing/2014/main" id="{3C44B6E1-FE39-3D6B-214B-DED525CE784D}"/>
              </a:ext>
            </a:extLst>
          </p:cNvPr>
          <p:cNvSpPr txBox="1"/>
          <p:nvPr/>
        </p:nvSpPr>
        <p:spPr>
          <a:xfrm>
            <a:off x="907500" y="1713120"/>
            <a:ext cx="11163367" cy="4093428"/>
          </a:xfrm>
          <a:prstGeom prst="rect">
            <a:avLst/>
          </a:prstGeom>
          <a:noFill/>
        </p:spPr>
        <p:txBody>
          <a:bodyPr wrap="square" rtlCol="0">
            <a:spAutoFit/>
          </a:bodyPr>
          <a:lstStyle/>
          <a:p>
            <a:r>
              <a:rPr lang="en-GB" sz="2000" b="1" u="sng" dirty="0">
                <a:solidFill>
                  <a:srgbClr val="BE8FC3"/>
                </a:solidFill>
              </a:rPr>
              <a:t>Supply and ordering </a:t>
            </a:r>
          </a:p>
          <a:p>
            <a:endParaRPr lang="en-GB" sz="2000" b="1" u="sng" dirty="0">
              <a:solidFill>
                <a:srgbClr val="BE8FC3"/>
              </a:solidFill>
            </a:endParaRPr>
          </a:p>
          <a:p>
            <a:pPr marL="342900" indent="-342900">
              <a:buFont typeface="Arial" panose="020B0604020202020204" pitchFamily="34" charset="0"/>
              <a:buChar char="•"/>
            </a:pPr>
            <a:r>
              <a:rPr lang="en-GB" sz="2000" dirty="0"/>
              <a:t>The initial order = </a:t>
            </a:r>
            <a:r>
              <a:rPr lang="en-GB" sz="2000" b="1" dirty="0"/>
              <a:t>12 IMP packs </a:t>
            </a:r>
            <a:r>
              <a:rPr lang="en-GB" sz="2000" dirty="0"/>
              <a:t>sent to site pharmacy </a:t>
            </a:r>
          </a:p>
          <a:p>
            <a:pPr marL="342900" indent="-342900">
              <a:buFont typeface="Arial" panose="020B0604020202020204" pitchFamily="34" charset="0"/>
              <a:buChar char="•"/>
            </a:pPr>
            <a:endParaRPr lang="en-GB" sz="2000" dirty="0"/>
          </a:p>
          <a:p>
            <a:pPr marL="342900" indent="-342900">
              <a:buFont typeface="Arial" panose="020B0604020202020204" pitchFamily="34" charset="0"/>
              <a:buChar char="•"/>
            </a:pPr>
            <a:r>
              <a:rPr lang="en-GB" sz="2000" dirty="0"/>
              <a:t>Subsequent orders will be managed by the CTU as part of our monitoring</a:t>
            </a:r>
          </a:p>
          <a:p>
            <a:pPr marL="800100" lvl="1" indent="-342900">
              <a:buFont typeface="Wingdings" panose="05000000000000000000" pitchFamily="2" charset="2"/>
              <a:buChar char="Ø"/>
            </a:pPr>
            <a:r>
              <a:rPr lang="en-GB" sz="2000" dirty="0"/>
              <a:t>New orders will be placed when one of the treatment arms stock reaches 1 pack</a:t>
            </a:r>
          </a:p>
          <a:p>
            <a:pPr marL="800100" lvl="1" indent="-342900">
              <a:buFont typeface="Wingdings" panose="05000000000000000000" pitchFamily="2" charset="2"/>
              <a:buChar char="Ø"/>
            </a:pPr>
            <a:r>
              <a:rPr lang="en-GB" sz="2000" dirty="0"/>
              <a:t>New orders will supply </a:t>
            </a:r>
            <a:r>
              <a:rPr lang="en-GB" sz="2000" b="1" dirty="0"/>
              <a:t>6 IMP packs </a:t>
            </a:r>
          </a:p>
          <a:p>
            <a:pPr marL="800100" lvl="1" indent="-342900">
              <a:buFont typeface="Wingdings" panose="05000000000000000000" pitchFamily="2" charset="2"/>
              <a:buChar char="Ø"/>
            </a:pPr>
            <a:endParaRPr lang="en-GB" sz="2000" dirty="0"/>
          </a:p>
          <a:p>
            <a:pPr marL="342900" indent="-342900">
              <a:buFont typeface="Arial" panose="020B0604020202020204" pitchFamily="34" charset="0"/>
              <a:buChar char="•"/>
            </a:pPr>
            <a:endParaRPr lang="en-GB" sz="2000" dirty="0"/>
          </a:p>
          <a:p>
            <a:pPr marL="342900" indent="-342900">
              <a:buFont typeface="Arial" panose="020B0604020202020204" pitchFamily="34" charset="0"/>
              <a:buChar char="•"/>
            </a:pPr>
            <a:r>
              <a:rPr lang="en-GB" sz="2000" dirty="0">
                <a:solidFill>
                  <a:srgbClr val="000000"/>
                </a:solidFill>
              </a:rPr>
              <a:t>Orders received </a:t>
            </a:r>
            <a:r>
              <a:rPr lang="en-GB" sz="2000" b="1" dirty="0">
                <a:solidFill>
                  <a:srgbClr val="000000"/>
                </a:solidFill>
              </a:rPr>
              <a:t>before</a:t>
            </a:r>
            <a:r>
              <a:rPr lang="en-GB" sz="2000" dirty="0">
                <a:solidFill>
                  <a:srgbClr val="000000"/>
                </a:solidFill>
              </a:rPr>
              <a:t> </a:t>
            </a:r>
            <a:r>
              <a:rPr lang="en-GB" sz="2000" b="1" dirty="0">
                <a:solidFill>
                  <a:srgbClr val="000000"/>
                </a:solidFill>
              </a:rPr>
              <a:t>12:00 </a:t>
            </a:r>
            <a:r>
              <a:rPr lang="en-GB" sz="2000" dirty="0">
                <a:solidFill>
                  <a:srgbClr val="000000"/>
                </a:solidFill>
              </a:rPr>
              <a:t>are processed the next day and dispatched the following day</a:t>
            </a:r>
          </a:p>
          <a:p>
            <a:pPr marL="342900" indent="-342900">
              <a:buFont typeface="Arial" panose="020B0604020202020204" pitchFamily="34" charset="0"/>
              <a:buChar char="•"/>
            </a:pPr>
            <a:endParaRPr lang="en-GB" sz="2000" dirty="0">
              <a:solidFill>
                <a:srgbClr val="000000"/>
              </a:solidFill>
            </a:endParaRPr>
          </a:p>
          <a:p>
            <a:pPr marL="342900" indent="-342900">
              <a:buFont typeface="Arial" panose="020B0604020202020204" pitchFamily="34" charset="0"/>
              <a:buChar char="•"/>
            </a:pPr>
            <a:r>
              <a:rPr lang="en-GB" sz="2000" dirty="0">
                <a:solidFill>
                  <a:srgbClr val="000000"/>
                </a:solidFill>
              </a:rPr>
              <a:t>Orders received </a:t>
            </a:r>
            <a:r>
              <a:rPr lang="en-GB" sz="2000" b="1" dirty="0">
                <a:solidFill>
                  <a:srgbClr val="000000"/>
                </a:solidFill>
              </a:rPr>
              <a:t>after</a:t>
            </a:r>
            <a:r>
              <a:rPr lang="en-GB" sz="2000" dirty="0">
                <a:solidFill>
                  <a:srgbClr val="000000"/>
                </a:solidFill>
              </a:rPr>
              <a:t> </a:t>
            </a:r>
            <a:r>
              <a:rPr lang="en-GB" sz="2000" b="1" dirty="0">
                <a:solidFill>
                  <a:srgbClr val="000000"/>
                </a:solidFill>
              </a:rPr>
              <a:t>12:00</a:t>
            </a:r>
            <a:r>
              <a:rPr lang="en-GB" sz="2000" dirty="0">
                <a:solidFill>
                  <a:srgbClr val="000000"/>
                </a:solidFill>
              </a:rPr>
              <a:t> are processed on day 2 and shipped the following working day</a:t>
            </a:r>
            <a:endParaRPr lang="en-GB" sz="2000" b="1" u="sng" dirty="0">
              <a:solidFill>
                <a:srgbClr val="BE8FC3"/>
              </a:solidFill>
            </a:endParaRPr>
          </a:p>
          <a:p>
            <a:pPr marL="342900" indent="-342900">
              <a:buFont typeface="Arial" panose="020B0604020202020204" pitchFamily="34" charset="0"/>
              <a:buChar char="•"/>
            </a:pPr>
            <a:endParaRPr lang="en-GB" sz="2000" dirty="0"/>
          </a:p>
        </p:txBody>
      </p:sp>
      <p:pic>
        <p:nvPicPr>
          <p:cNvPr id="7" name="Picture 6" descr="A hand holding a baby&#10;&#10;AI-generated content may be incorrect.">
            <a:extLst>
              <a:ext uri="{FF2B5EF4-FFF2-40B4-BE49-F238E27FC236}">
                <a16:creationId xmlns:a16="http://schemas.microsoft.com/office/drawing/2014/main" id="{74E56A9E-7FE9-B3A7-A6A9-F9B7956278AB}"/>
              </a:ext>
            </a:extLst>
          </p:cNvPr>
          <p:cNvPicPr>
            <a:picLocks noChangeAspect="1"/>
          </p:cNvPicPr>
          <p:nvPr/>
        </p:nvPicPr>
        <p:blipFill>
          <a:blip r:embed="rId3">
            <a:extLst>
              <a:ext uri="{28A0092B-C50C-407E-A947-70E740481C1C}">
                <a14:useLocalDpi xmlns:a14="http://schemas.microsoft.com/office/drawing/2010/main" val="0"/>
              </a:ext>
            </a:extLst>
          </a:blip>
          <a:srcRect l="13940" t="23952" r="11417" b="13000"/>
          <a:stretch>
            <a:fillRect/>
          </a:stretch>
        </p:blipFill>
        <p:spPr>
          <a:xfrm>
            <a:off x="-23814" y="0"/>
            <a:ext cx="1144632" cy="1016702"/>
          </a:xfrm>
          <a:prstGeom prst="rect">
            <a:avLst/>
          </a:prstGeom>
        </p:spPr>
      </p:pic>
      <p:sp>
        <p:nvSpPr>
          <p:cNvPr id="3" name="Footer Placeholder 1">
            <a:extLst>
              <a:ext uri="{FF2B5EF4-FFF2-40B4-BE49-F238E27FC236}">
                <a16:creationId xmlns:a16="http://schemas.microsoft.com/office/drawing/2014/main" id="{638A7CB2-0C1F-8302-8D6D-88C2A032E377}"/>
              </a:ext>
            </a:extLst>
          </p:cNvPr>
          <p:cNvSpPr txBox="1">
            <a:spLocks/>
          </p:cNvSpPr>
          <p:nvPr/>
        </p:nvSpPr>
        <p:spPr>
          <a:xfrm rot="16200000">
            <a:off x="-2156801" y="3515895"/>
            <a:ext cx="4848225"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GB" sz="1200" i="1">
                <a:solidFill>
                  <a:schemeClr val="bg1">
                    <a:lumMod val="10000"/>
                  </a:schemeClr>
                </a:solidFill>
              </a:rPr>
              <a:t>WPD 5.8_Site Initiation Visit Slide Set Template_V4.0_09-Oct-2025</a:t>
            </a:r>
          </a:p>
        </p:txBody>
      </p:sp>
    </p:spTree>
    <p:extLst>
      <p:ext uri="{BB962C8B-B14F-4D97-AF65-F5344CB8AC3E}">
        <p14:creationId xmlns:p14="http://schemas.microsoft.com/office/powerpoint/2010/main" val="28843729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8EF1BD-DAA3-D970-0650-17DF99FBDAAE}"/>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A37F76AA-E376-C5FE-09FC-BDF336A5F11F}"/>
              </a:ext>
            </a:extLst>
          </p:cNvPr>
          <p:cNvSpPr/>
          <p:nvPr/>
        </p:nvSpPr>
        <p:spPr>
          <a:xfrm>
            <a:off x="0" y="1296379"/>
            <a:ext cx="12192000" cy="5583655"/>
          </a:xfrm>
          <a:prstGeom prst="rect">
            <a:avLst/>
          </a:prstGeom>
          <a:solidFill>
            <a:srgbClr val="FCFBF8"/>
          </a:solidFill>
          <a:ln>
            <a:solidFill>
              <a:srgbClr val="FCFBF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itle 4">
            <a:extLst>
              <a:ext uri="{FF2B5EF4-FFF2-40B4-BE49-F238E27FC236}">
                <a16:creationId xmlns:a16="http://schemas.microsoft.com/office/drawing/2014/main" id="{4CBF1073-BBB2-DD4A-733D-9654DADAB1EF}"/>
              </a:ext>
            </a:extLst>
          </p:cNvPr>
          <p:cNvSpPr>
            <a:spLocks noGrp="1"/>
          </p:cNvSpPr>
          <p:nvPr>
            <p:ph type="title"/>
          </p:nvPr>
        </p:nvSpPr>
        <p:spPr>
          <a:xfrm>
            <a:off x="1325563" y="153472"/>
            <a:ext cx="10440987" cy="900000"/>
          </a:xfrm>
        </p:spPr>
        <p:txBody>
          <a:bodyPr>
            <a:normAutofit/>
          </a:bodyPr>
          <a:lstStyle/>
          <a:p>
            <a:r>
              <a:rPr lang="en-US"/>
              <a:t>IMP</a:t>
            </a:r>
          </a:p>
        </p:txBody>
      </p:sp>
      <p:sp>
        <p:nvSpPr>
          <p:cNvPr id="2" name="Slide Number Placeholder 1">
            <a:extLst>
              <a:ext uri="{FF2B5EF4-FFF2-40B4-BE49-F238E27FC236}">
                <a16:creationId xmlns:a16="http://schemas.microsoft.com/office/drawing/2014/main" id="{AB512316-90C2-D4AD-2980-3069FDEDDB4F}"/>
              </a:ext>
            </a:extLst>
          </p:cNvPr>
          <p:cNvSpPr>
            <a:spLocks noGrp="1"/>
          </p:cNvSpPr>
          <p:nvPr>
            <p:ph type="sldNum" sz="quarter" idx="4"/>
          </p:nvPr>
        </p:nvSpPr>
        <p:spPr/>
        <p:txBody>
          <a:bodyPr/>
          <a:lstStyle/>
          <a:p>
            <a:fld id="{820EACED-CA5D-B048-836B-BF30EF0E914A}" type="slidenum">
              <a:rPr lang="en-US" smtClean="0"/>
              <a:pPr/>
              <a:t>41</a:t>
            </a:fld>
            <a:endParaRPr lang="en-US"/>
          </a:p>
        </p:txBody>
      </p:sp>
      <p:sp>
        <p:nvSpPr>
          <p:cNvPr id="8" name="TextBox 7">
            <a:extLst>
              <a:ext uri="{FF2B5EF4-FFF2-40B4-BE49-F238E27FC236}">
                <a16:creationId xmlns:a16="http://schemas.microsoft.com/office/drawing/2014/main" id="{B3CCA502-3D9A-8F13-9251-CA7E41FAB4F4}"/>
              </a:ext>
            </a:extLst>
          </p:cNvPr>
          <p:cNvSpPr txBox="1"/>
          <p:nvPr/>
        </p:nvSpPr>
        <p:spPr>
          <a:xfrm>
            <a:off x="907500" y="1713120"/>
            <a:ext cx="11163367" cy="4401205"/>
          </a:xfrm>
          <a:prstGeom prst="rect">
            <a:avLst/>
          </a:prstGeom>
          <a:noFill/>
        </p:spPr>
        <p:txBody>
          <a:bodyPr wrap="square" rtlCol="0">
            <a:spAutoFit/>
          </a:bodyPr>
          <a:lstStyle/>
          <a:p>
            <a:r>
              <a:rPr lang="en-GB" sz="2000" b="1" u="sng">
                <a:solidFill>
                  <a:srgbClr val="BE8FC3"/>
                </a:solidFill>
              </a:rPr>
              <a:t>Receipt</a:t>
            </a:r>
          </a:p>
          <a:p>
            <a:endParaRPr lang="en-GB" sz="2000" b="1" u="sng">
              <a:solidFill>
                <a:srgbClr val="BE8FC3"/>
              </a:solidFill>
            </a:endParaRPr>
          </a:p>
          <a:p>
            <a:pPr marL="342900" indent="-342900">
              <a:buFont typeface="Arial" panose="020B0604020202020204" pitchFamily="34" charset="0"/>
              <a:buChar char="•"/>
            </a:pPr>
            <a:r>
              <a:rPr lang="en-GB" sz="2000"/>
              <a:t>Receipt of the IMP will be logged in site-level IMP Accountability Log and </a:t>
            </a:r>
            <a:r>
              <a:rPr lang="en-GB" sz="2000" err="1"/>
              <a:t>REDCap’s</a:t>
            </a:r>
            <a:r>
              <a:rPr lang="en-GB" sz="2000"/>
              <a:t> pack management system</a:t>
            </a:r>
          </a:p>
          <a:p>
            <a:pPr marL="342900" indent="-342900">
              <a:buFont typeface="Arial" panose="020B0604020202020204" pitchFamily="34" charset="0"/>
              <a:buChar char="•"/>
            </a:pPr>
            <a:endParaRPr lang="en-GB" sz="2000"/>
          </a:p>
          <a:p>
            <a:pPr marL="342900" indent="-342900">
              <a:buFont typeface="Arial" panose="020B0604020202020204" pitchFamily="34" charset="0"/>
              <a:buChar char="•"/>
            </a:pPr>
            <a:r>
              <a:rPr lang="en-GB" sz="2000"/>
              <a:t>A transfer will need to be done to move the IMP into the neonatal unit storage location if the IMP is being stored in the NICU</a:t>
            </a:r>
          </a:p>
          <a:p>
            <a:pPr marL="342900" indent="-342900">
              <a:buFont typeface="Arial" panose="020B0604020202020204" pitchFamily="34" charset="0"/>
              <a:buChar char="•"/>
            </a:pPr>
            <a:endParaRPr lang="en-GB" sz="2000"/>
          </a:p>
          <a:p>
            <a:pPr marL="342900" indent="-342900">
              <a:buFont typeface="Arial" panose="020B0604020202020204" pitchFamily="34" charset="0"/>
              <a:buChar char="•"/>
            </a:pPr>
            <a:r>
              <a:rPr lang="en-GB" sz="2000"/>
              <a:t>If the IMP is being stored in the NICU, mark it as received when it reaches the NICU not when it arrived in Pharmacy </a:t>
            </a:r>
          </a:p>
          <a:p>
            <a:endParaRPr lang="en-GB" sz="2000" b="1" u="sng">
              <a:solidFill>
                <a:srgbClr val="BE8FC3"/>
              </a:solidFill>
            </a:endParaRPr>
          </a:p>
          <a:p>
            <a:pPr marL="342900" indent="-342900">
              <a:buFont typeface="Arial" panose="020B0604020202020204" pitchFamily="34" charset="0"/>
              <a:buChar char="•"/>
            </a:pPr>
            <a:endParaRPr lang="en-GB" sz="2000">
              <a:solidFill>
                <a:srgbClr val="BE8FC3"/>
              </a:solidFill>
            </a:endParaRPr>
          </a:p>
          <a:p>
            <a:endParaRPr lang="en-GB" sz="2000" b="1" u="sng">
              <a:solidFill>
                <a:srgbClr val="BE8FC3"/>
              </a:solidFill>
            </a:endParaRPr>
          </a:p>
          <a:p>
            <a:pPr marL="342900" indent="-342900">
              <a:buFont typeface="Arial" panose="020B0604020202020204" pitchFamily="34" charset="0"/>
              <a:buChar char="•"/>
            </a:pPr>
            <a:endParaRPr lang="en-GB" sz="2000"/>
          </a:p>
        </p:txBody>
      </p:sp>
      <p:pic>
        <p:nvPicPr>
          <p:cNvPr id="7" name="Picture 6" descr="A hand holding a baby&#10;&#10;AI-generated content may be incorrect.">
            <a:extLst>
              <a:ext uri="{FF2B5EF4-FFF2-40B4-BE49-F238E27FC236}">
                <a16:creationId xmlns:a16="http://schemas.microsoft.com/office/drawing/2014/main" id="{D5F9D0BC-F167-FA5C-C8DA-C354A654D9B5}"/>
              </a:ext>
            </a:extLst>
          </p:cNvPr>
          <p:cNvPicPr>
            <a:picLocks noChangeAspect="1"/>
          </p:cNvPicPr>
          <p:nvPr/>
        </p:nvPicPr>
        <p:blipFill>
          <a:blip r:embed="rId3">
            <a:extLst>
              <a:ext uri="{28A0092B-C50C-407E-A947-70E740481C1C}">
                <a14:useLocalDpi xmlns:a14="http://schemas.microsoft.com/office/drawing/2010/main" val="0"/>
              </a:ext>
            </a:extLst>
          </a:blip>
          <a:srcRect l="13940" t="23952" r="11417" b="13000"/>
          <a:stretch>
            <a:fillRect/>
          </a:stretch>
        </p:blipFill>
        <p:spPr>
          <a:xfrm>
            <a:off x="-23814" y="0"/>
            <a:ext cx="1144632" cy="1016702"/>
          </a:xfrm>
          <a:prstGeom prst="rect">
            <a:avLst/>
          </a:prstGeom>
        </p:spPr>
      </p:pic>
      <p:sp>
        <p:nvSpPr>
          <p:cNvPr id="3" name="Footer Placeholder 1">
            <a:extLst>
              <a:ext uri="{FF2B5EF4-FFF2-40B4-BE49-F238E27FC236}">
                <a16:creationId xmlns:a16="http://schemas.microsoft.com/office/drawing/2014/main" id="{9592ACF3-1A80-F7EE-653C-165027D74A62}"/>
              </a:ext>
            </a:extLst>
          </p:cNvPr>
          <p:cNvSpPr txBox="1">
            <a:spLocks/>
          </p:cNvSpPr>
          <p:nvPr/>
        </p:nvSpPr>
        <p:spPr>
          <a:xfrm rot="16200000">
            <a:off x="-2156801" y="3515895"/>
            <a:ext cx="4848225"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GB" sz="1200" i="1">
                <a:solidFill>
                  <a:schemeClr val="bg1">
                    <a:lumMod val="10000"/>
                  </a:schemeClr>
                </a:solidFill>
              </a:rPr>
              <a:t>WPD 5.8_Site Initiation Visit Slide Set Template_V4.0_09-Oct-2025</a:t>
            </a:r>
          </a:p>
        </p:txBody>
      </p:sp>
    </p:spTree>
    <p:extLst>
      <p:ext uri="{BB962C8B-B14F-4D97-AF65-F5344CB8AC3E}">
        <p14:creationId xmlns:p14="http://schemas.microsoft.com/office/powerpoint/2010/main" val="31424104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3EB6B2-61D3-A9FC-2949-123B328BBDDA}"/>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4C13BD67-74A5-19E6-3B01-3D9A50A54101}"/>
              </a:ext>
            </a:extLst>
          </p:cNvPr>
          <p:cNvSpPr/>
          <p:nvPr/>
        </p:nvSpPr>
        <p:spPr>
          <a:xfrm>
            <a:off x="0" y="1274345"/>
            <a:ext cx="12192000" cy="5583655"/>
          </a:xfrm>
          <a:prstGeom prst="rect">
            <a:avLst/>
          </a:prstGeom>
          <a:solidFill>
            <a:srgbClr val="FCFBF8"/>
          </a:solidFill>
          <a:ln>
            <a:solidFill>
              <a:srgbClr val="FCFBF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itle 4">
            <a:extLst>
              <a:ext uri="{FF2B5EF4-FFF2-40B4-BE49-F238E27FC236}">
                <a16:creationId xmlns:a16="http://schemas.microsoft.com/office/drawing/2014/main" id="{83326F15-A70A-E2CA-DEB4-451A5C63D080}"/>
              </a:ext>
            </a:extLst>
          </p:cNvPr>
          <p:cNvSpPr>
            <a:spLocks noGrp="1"/>
          </p:cNvSpPr>
          <p:nvPr>
            <p:ph type="title"/>
          </p:nvPr>
        </p:nvSpPr>
        <p:spPr>
          <a:xfrm>
            <a:off x="1325563" y="153472"/>
            <a:ext cx="10440987" cy="900000"/>
          </a:xfrm>
        </p:spPr>
        <p:txBody>
          <a:bodyPr>
            <a:normAutofit/>
          </a:bodyPr>
          <a:lstStyle/>
          <a:p>
            <a:r>
              <a:rPr lang="en-US"/>
              <a:t>IMP</a:t>
            </a:r>
          </a:p>
        </p:txBody>
      </p:sp>
      <p:sp>
        <p:nvSpPr>
          <p:cNvPr id="2" name="Slide Number Placeholder 1">
            <a:extLst>
              <a:ext uri="{FF2B5EF4-FFF2-40B4-BE49-F238E27FC236}">
                <a16:creationId xmlns:a16="http://schemas.microsoft.com/office/drawing/2014/main" id="{81A5A690-9DB8-5E96-6ACB-9DA5042A7510}"/>
              </a:ext>
            </a:extLst>
          </p:cNvPr>
          <p:cNvSpPr>
            <a:spLocks noGrp="1"/>
          </p:cNvSpPr>
          <p:nvPr>
            <p:ph type="sldNum" sz="quarter" idx="4"/>
          </p:nvPr>
        </p:nvSpPr>
        <p:spPr/>
        <p:txBody>
          <a:bodyPr/>
          <a:lstStyle/>
          <a:p>
            <a:fld id="{820EACED-CA5D-B048-836B-BF30EF0E914A}" type="slidenum">
              <a:rPr lang="en-US" smtClean="0"/>
              <a:pPr/>
              <a:t>42</a:t>
            </a:fld>
            <a:endParaRPr lang="en-US"/>
          </a:p>
        </p:txBody>
      </p:sp>
      <p:sp>
        <p:nvSpPr>
          <p:cNvPr id="8" name="TextBox 7">
            <a:extLst>
              <a:ext uri="{FF2B5EF4-FFF2-40B4-BE49-F238E27FC236}">
                <a16:creationId xmlns:a16="http://schemas.microsoft.com/office/drawing/2014/main" id="{A0F55371-01B4-67CD-8CF8-7794B2231D24}"/>
              </a:ext>
            </a:extLst>
          </p:cNvPr>
          <p:cNvSpPr txBox="1"/>
          <p:nvPr/>
        </p:nvSpPr>
        <p:spPr>
          <a:xfrm>
            <a:off x="739254" y="1497854"/>
            <a:ext cx="11163367" cy="4401205"/>
          </a:xfrm>
          <a:prstGeom prst="rect">
            <a:avLst/>
          </a:prstGeom>
          <a:noFill/>
        </p:spPr>
        <p:txBody>
          <a:bodyPr wrap="square" rtlCol="0">
            <a:spAutoFit/>
          </a:bodyPr>
          <a:lstStyle/>
          <a:p>
            <a:r>
              <a:rPr lang="en-GB" sz="2000" b="1" u="sng">
                <a:solidFill>
                  <a:srgbClr val="BE8FC3"/>
                </a:solidFill>
              </a:rPr>
              <a:t>Storage and temperature excursions: </a:t>
            </a:r>
          </a:p>
          <a:p>
            <a:endParaRPr lang="en-GB" sz="2000" b="1" u="sng">
              <a:solidFill>
                <a:srgbClr val="BE8FC3"/>
              </a:solidFill>
            </a:endParaRPr>
          </a:p>
          <a:p>
            <a:r>
              <a:rPr lang="en-GB" sz="2000"/>
              <a:t>The recommended storage conditions for IMP packs are:</a:t>
            </a:r>
          </a:p>
          <a:p>
            <a:pPr marL="342900" indent="-342900">
              <a:buFont typeface="Arial" panose="020B0604020202020204" pitchFamily="34" charset="0"/>
              <a:buChar char="•"/>
            </a:pPr>
            <a:r>
              <a:rPr lang="en-GB" sz="2000"/>
              <a:t>Below 25°C </a:t>
            </a:r>
          </a:p>
          <a:p>
            <a:pPr marL="342900" indent="-342900">
              <a:buFont typeface="Arial" panose="020B0604020202020204" pitchFamily="34" charset="0"/>
              <a:buChar char="•"/>
            </a:pPr>
            <a:r>
              <a:rPr lang="en-GB" sz="2000"/>
              <a:t>Store in original packaging to protect from light</a:t>
            </a:r>
          </a:p>
          <a:p>
            <a:endParaRPr lang="en-GB" sz="2000" b="1" u="sng">
              <a:solidFill>
                <a:srgbClr val="BE8FC3"/>
              </a:solidFill>
            </a:endParaRPr>
          </a:p>
          <a:p>
            <a:pPr marL="342900" indent="-342900">
              <a:buFont typeface="Arial" panose="020B0604020202020204" pitchFamily="34" charset="0"/>
              <a:buChar char="•"/>
            </a:pPr>
            <a:r>
              <a:rPr lang="en-GB" sz="2000" b="1"/>
              <a:t>During transportation: </a:t>
            </a:r>
            <a:r>
              <a:rPr lang="en-GB" sz="2000"/>
              <a:t>for any temperature excursions during the transportation of the IMP from Sharp to your site, if the monitor is triggered, you will be required to follow the specific instructions. These will be provided to you as part of your training package. </a:t>
            </a:r>
          </a:p>
          <a:p>
            <a:pPr marL="342900" indent="-342900">
              <a:buFont typeface="Arial" panose="020B0604020202020204" pitchFamily="34" charset="0"/>
              <a:buChar char="•"/>
            </a:pPr>
            <a:endParaRPr lang="en-GB" sz="2000"/>
          </a:p>
          <a:p>
            <a:pPr marL="342900" indent="-342900">
              <a:buFont typeface="Arial" panose="020B0604020202020204" pitchFamily="34" charset="0"/>
              <a:buChar char="•"/>
            </a:pPr>
            <a:r>
              <a:rPr lang="en-GB" sz="2000" b="1"/>
              <a:t>During storage within the pharmacy/NICU</a:t>
            </a:r>
            <a:r>
              <a:rPr lang="en-GB" sz="2000"/>
              <a:t>: The IMP will need to be separated from standard stock and accessible 24/7 to support recruitment. Each trial site is responsible for ensuring that temperature monitoring of the storage area is conducted in accordance with local policies and standard clinical practice. </a:t>
            </a:r>
          </a:p>
        </p:txBody>
      </p:sp>
      <p:pic>
        <p:nvPicPr>
          <p:cNvPr id="7" name="Picture 6" descr="A hand holding a baby&#10;&#10;AI-generated content may be incorrect.">
            <a:extLst>
              <a:ext uri="{FF2B5EF4-FFF2-40B4-BE49-F238E27FC236}">
                <a16:creationId xmlns:a16="http://schemas.microsoft.com/office/drawing/2014/main" id="{DF79B2F2-E94C-3BDC-62A7-7236304C35B9}"/>
              </a:ext>
            </a:extLst>
          </p:cNvPr>
          <p:cNvPicPr>
            <a:picLocks noChangeAspect="1"/>
          </p:cNvPicPr>
          <p:nvPr/>
        </p:nvPicPr>
        <p:blipFill>
          <a:blip r:embed="rId3">
            <a:extLst>
              <a:ext uri="{28A0092B-C50C-407E-A947-70E740481C1C}">
                <a14:useLocalDpi xmlns:a14="http://schemas.microsoft.com/office/drawing/2010/main" val="0"/>
              </a:ext>
            </a:extLst>
          </a:blip>
          <a:srcRect l="13940" t="23952" r="11417" b="13000"/>
          <a:stretch>
            <a:fillRect/>
          </a:stretch>
        </p:blipFill>
        <p:spPr>
          <a:xfrm>
            <a:off x="-23814" y="0"/>
            <a:ext cx="1144632" cy="1016702"/>
          </a:xfrm>
          <a:prstGeom prst="rect">
            <a:avLst/>
          </a:prstGeom>
        </p:spPr>
      </p:pic>
      <p:sp>
        <p:nvSpPr>
          <p:cNvPr id="3" name="Footer Placeholder 1">
            <a:extLst>
              <a:ext uri="{FF2B5EF4-FFF2-40B4-BE49-F238E27FC236}">
                <a16:creationId xmlns:a16="http://schemas.microsoft.com/office/drawing/2014/main" id="{324ED35C-EFBA-A249-24E2-892AB793AFAD}"/>
              </a:ext>
            </a:extLst>
          </p:cNvPr>
          <p:cNvSpPr txBox="1">
            <a:spLocks/>
          </p:cNvSpPr>
          <p:nvPr/>
        </p:nvSpPr>
        <p:spPr>
          <a:xfrm rot="16200000">
            <a:off x="-2156801" y="3515895"/>
            <a:ext cx="4848225"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GB" sz="1200" i="1">
                <a:solidFill>
                  <a:schemeClr val="bg1">
                    <a:lumMod val="10000"/>
                  </a:schemeClr>
                </a:solidFill>
              </a:rPr>
              <a:t>WPD 5.8_Site Initiation Visit Slide Set Template_V4.0_09-Oct-2025</a:t>
            </a:r>
          </a:p>
        </p:txBody>
      </p:sp>
    </p:spTree>
    <p:extLst>
      <p:ext uri="{BB962C8B-B14F-4D97-AF65-F5344CB8AC3E}">
        <p14:creationId xmlns:p14="http://schemas.microsoft.com/office/powerpoint/2010/main" val="23704491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EA0ADD-3193-7F56-084B-5458BC2C7B58}"/>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9393FC49-3E37-7FE5-510D-268E4F2B15BE}"/>
              </a:ext>
            </a:extLst>
          </p:cNvPr>
          <p:cNvSpPr/>
          <p:nvPr/>
        </p:nvSpPr>
        <p:spPr>
          <a:xfrm>
            <a:off x="0" y="1274345"/>
            <a:ext cx="12192000" cy="5583655"/>
          </a:xfrm>
          <a:prstGeom prst="rect">
            <a:avLst/>
          </a:prstGeom>
          <a:solidFill>
            <a:srgbClr val="FCFBF8"/>
          </a:solidFill>
          <a:ln>
            <a:solidFill>
              <a:srgbClr val="FCFBF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itle 4">
            <a:extLst>
              <a:ext uri="{FF2B5EF4-FFF2-40B4-BE49-F238E27FC236}">
                <a16:creationId xmlns:a16="http://schemas.microsoft.com/office/drawing/2014/main" id="{72BA2350-6EDB-6B30-4398-0A1F4D4CD369}"/>
              </a:ext>
            </a:extLst>
          </p:cNvPr>
          <p:cNvSpPr>
            <a:spLocks noGrp="1"/>
          </p:cNvSpPr>
          <p:nvPr>
            <p:ph type="title"/>
          </p:nvPr>
        </p:nvSpPr>
        <p:spPr>
          <a:xfrm>
            <a:off x="1325563" y="153472"/>
            <a:ext cx="10440987" cy="900000"/>
          </a:xfrm>
        </p:spPr>
        <p:txBody>
          <a:bodyPr>
            <a:normAutofit/>
          </a:bodyPr>
          <a:lstStyle/>
          <a:p>
            <a:r>
              <a:rPr lang="en-US"/>
              <a:t>IMP</a:t>
            </a:r>
          </a:p>
        </p:txBody>
      </p:sp>
      <p:sp>
        <p:nvSpPr>
          <p:cNvPr id="2" name="Slide Number Placeholder 1">
            <a:extLst>
              <a:ext uri="{FF2B5EF4-FFF2-40B4-BE49-F238E27FC236}">
                <a16:creationId xmlns:a16="http://schemas.microsoft.com/office/drawing/2014/main" id="{FEC06E1B-4787-C414-0D67-DC3E32C9FEAB}"/>
              </a:ext>
            </a:extLst>
          </p:cNvPr>
          <p:cNvSpPr>
            <a:spLocks noGrp="1"/>
          </p:cNvSpPr>
          <p:nvPr>
            <p:ph type="sldNum" sz="quarter" idx="4"/>
          </p:nvPr>
        </p:nvSpPr>
        <p:spPr/>
        <p:txBody>
          <a:bodyPr/>
          <a:lstStyle/>
          <a:p>
            <a:fld id="{820EACED-CA5D-B048-836B-BF30EF0E914A}" type="slidenum">
              <a:rPr lang="en-US" smtClean="0"/>
              <a:pPr/>
              <a:t>43</a:t>
            </a:fld>
            <a:endParaRPr lang="en-US"/>
          </a:p>
        </p:txBody>
      </p:sp>
      <p:sp>
        <p:nvSpPr>
          <p:cNvPr id="8" name="TextBox 7">
            <a:extLst>
              <a:ext uri="{FF2B5EF4-FFF2-40B4-BE49-F238E27FC236}">
                <a16:creationId xmlns:a16="http://schemas.microsoft.com/office/drawing/2014/main" id="{51369597-DB6A-5F87-B3DF-F205E2A2C881}"/>
              </a:ext>
            </a:extLst>
          </p:cNvPr>
          <p:cNvSpPr txBox="1"/>
          <p:nvPr/>
        </p:nvSpPr>
        <p:spPr>
          <a:xfrm>
            <a:off x="603183" y="1482288"/>
            <a:ext cx="11163367" cy="4401205"/>
          </a:xfrm>
          <a:prstGeom prst="rect">
            <a:avLst/>
          </a:prstGeom>
          <a:noFill/>
        </p:spPr>
        <p:txBody>
          <a:bodyPr wrap="square" rtlCol="0">
            <a:spAutoFit/>
          </a:bodyPr>
          <a:lstStyle/>
          <a:p>
            <a:r>
              <a:rPr lang="en-GB" sz="2000" b="1" u="sng">
                <a:solidFill>
                  <a:srgbClr val="BE8FC3"/>
                </a:solidFill>
              </a:rPr>
              <a:t>Preparation</a:t>
            </a:r>
          </a:p>
          <a:p>
            <a:endParaRPr lang="en-GB" sz="2000" b="1" u="sng">
              <a:solidFill>
                <a:srgbClr val="BE8FC3"/>
              </a:solidFill>
            </a:endParaRPr>
          </a:p>
          <a:p>
            <a:pPr marL="342900" indent="-342900">
              <a:buFont typeface="Arial" panose="020B0604020202020204" pitchFamily="34" charset="0"/>
              <a:buChar char="•"/>
            </a:pPr>
            <a:r>
              <a:rPr lang="en-GB" sz="2000"/>
              <a:t>The pack ID will be provided as soon as randomisation is complete. The pack ID will ensure that blinding is maintained </a:t>
            </a:r>
          </a:p>
          <a:p>
            <a:pPr marL="342900" indent="-342900">
              <a:buFont typeface="Arial" panose="020B0604020202020204" pitchFamily="34" charset="0"/>
              <a:buChar char="•"/>
            </a:pPr>
            <a:endParaRPr lang="en-GB" sz="2000"/>
          </a:p>
          <a:p>
            <a:pPr marL="342900" indent="-342900">
              <a:buFont typeface="Arial" panose="020B0604020202020204" pitchFamily="34" charset="0"/>
              <a:buChar char="•"/>
            </a:pPr>
            <a:r>
              <a:rPr lang="en-GB" sz="2000"/>
              <a:t>Use the ampoule pair (A + B) according to the baby’s weight band </a:t>
            </a:r>
          </a:p>
          <a:p>
            <a:pPr marL="342900" indent="-342900">
              <a:buFont typeface="Arial" panose="020B0604020202020204" pitchFamily="34" charset="0"/>
              <a:buChar char="•"/>
            </a:pPr>
            <a:endParaRPr lang="en-GB" sz="2000"/>
          </a:p>
          <a:p>
            <a:pPr marL="342900" indent="-342900">
              <a:buFont typeface="Arial" panose="020B0604020202020204" pitchFamily="34" charset="0"/>
              <a:buChar char="•"/>
            </a:pPr>
            <a:r>
              <a:rPr lang="en-GB" sz="2000"/>
              <a:t>Dilute with 5% Glucose or 0.9% sodium chloride </a:t>
            </a:r>
          </a:p>
          <a:p>
            <a:pPr marL="342900" indent="-342900">
              <a:buFont typeface="Arial" panose="020B0604020202020204" pitchFamily="34" charset="0"/>
              <a:buChar char="•"/>
            </a:pPr>
            <a:endParaRPr lang="en-GB" sz="2000"/>
          </a:p>
          <a:p>
            <a:pPr marL="342900" indent="-342900">
              <a:buFont typeface="Arial" panose="020B0604020202020204" pitchFamily="34" charset="0"/>
              <a:buChar char="•"/>
            </a:pPr>
            <a:r>
              <a:rPr lang="en-GB" sz="2000"/>
              <a:t>Use immediately after preparation (IV syringe should be changed every 24h)</a:t>
            </a:r>
          </a:p>
          <a:p>
            <a:endParaRPr lang="en-GB" sz="2000" b="1" u="sng">
              <a:solidFill>
                <a:srgbClr val="BE8FC3"/>
              </a:solidFill>
            </a:endParaRPr>
          </a:p>
          <a:p>
            <a:pPr marL="342900" indent="-342900">
              <a:buFont typeface="Arial" panose="020B0604020202020204" pitchFamily="34" charset="0"/>
              <a:buChar char="•"/>
            </a:pPr>
            <a:endParaRPr lang="en-GB" sz="2000">
              <a:solidFill>
                <a:srgbClr val="BE8FC3"/>
              </a:solidFill>
            </a:endParaRPr>
          </a:p>
          <a:p>
            <a:endParaRPr lang="en-GB" sz="2000" b="1" u="sng">
              <a:solidFill>
                <a:srgbClr val="BE8FC3"/>
              </a:solidFill>
            </a:endParaRPr>
          </a:p>
          <a:p>
            <a:pPr marL="342900" indent="-342900">
              <a:buFont typeface="Arial" panose="020B0604020202020204" pitchFamily="34" charset="0"/>
              <a:buChar char="•"/>
            </a:pPr>
            <a:endParaRPr lang="en-GB" sz="2000"/>
          </a:p>
        </p:txBody>
      </p:sp>
      <p:pic>
        <p:nvPicPr>
          <p:cNvPr id="7" name="Picture 6" descr="A hand holding a baby&#10;&#10;AI-generated content may be incorrect.">
            <a:extLst>
              <a:ext uri="{FF2B5EF4-FFF2-40B4-BE49-F238E27FC236}">
                <a16:creationId xmlns:a16="http://schemas.microsoft.com/office/drawing/2014/main" id="{6B7E9255-6F8A-EEBE-CC30-B474E7D78CEF}"/>
              </a:ext>
            </a:extLst>
          </p:cNvPr>
          <p:cNvPicPr>
            <a:picLocks noChangeAspect="1"/>
          </p:cNvPicPr>
          <p:nvPr/>
        </p:nvPicPr>
        <p:blipFill>
          <a:blip r:embed="rId3">
            <a:extLst>
              <a:ext uri="{28A0092B-C50C-407E-A947-70E740481C1C}">
                <a14:useLocalDpi xmlns:a14="http://schemas.microsoft.com/office/drawing/2010/main" val="0"/>
              </a:ext>
            </a:extLst>
          </a:blip>
          <a:srcRect l="13940" t="23952" r="11417" b="13000"/>
          <a:stretch>
            <a:fillRect/>
          </a:stretch>
        </p:blipFill>
        <p:spPr>
          <a:xfrm>
            <a:off x="-23814" y="0"/>
            <a:ext cx="1144632" cy="1016702"/>
          </a:xfrm>
          <a:prstGeom prst="rect">
            <a:avLst/>
          </a:prstGeom>
        </p:spPr>
      </p:pic>
      <p:sp>
        <p:nvSpPr>
          <p:cNvPr id="3" name="Footer Placeholder 1">
            <a:extLst>
              <a:ext uri="{FF2B5EF4-FFF2-40B4-BE49-F238E27FC236}">
                <a16:creationId xmlns:a16="http://schemas.microsoft.com/office/drawing/2014/main" id="{97E944D4-6204-8843-F1D2-F2F616418646}"/>
              </a:ext>
            </a:extLst>
          </p:cNvPr>
          <p:cNvSpPr txBox="1">
            <a:spLocks/>
          </p:cNvSpPr>
          <p:nvPr/>
        </p:nvSpPr>
        <p:spPr>
          <a:xfrm rot="16200000">
            <a:off x="-2156801" y="3515895"/>
            <a:ext cx="4848225"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GB" sz="1200" i="1">
                <a:solidFill>
                  <a:schemeClr val="bg1">
                    <a:lumMod val="10000"/>
                  </a:schemeClr>
                </a:solidFill>
              </a:rPr>
              <a:t>WPD 5.8_Site Initiation Visit Slide Set Template_V4.0_09-Oct-2025</a:t>
            </a:r>
          </a:p>
        </p:txBody>
      </p:sp>
      <p:pic>
        <p:nvPicPr>
          <p:cNvPr id="9" name="Picture 8" descr="A couple of vials with yellow liquid&#10;&#10;AI-generated content may be incorrect.">
            <a:extLst>
              <a:ext uri="{FF2B5EF4-FFF2-40B4-BE49-F238E27FC236}">
                <a16:creationId xmlns:a16="http://schemas.microsoft.com/office/drawing/2014/main" id="{C782D407-8F7F-AE4F-680F-A36E28E97586}"/>
              </a:ext>
            </a:extLst>
          </p:cNvPr>
          <p:cNvPicPr>
            <a:picLocks noChangeAspect="1"/>
          </p:cNvPicPr>
          <p:nvPr/>
        </p:nvPicPr>
        <p:blipFill>
          <a:blip r:embed="rId4"/>
          <a:stretch>
            <a:fillRect/>
          </a:stretch>
        </p:blipFill>
        <p:spPr>
          <a:xfrm>
            <a:off x="3438417" y="4727316"/>
            <a:ext cx="3286325" cy="1977212"/>
          </a:xfrm>
          <a:prstGeom prst="rect">
            <a:avLst/>
          </a:prstGeom>
        </p:spPr>
      </p:pic>
      <p:pic>
        <p:nvPicPr>
          <p:cNvPr id="11" name="Picture 10" descr="A white box with two small objects inside&#10;&#10;AI-generated content may be incorrect.">
            <a:extLst>
              <a:ext uri="{FF2B5EF4-FFF2-40B4-BE49-F238E27FC236}">
                <a16:creationId xmlns:a16="http://schemas.microsoft.com/office/drawing/2014/main" id="{2020AFDA-E10B-6D74-E025-54E11D547F0C}"/>
              </a:ext>
            </a:extLst>
          </p:cNvPr>
          <p:cNvPicPr>
            <a:picLocks noChangeAspect="1"/>
          </p:cNvPicPr>
          <p:nvPr/>
        </p:nvPicPr>
        <p:blipFill>
          <a:blip r:embed="rId5"/>
          <a:stretch>
            <a:fillRect/>
          </a:stretch>
        </p:blipFill>
        <p:spPr>
          <a:xfrm>
            <a:off x="6724742" y="4727316"/>
            <a:ext cx="3206129" cy="1955441"/>
          </a:xfrm>
          <a:prstGeom prst="rect">
            <a:avLst/>
          </a:prstGeom>
        </p:spPr>
      </p:pic>
    </p:spTree>
    <p:extLst>
      <p:ext uri="{BB962C8B-B14F-4D97-AF65-F5344CB8AC3E}">
        <p14:creationId xmlns:p14="http://schemas.microsoft.com/office/powerpoint/2010/main" val="27010652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FE9BE7-F3F9-018C-38DF-F9C30B8A2941}"/>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2009FB86-1992-03BE-AA70-958FC5BDD6FD}"/>
              </a:ext>
            </a:extLst>
          </p:cNvPr>
          <p:cNvSpPr/>
          <p:nvPr/>
        </p:nvSpPr>
        <p:spPr>
          <a:xfrm>
            <a:off x="0" y="1274345"/>
            <a:ext cx="12192000" cy="5583655"/>
          </a:xfrm>
          <a:prstGeom prst="rect">
            <a:avLst/>
          </a:prstGeom>
          <a:solidFill>
            <a:srgbClr val="FCFBF8"/>
          </a:solidFill>
          <a:ln>
            <a:solidFill>
              <a:srgbClr val="FCFBF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itle 4">
            <a:extLst>
              <a:ext uri="{FF2B5EF4-FFF2-40B4-BE49-F238E27FC236}">
                <a16:creationId xmlns:a16="http://schemas.microsoft.com/office/drawing/2014/main" id="{9B9DFA67-78FF-7E9B-8B1F-3BA16A675363}"/>
              </a:ext>
            </a:extLst>
          </p:cNvPr>
          <p:cNvSpPr>
            <a:spLocks noGrp="1"/>
          </p:cNvSpPr>
          <p:nvPr>
            <p:ph type="title"/>
          </p:nvPr>
        </p:nvSpPr>
        <p:spPr>
          <a:xfrm>
            <a:off x="1325563" y="153472"/>
            <a:ext cx="10440987" cy="900000"/>
          </a:xfrm>
        </p:spPr>
        <p:txBody>
          <a:bodyPr>
            <a:normAutofit/>
          </a:bodyPr>
          <a:lstStyle/>
          <a:p>
            <a:r>
              <a:rPr lang="en-US"/>
              <a:t>IMP</a:t>
            </a:r>
          </a:p>
        </p:txBody>
      </p:sp>
      <p:sp>
        <p:nvSpPr>
          <p:cNvPr id="2" name="Slide Number Placeholder 1">
            <a:extLst>
              <a:ext uri="{FF2B5EF4-FFF2-40B4-BE49-F238E27FC236}">
                <a16:creationId xmlns:a16="http://schemas.microsoft.com/office/drawing/2014/main" id="{9FB5B34E-8B78-26D7-358F-71C948380566}"/>
              </a:ext>
            </a:extLst>
          </p:cNvPr>
          <p:cNvSpPr>
            <a:spLocks noGrp="1"/>
          </p:cNvSpPr>
          <p:nvPr>
            <p:ph type="sldNum" sz="quarter" idx="4"/>
          </p:nvPr>
        </p:nvSpPr>
        <p:spPr/>
        <p:txBody>
          <a:bodyPr/>
          <a:lstStyle/>
          <a:p>
            <a:fld id="{820EACED-CA5D-B048-836B-BF30EF0E914A}" type="slidenum">
              <a:rPr lang="en-US" smtClean="0"/>
              <a:pPr/>
              <a:t>44</a:t>
            </a:fld>
            <a:endParaRPr lang="en-US"/>
          </a:p>
        </p:txBody>
      </p:sp>
      <p:sp>
        <p:nvSpPr>
          <p:cNvPr id="8" name="TextBox 7">
            <a:extLst>
              <a:ext uri="{FF2B5EF4-FFF2-40B4-BE49-F238E27FC236}">
                <a16:creationId xmlns:a16="http://schemas.microsoft.com/office/drawing/2014/main" id="{AD3CBA57-E2F1-DAE4-7A10-CD2ED0355CDF}"/>
              </a:ext>
            </a:extLst>
          </p:cNvPr>
          <p:cNvSpPr txBox="1"/>
          <p:nvPr/>
        </p:nvSpPr>
        <p:spPr>
          <a:xfrm>
            <a:off x="603183" y="1482288"/>
            <a:ext cx="11163367" cy="2800767"/>
          </a:xfrm>
          <a:prstGeom prst="rect">
            <a:avLst/>
          </a:prstGeom>
          <a:noFill/>
        </p:spPr>
        <p:txBody>
          <a:bodyPr wrap="square" rtlCol="0">
            <a:spAutoFit/>
          </a:bodyPr>
          <a:lstStyle/>
          <a:p>
            <a:r>
              <a:rPr lang="en-GB" sz="2000" b="1" u="sng" err="1">
                <a:solidFill>
                  <a:srgbClr val="BE8FC3"/>
                </a:solidFill>
              </a:rPr>
              <a:t>Dilusion</a:t>
            </a:r>
            <a:r>
              <a:rPr lang="en-GB" sz="2000" b="1" u="sng">
                <a:solidFill>
                  <a:srgbClr val="BE8FC3"/>
                </a:solidFill>
              </a:rPr>
              <a:t> differences</a:t>
            </a:r>
          </a:p>
          <a:p>
            <a:endParaRPr lang="en-GB" sz="2000" b="1" u="sng">
              <a:solidFill>
                <a:srgbClr val="BE8FC3"/>
              </a:solidFill>
            </a:endParaRPr>
          </a:p>
          <a:p>
            <a:r>
              <a:rPr lang="en-GB"/>
              <a:t>Using aseptic technique, prepare a 50mL infusion syringe according to the baby’s working body weight as follows: </a:t>
            </a:r>
          </a:p>
          <a:p>
            <a:endParaRPr lang="en-GB" sz="2000" b="1" u="sng">
              <a:solidFill>
                <a:srgbClr val="BE8FC3"/>
              </a:solidFill>
            </a:endParaRPr>
          </a:p>
          <a:p>
            <a:endParaRPr lang="en-GB" sz="2000" b="1" u="sng">
              <a:solidFill>
                <a:srgbClr val="BE8FC3"/>
              </a:solidFill>
            </a:endParaRPr>
          </a:p>
          <a:p>
            <a:pPr marL="342900" indent="-342900">
              <a:buFont typeface="Arial" panose="020B0604020202020204" pitchFamily="34" charset="0"/>
              <a:buChar char="•"/>
            </a:pPr>
            <a:endParaRPr lang="en-GB" sz="2000">
              <a:solidFill>
                <a:srgbClr val="BE8FC3"/>
              </a:solidFill>
            </a:endParaRPr>
          </a:p>
          <a:p>
            <a:endParaRPr lang="en-GB" sz="2000" b="1" u="sng">
              <a:solidFill>
                <a:srgbClr val="BE8FC3"/>
              </a:solidFill>
            </a:endParaRPr>
          </a:p>
          <a:p>
            <a:pPr marL="342900" indent="-342900">
              <a:buFont typeface="Arial" panose="020B0604020202020204" pitchFamily="34" charset="0"/>
              <a:buChar char="•"/>
            </a:pPr>
            <a:endParaRPr lang="en-GB" sz="2000"/>
          </a:p>
        </p:txBody>
      </p:sp>
      <p:pic>
        <p:nvPicPr>
          <p:cNvPr id="7" name="Picture 6" descr="A hand holding a baby&#10;&#10;AI-generated content may be incorrect.">
            <a:extLst>
              <a:ext uri="{FF2B5EF4-FFF2-40B4-BE49-F238E27FC236}">
                <a16:creationId xmlns:a16="http://schemas.microsoft.com/office/drawing/2014/main" id="{3A6AF300-477F-8CEC-F276-930E562CDFCC}"/>
              </a:ext>
            </a:extLst>
          </p:cNvPr>
          <p:cNvPicPr>
            <a:picLocks noChangeAspect="1"/>
          </p:cNvPicPr>
          <p:nvPr/>
        </p:nvPicPr>
        <p:blipFill>
          <a:blip r:embed="rId3">
            <a:extLst>
              <a:ext uri="{28A0092B-C50C-407E-A947-70E740481C1C}">
                <a14:useLocalDpi xmlns:a14="http://schemas.microsoft.com/office/drawing/2010/main" val="0"/>
              </a:ext>
            </a:extLst>
          </a:blip>
          <a:srcRect l="13940" t="23952" r="11417" b="13000"/>
          <a:stretch>
            <a:fillRect/>
          </a:stretch>
        </p:blipFill>
        <p:spPr>
          <a:xfrm>
            <a:off x="-23814" y="0"/>
            <a:ext cx="1144632" cy="1016702"/>
          </a:xfrm>
          <a:prstGeom prst="rect">
            <a:avLst/>
          </a:prstGeom>
        </p:spPr>
      </p:pic>
      <p:sp>
        <p:nvSpPr>
          <p:cNvPr id="3" name="Footer Placeholder 1">
            <a:extLst>
              <a:ext uri="{FF2B5EF4-FFF2-40B4-BE49-F238E27FC236}">
                <a16:creationId xmlns:a16="http://schemas.microsoft.com/office/drawing/2014/main" id="{97983EEC-72B1-5836-0F8E-69D3BF7C1FBD}"/>
              </a:ext>
            </a:extLst>
          </p:cNvPr>
          <p:cNvSpPr txBox="1">
            <a:spLocks/>
          </p:cNvSpPr>
          <p:nvPr/>
        </p:nvSpPr>
        <p:spPr>
          <a:xfrm rot="16200000">
            <a:off x="-2156801" y="3515895"/>
            <a:ext cx="4848225"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GB" sz="1200" i="1">
                <a:solidFill>
                  <a:schemeClr val="bg1">
                    <a:lumMod val="10000"/>
                  </a:schemeClr>
                </a:solidFill>
              </a:rPr>
              <a:t>WPD 5.8_Site Initiation Visit Slide Set Template_V4.0_09-Oct-2025</a:t>
            </a:r>
          </a:p>
        </p:txBody>
      </p:sp>
      <p:pic>
        <p:nvPicPr>
          <p:cNvPr id="10" name="Picture 9" descr="A comparison of a number of weight and weight&#10;&#10;AI-generated content may be incorrect.">
            <a:extLst>
              <a:ext uri="{FF2B5EF4-FFF2-40B4-BE49-F238E27FC236}">
                <a16:creationId xmlns:a16="http://schemas.microsoft.com/office/drawing/2014/main" id="{8EE7B6D8-C2C2-1245-0610-CABF2DBA7D07}"/>
              </a:ext>
            </a:extLst>
          </p:cNvPr>
          <p:cNvPicPr>
            <a:picLocks noChangeAspect="1"/>
          </p:cNvPicPr>
          <p:nvPr/>
        </p:nvPicPr>
        <p:blipFill>
          <a:blip r:embed="rId4"/>
          <a:stretch>
            <a:fillRect/>
          </a:stretch>
        </p:blipFill>
        <p:spPr>
          <a:xfrm>
            <a:off x="703120" y="2760048"/>
            <a:ext cx="7729617" cy="3362522"/>
          </a:xfrm>
          <a:prstGeom prst="rect">
            <a:avLst/>
          </a:prstGeom>
        </p:spPr>
      </p:pic>
    </p:spTree>
    <p:extLst>
      <p:ext uri="{BB962C8B-B14F-4D97-AF65-F5344CB8AC3E}">
        <p14:creationId xmlns:p14="http://schemas.microsoft.com/office/powerpoint/2010/main" val="18341764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569CA4-D7BF-8678-80E7-1A3C0013695F}"/>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D69AFB95-73EF-6828-2D85-3138F51CE08E}"/>
              </a:ext>
            </a:extLst>
          </p:cNvPr>
          <p:cNvSpPr/>
          <p:nvPr/>
        </p:nvSpPr>
        <p:spPr>
          <a:xfrm>
            <a:off x="0" y="1274345"/>
            <a:ext cx="12192000" cy="5583655"/>
          </a:xfrm>
          <a:prstGeom prst="rect">
            <a:avLst/>
          </a:prstGeom>
          <a:solidFill>
            <a:srgbClr val="FCFBF8"/>
          </a:solidFill>
          <a:ln>
            <a:solidFill>
              <a:srgbClr val="FCFBF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itle 4">
            <a:extLst>
              <a:ext uri="{FF2B5EF4-FFF2-40B4-BE49-F238E27FC236}">
                <a16:creationId xmlns:a16="http://schemas.microsoft.com/office/drawing/2014/main" id="{E7DFCA63-AA89-AFEF-F918-AE6BEFBA5028}"/>
              </a:ext>
            </a:extLst>
          </p:cNvPr>
          <p:cNvSpPr>
            <a:spLocks noGrp="1"/>
          </p:cNvSpPr>
          <p:nvPr>
            <p:ph type="title"/>
          </p:nvPr>
        </p:nvSpPr>
        <p:spPr>
          <a:xfrm>
            <a:off x="1325563" y="153472"/>
            <a:ext cx="10440987" cy="900000"/>
          </a:xfrm>
        </p:spPr>
        <p:txBody>
          <a:bodyPr>
            <a:normAutofit/>
          </a:bodyPr>
          <a:lstStyle/>
          <a:p>
            <a:r>
              <a:rPr lang="en-US"/>
              <a:t>IMP</a:t>
            </a:r>
          </a:p>
        </p:txBody>
      </p:sp>
      <p:sp>
        <p:nvSpPr>
          <p:cNvPr id="2" name="Slide Number Placeholder 1">
            <a:extLst>
              <a:ext uri="{FF2B5EF4-FFF2-40B4-BE49-F238E27FC236}">
                <a16:creationId xmlns:a16="http://schemas.microsoft.com/office/drawing/2014/main" id="{D991E8E9-5CFE-4DB9-2D8B-B24F0A6EF5B5}"/>
              </a:ext>
            </a:extLst>
          </p:cNvPr>
          <p:cNvSpPr>
            <a:spLocks noGrp="1"/>
          </p:cNvSpPr>
          <p:nvPr>
            <p:ph type="sldNum" sz="quarter" idx="4"/>
          </p:nvPr>
        </p:nvSpPr>
        <p:spPr/>
        <p:txBody>
          <a:bodyPr/>
          <a:lstStyle/>
          <a:p>
            <a:fld id="{820EACED-CA5D-B048-836B-BF30EF0E914A}" type="slidenum">
              <a:rPr lang="en-US" smtClean="0"/>
              <a:pPr/>
              <a:t>45</a:t>
            </a:fld>
            <a:endParaRPr lang="en-US"/>
          </a:p>
        </p:txBody>
      </p:sp>
      <p:pic>
        <p:nvPicPr>
          <p:cNvPr id="7" name="Picture 6" descr="A hand holding a baby&#10;&#10;AI-generated content may be incorrect.">
            <a:extLst>
              <a:ext uri="{FF2B5EF4-FFF2-40B4-BE49-F238E27FC236}">
                <a16:creationId xmlns:a16="http://schemas.microsoft.com/office/drawing/2014/main" id="{BEFD40A7-60EE-3B44-36CA-3EB4BE6EAD19}"/>
              </a:ext>
            </a:extLst>
          </p:cNvPr>
          <p:cNvPicPr>
            <a:picLocks noChangeAspect="1"/>
          </p:cNvPicPr>
          <p:nvPr/>
        </p:nvPicPr>
        <p:blipFill>
          <a:blip r:embed="rId3">
            <a:extLst>
              <a:ext uri="{28A0092B-C50C-407E-A947-70E740481C1C}">
                <a14:useLocalDpi xmlns:a14="http://schemas.microsoft.com/office/drawing/2010/main" val="0"/>
              </a:ext>
            </a:extLst>
          </a:blip>
          <a:srcRect l="13940" t="23952" r="11417" b="13000"/>
          <a:stretch>
            <a:fillRect/>
          </a:stretch>
        </p:blipFill>
        <p:spPr>
          <a:xfrm>
            <a:off x="-23814" y="0"/>
            <a:ext cx="1144632" cy="1016702"/>
          </a:xfrm>
          <a:prstGeom prst="rect">
            <a:avLst/>
          </a:prstGeom>
        </p:spPr>
      </p:pic>
      <p:sp>
        <p:nvSpPr>
          <p:cNvPr id="3" name="Footer Placeholder 1">
            <a:extLst>
              <a:ext uri="{FF2B5EF4-FFF2-40B4-BE49-F238E27FC236}">
                <a16:creationId xmlns:a16="http://schemas.microsoft.com/office/drawing/2014/main" id="{B81C6243-E5A9-028D-9FB4-964F3F2D6D9B}"/>
              </a:ext>
            </a:extLst>
          </p:cNvPr>
          <p:cNvSpPr txBox="1">
            <a:spLocks/>
          </p:cNvSpPr>
          <p:nvPr/>
        </p:nvSpPr>
        <p:spPr>
          <a:xfrm rot="16200000">
            <a:off x="-2156801" y="3515895"/>
            <a:ext cx="4848225"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GB" sz="1200" i="1">
                <a:solidFill>
                  <a:schemeClr val="bg1">
                    <a:lumMod val="10000"/>
                  </a:schemeClr>
                </a:solidFill>
              </a:rPr>
              <a:t>WPD 5.8_Site Initiation Visit Slide Set Template_V4.0_09-Oct-2025</a:t>
            </a:r>
          </a:p>
        </p:txBody>
      </p:sp>
      <p:pic>
        <p:nvPicPr>
          <p:cNvPr id="4" name="Picture 3">
            <a:extLst>
              <a:ext uri="{FF2B5EF4-FFF2-40B4-BE49-F238E27FC236}">
                <a16:creationId xmlns:a16="http://schemas.microsoft.com/office/drawing/2014/main" id="{0AFFECD8-5E99-043C-F4EB-30D1FB40BD31}"/>
              </a:ext>
            </a:extLst>
          </p:cNvPr>
          <p:cNvPicPr>
            <a:picLocks noChangeAspect="1"/>
          </p:cNvPicPr>
          <p:nvPr/>
        </p:nvPicPr>
        <p:blipFill>
          <a:blip r:embed="rId4"/>
          <a:stretch>
            <a:fillRect/>
          </a:stretch>
        </p:blipFill>
        <p:spPr>
          <a:xfrm>
            <a:off x="593764" y="1618169"/>
            <a:ext cx="6137118" cy="4848225"/>
          </a:xfrm>
          <a:prstGeom prst="rect">
            <a:avLst/>
          </a:prstGeom>
        </p:spPr>
      </p:pic>
      <p:pic>
        <p:nvPicPr>
          <p:cNvPr id="9" name="Picture 8">
            <a:extLst>
              <a:ext uri="{FF2B5EF4-FFF2-40B4-BE49-F238E27FC236}">
                <a16:creationId xmlns:a16="http://schemas.microsoft.com/office/drawing/2014/main" id="{B47A3BEE-11FF-40A8-45ED-A7244C7D95F9}"/>
              </a:ext>
            </a:extLst>
          </p:cNvPr>
          <p:cNvPicPr>
            <a:picLocks noChangeAspect="1"/>
          </p:cNvPicPr>
          <p:nvPr/>
        </p:nvPicPr>
        <p:blipFill>
          <a:blip r:embed="rId5"/>
          <a:stretch>
            <a:fillRect/>
          </a:stretch>
        </p:blipFill>
        <p:spPr>
          <a:xfrm>
            <a:off x="6513027" y="1611471"/>
            <a:ext cx="5085209" cy="5093057"/>
          </a:xfrm>
          <a:prstGeom prst="rect">
            <a:avLst/>
          </a:prstGeom>
        </p:spPr>
      </p:pic>
    </p:spTree>
    <p:extLst>
      <p:ext uri="{BB962C8B-B14F-4D97-AF65-F5344CB8AC3E}">
        <p14:creationId xmlns:p14="http://schemas.microsoft.com/office/powerpoint/2010/main" val="23350726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64A183-0B16-D028-667C-D7253CFF8B80}"/>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51281EA0-9E29-05E9-B521-50E1CC66AEBD}"/>
              </a:ext>
            </a:extLst>
          </p:cNvPr>
          <p:cNvSpPr/>
          <p:nvPr/>
        </p:nvSpPr>
        <p:spPr>
          <a:xfrm>
            <a:off x="0" y="1274345"/>
            <a:ext cx="12192000" cy="5583655"/>
          </a:xfrm>
          <a:prstGeom prst="rect">
            <a:avLst/>
          </a:prstGeom>
          <a:solidFill>
            <a:srgbClr val="FCFBF8"/>
          </a:solidFill>
          <a:ln>
            <a:solidFill>
              <a:srgbClr val="FCFBF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itle 4">
            <a:extLst>
              <a:ext uri="{FF2B5EF4-FFF2-40B4-BE49-F238E27FC236}">
                <a16:creationId xmlns:a16="http://schemas.microsoft.com/office/drawing/2014/main" id="{A7D54965-99C0-35FB-372B-1BE98421CE3D}"/>
              </a:ext>
            </a:extLst>
          </p:cNvPr>
          <p:cNvSpPr>
            <a:spLocks noGrp="1"/>
          </p:cNvSpPr>
          <p:nvPr>
            <p:ph type="title"/>
          </p:nvPr>
        </p:nvSpPr>
        <p:spPr>
          <a:xfrm>
            <a:off x="1325563" y="153472"/>
            <a:ext cx="10440987" cy="900000"/>
          </a:xfrm>
        </p:spPr>
        <p:txBody>
          <a:bodyPr>
            <a:normAutofit/>
          </a:bodyPr>
          <a:lstStyle/>
          <a:p>
            <a:r>
              <a:rPr lang="en-US"/>
              <a:t>IMP</a:t>
            </a:r>
          </a:p>
        </p:txBody>
      </p:sp>
      <p:sp>
        <p:nvSpPr>
          <p:cNvPr id="2" name="Slide Number Placeholder 1">
            <a:extLst>
              <a:ext uri="{FF2B5EF4-FFF2-40B4-BE49-F238E27FC236}">
                <a16:creationId xmlns:a16="http://schemas.microsoft.com/office/drawing/2014/main" id="{9CC04CF6-2DF7-FF88-7EF5-C2445A23AF9B}"/>
              </a:ext>
            </a:extLst>
          </p:cNvPr>
          <p:cNvSpPr>
            <a:spLocks noGrp="1"/>
          </p:cNvSpPr>
          <p:nvPr>
            <p:ph type="sldNum" sz="quarter" idx="4"/>
          </p:nvPr>
        </p:nvSpPr>
        <p:spPr/>
        <p:txBody>
          <a:bodyPr/>
          <a:lstStyle/>
          <a:p>
            <a:fld id="{820EACED-CA5D-B048-836B-BF30EF0E914A}" type="slidenum">
              <a:rPr lang="en-US" smtClean="0"/>
              <a:pPr/>
              <a:t>46</a:t>
            </a:fld>
            <a:endParaRPr lang="en-US"/>
          </a:p>
        </p:txBody>
      </p:sp>
      <p:sp>
        <p:nvSpPr>
          <p:cNvPr id="8" name="TextBox 7">
            <a:extLst>
              <a:ext uri="{FF2B5EF4-FFF2-40B4-BE49-F238E27FC236}">
                <a16:creationId xmlns:a16="http://schemas.microsoft.com/office/drawing/2014/main" id="{295E2A19-ACF8-5ACA-E7B5-F5A209FF9A28}"/>
              </a:ext>
            </a:extLst>
          </p:cNvPr>
          <p:cNvSpPr txBox="1"/>
          <p:nvPr/>
        </p:nvSpPr>
        <p:spPr>
          <a:xfrm>
            <a:off x="907500" y="1713120"/>
            <a:ext cx="11163367" cy="4093428"/>
          </a:xfrm>
          <a:prstGeom prst="rect">
            <a:avLst/>
          </a:prstGeom>
          <a:noFill/>
        </p:spPr>
        <p:txBody>
          <a:bodyPr wrap="square" rtlCol="0">
            <a:spAutoFit/>
          </a:bodyPr>
          <a:lstStyle/>
          <a:p>
            <a:r>
              <a:rPr lang="en-GB" sz="2000" b="1" u="sng">
                <a:solidFill>
                  <a:srgbClr val="BE8FC3"/>
                </a:solidFill>
              </a:rPr>
              <a:t>Administration</a:t>
            </a:r>
          </a:p>
          <a:p>
            <a:endParaRPr lang="en-GB" sz="2000" b="1" u="sng">
              <a:solidFill>
                <a:srgbClr val="BE8FC3"/>
              </a:solidFill>
            </a:endParaRPr>
          </a:p>
          <a:p>
            <a:pPr marL="342900" indent="-342900">
              <a:buFont typeface="Arial" panose="020B0604020202020204" pitchFamily="34" charset="0"/>
              <a:buChar char="•"/>
            </a:pPr>
            <a:r>
              <a:rPr lang="en-GB" sz="2000"/>
              <a:t>Begin the infusion when the baby is at least 168 hours old and as close to randomisation as possible.</a:t>
            </a:r>
          </a:p>
          <a:p>
            <a:endParaRPr lang="en-GB" sz="2000"/>
          </a:p>
          <a:p>
            <a:pPr marL="342900" indent="-342900">
              <a:buFont typeface="Arial" panose="020B0604020202020204" pitchFamily="34" charset="0"/>
              <a:buChar char="•"/>
            </a:pPr>
            <a:r>
              <a:rPr lang="en-GB" sz="2000"/>
              <a:t>The infusion can begin at any time during the day. This will count as day 1.</a:t>
            </a:r>
          </a:p>
          <a:p>
            <a:pPr marL="342900" indent="-342900">
              <a:buFont typeface="Arial" panose="020B0604020202020204" pitchFamily="34" charset="0"/>
              <a:buChar char="•"/>
            </a:pPr>
            <a:endParaRPr lang="en-GB" sz="2000"/>
          </a:p>
          <a:p>
            <a:pPr marL="342900" indent="-342900">
              <a:buFont typeface="Arial" panose="020B0604020202020204" pitchFamily="34" charset="0"/>
              <a:buChar char="•"/>
            </a:pPr>
            <a:r>
              <a:rPr lang="en-GB" sz="2000"/>
              <a:t>Infuse at half the target rate for the first 24 hours then follow the titration guide</a:t>
            </a:r>
          </a:p>
          <a:p>
            <a:pPr marL="342900" indent="-342900">
              <a:buFont typeface="Arial" panose="020B0604020202020204" pitchFamily="34" charset="0"/>
              <a:buChar char="•"/>
            </a:pPr>
            <a:endParaRPr lang="en-GB" sz="2000"/>
          </a:p>
          <a:p>
            <a:pPr marL="342900" indent="-342900">
              <a:buFont typeface="Arial" panose="020B0604020202020204" pitchFamily="34" charset="0"/>
              <a:buChar char="•"/>
            </a:pPr>
            <a:r>
              <a:rPr lang="en-GB" sz="2000"/>
              <a:t>Follow titration guide for pain and haemodynamic stability (this is provided in the </a:t>
            </a:r>
            <a:r>
              <a:rPr lang="en-GB" sz="2000" b="1"/>
              <a:t>IMP manual</a:t>
            </a:r>
            <a:r>
              <a:rPr lang="en-GB" sz="2000"/>
              <a:t>)</a:t>
            </a:r>
            <a:endParaRPr lang="en-GB" sz="2000" b="1" u="sng">
              <a:solidFill>
                <a:srgbClr val="BE8FC3"/>
              </a:solidFill>
            </a:endParaRPr>
          </a:p>
          <a:p>
            <a:pPr marL="342900" indent="-342900">
              <a:buFont typeface="Arial" panose="020B0604020202020204" pitchFamily="34" charset="0"/>
              <a:buChar char="•"/>
            </a:pPr>
            <a:endParaRPr lang="en-GB" sz="2000">
              <a:solidFill>
                <a:srgbClr val="BE8FC3"/>
              </a:solidFill>
            </a:endParaRPr>
          </a:p>
          <a:p>
            <a:endParaRPr lang="en-GB" sz="2000" b="1" u="sng">
              <a:solidFill>
                <a:srgbClr val="BE8FC3"/>
              </a:solidFill>
            </a:endParaRPr>
          </a:p>
          <a:p>
            <a:pPr marL="342900" indent="-342900">
              <a:buFont typeface="Arial" panose="020B0604020202020204" pitchFamily="34" charset="0"/>
              <a:buChar char="•"/>
            </a:pPr>
            <a:endParaRPr lang="en-GB" sz="2000"/>
          </a:p>
        </p:txBody>
      </p:sp>
      <p:pic>
        <p:nvPicPr>
          <p:cNvPr id="7" name="Picture 6" descr="A hand holding a baby&#10;&#10;AI-generated content may be incorrect.">
            <a:extLst>
              <a:ext uri="{FF2B5EF4-FFF2-40B4-BE49-F238E27FC236}">
                <a16:creationId xmlns:a16="http://schemas.microsoft.com/office/drawing/2014/main" id="{0723F966-3A40-A225-60A9-33980F623195}"/>
              </a:ext>
            </a:extLst>
          </p:cNvPr>
          <p:cNvPicPr>
            <a:picLocks noChangeAspect="1"/>
          </p:cNvPicPr>
          <p:nvPr/>
        </p:nvPicPr>
        <p:blipFill>
          <a:blip r:embed="rId3">
            <a:extLst>
              <a:ext uri="{28A0092B-C50C-407E-A947-70E740481C1C}">
                <a14:useLocalDpi xmlns:a14="http://schemas.microsoft.com/office/drawing/2010/main" val="0"/>
              </a:ext>
            </a:extLst>
          </a:blip>
          <a:srcRect l="13940" t="23952" r="11417" b="13000"/>
          <a:stretch>
            <a:fillRect/>
          </a:stretch>
        </p:blipFill>
        <p:spPr>
          <a:xfrm>
            <a:off x="-23814" y="0"/>
            <a:ext cx="1144632" cy="1016702"/>
          </a:xfrm>
          <a:prstGeom prst="rect">
            <a:avLst/>
          </a:prstGeom>
        </p:spPr>
      </p:pic>
      <p:sp>
        <p:nvSpPr>
          <p:cNvPr id="3" name="Footer Placeholder 1">
            <a:extLst>
              <a:ext uri="{FF2B5EF4-FFF2-40B4-BE49-F238E27FC236}">
                <a16:creationId xmlns:a16="http://schemas.microsoft.com/office/drawing/2014/main" id="{34DB8F28-E551-62E2-0682-E42D57081AE6}"/>
              </a:ext>
            </a:extLst>
          </p:cNvPr>
          <p:cNvSpPr txBox="1">
            <a:spLocks/>
          </p:cNvSpPr>
          <p:nvPr/>
        </p:nvSpPr>
        <p:spPr>
          <a:xfrm rot="16200000">
            <a:off x="-2156801" y="3515895"/>
            <a:ext cx="4848225"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GB" sz="1200" i="1">
                <a:solidFill>
                  <a:schemeClr val="bg1">
                    <a:lumMod val="10000"/>
                  </a:schemeClr>
                </a:solidFill>
              </a:rPr>
              <a:t>WPD 5.8_Site Initiation Visit Slide Set Template_V4.0_09-Oct-2025</a:t>
            </a:r>
          </a:p>
        </p:txBody>
      </p:sp>
    </p:spTree>
    <p:extLst>
      <p:ext uri="{BB962C8B-B14F-4D97-AF65-F5344CB8AC3E}">
        <p14:creationId xmlns:p14="http://schemas.microsoft.com/office/powerpoint/2010/main" val="34069367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06DB8D-8C0A-3FF6-0494-5B25099E6DED}"/>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D1CDC706-52D7-182C-613D-EDF0E3B6FB8C}"/>
              </a:ext>
            </a:extLst>
          </p:cNvPr>
          <p:cNvSpPr/>
          <p:nvPr/>
        </p:nvSpPr>
        <p:spPr>
          <a:xfrm>
            <a:off x="0" y="1274345"/>
            <a:ext cx="12192000" cy="5583655"/>
          </a:xfrm>
          <a:prstGeom prst="rect">
            <a:avLst/>
          </a:prstGeom>
          <a:solidFill>
            <a:srgbClr val="FCFBF8"/>
          </a:solidFill>
          <a:ln>
            <a:solidFill>
              <a:srgbClr val="FCFBF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itle 4">
            <a:extLst>
              <a:ext uri="{FF2B5EF4-FFF2-40B4-BE49-F238E27FC236}">
                <a16:creationId xmlns:a16="http://schemas.microsoft.com/office/drawing/2014/main" id="{B70C99EC-62C2-A7FA-070F-AF2C1F7A39D1}"/>
              </a:ext>
            </a:extLst>
          </p:cNvPr>
          <p:cNvSpPr>
            <a:spLocks noGrp="1"/>
          </p:cNvSpPr>
          <p:nvPr>
            <p:ph type="title"/>
          </p:nvPr>
        </p:nvSpPr>
        <p:spPr>
          <a:xfrm>
            <a:off x="1325563" y="153472"/>
            <a:ext cx="10440987" cy="900000"/>
          </a:xfrm>
        </p:spPr>
        <p:txBody>
          <a:bodyPr>
            <a:normAutofit/>
          </a:bodyPr>
          <a:lstStyle/>
          <a:p>
            <a:r>
              <a:rPr lang="en-US"/>
              <a:t>IMP</a:t>
            </a:r>
          </a:p>
        </p:txBody>
      </p:sp>
      <p:sp>
        <p:nvSpPr>
          <p:cNvPr id="2" name="Slide Number Placeholder 1">
            <a:extLst>
              <a:ext uri="{FF2B5EF4-FFF2-40B4-BE49-F238E27FC236}">
                <a16:creationId xmlns:a16="http://schemas.microsoft.com/office/drawing/2014/main" id="{599F194B-222C-28F6-B84F-D3D65CC45055}"/>
              </a:ext>
            </a:extLst>
          </p:cNvPr>
          <p:cNvSpPr>
            <a:spLocks noGrp="1"/>
          </p:cNvSpPr>
          <p:nvPr>
            <p:ph type="sldNum" sz="quarter" idx="4"/>
          </p:nvPr>
        </p:nvSpPr>
        <p:spPr/>
        <p:txBody>
          <a:bodyPr/>
          <a:lstStyle/>
          <a:p>
            <a:fld id="{820EACED-CA5D-B048-836B-BF30EF0E914A}" type="slidenum">
              <a:rPr lang="en-US" smtClean="0"/>
              <a:pPr/>
              <a:t>47</a:t>
            </a:fld>
            <a:endParaRPr lang="en-US"/>
          </a:p>
        </p:txBody>
      </p:sp>
      <p:sp>
        <p:nvSpPr>
          <p:cNvPr id="8" name="TextBox 7">
            <a:extLst>
              <a:ext uri="{FF2B5EF4-FFF2-40B4-BE49-F238E27FC236}">
                <a16:creationId xmlns:a16="http://schemas.microsoft.com/office/drawing/2014/main" id="{974A4A27-9928-5C96-0FA7-53247C9F77A6}"/>
              </a:ext>
            </a:extLst>
          </p:cNvPr>
          <p:cNvSpPr txBox="1"/>
          <p:nvPr/>
        </p:nvSpPr>
        <p:spPr>
          <a:xfrm>
            <a:off x="943885" y="1713120"/>
            <a:ext cx="11163367" cy="4401205"/>
          </a:xfrm>
          <a:prstGeom prst="rect">
            <a:avLst/>
          </a:prstGeom>
          <a:noFill/>
        </p:spPr>
        <p:txBody>
          <a:bodyPr wrap="square" rtlCol="0">
            <a:spAutoFit/>
          </a:bodyPr>
          <a:lstStyle/>
          <a:p>
            <a:r>
              <a:rPr lang="en-GB" sz="2000" b="1" u="sng" dirty="0">
                <a:solidFill>
                  <a:srgbClr val="BE8FC3"/>
                </a:solidFill>
              </a:rPr>
              <a:t>Dose modification and infusion guide</a:t>
            </a:r>
          </a:p>
          <a:p>
            <a:endParaRPr lang="en-GB" sz="2000" b="1" u="sng" dirty="0">
              <a:solidFill>
                <a:srgbClr val="BE8FC3"/>
              </a:solidFill>
            </a:endParaRPr>
          </a:p>
          <a:p>
            <a:pPr marL="342900" indent="-342900">
              <a:buFont typeface="Arial" panose="020B0604020202020204" pitchFamily="34" charset="0"/>
              <a:buChar char="•"/>
            </a:pPr>
            <a:r>
              <a:rPr lang="en-GB" sz="2000" dirty="0"/>
              <a:t>A flowchart to guide IMP and morphine rate titration is provided in the </a:t>
            </a:r>
            <a:r>
              <a:rPr lang="en-GB" sz="2000" b="1" dirty="0"/>
              <a:t>IMP manual</a:t>
            </a:r>
            <a:r>
              <a:rPr lang="en-GB" sz="2000" dirty="0"/>
              <a:t>. </a:t>
            </a:r>
          </a:p>
          <a:p>
            <a:pPr marL="342900" indent="-342900">
              <a:buFont typeface="Arial" panose="020B0604020202020204" pitchFamily="34" charset="0"/>
              <a:buChar char="•"/>
            </a:pPr>
            <a:endParaRPr lang="en-GB" sz="2000" dirty="0"/>
          </a:p>
          <a:p>
            <a:pPr marL="342900" indent="-342900">
              <a:buFont typeface="Arial" panose="020B0604020202020204" pitchFamily="34" charset="0"/>
              <a:buChar char="•"/>
            </a:pPr>
            <a:r>
              <a:rPr lang="en-GB" sz="2000" dirty="0"/>
              <a:t>There is also a </a:t>
            </a:r>
            <a:r>
              <a:rPr lang="en-GB" sz="2000" b="1" dirty="0"/>
              <a:t>morphine reduction guidance document </a:t>
            </a:r>
            <a:r>
              <a:rPr lang="en-GB" sz="2000" dirty="0"/>
              <a:t>that will be shared as part of the training pack that sites can use if they would like further guidance about how to reduce morphine levels. </a:t>
            </a:r>
          </a:p>
          <a:p>
            <a:pPr marL="342900" indent="-342900">
              <a:buFont typeface="Arial" panose="020B0604020202020204" pitchFamily="34" charset="0"/>
              <a:buChar char="•"/>
            </a:pPr>
            <a:endParaRPr lang="en-GB" sz="2000" dirty="0"/>
          </a:p>
          <a:p>
            <a:pPr marL="342900" indent="-342900">
              <a:buFont typeface="Arial" panose="020B0604020202020204" pitchFamily="34" charset="0"/>
              <a:buChar char="•"/>
            </a:pPr>
            <a:r>
              <a:rPr lang="en-GB" sz="2000" dirty="0"/>
              <a:t>Tables are provided in the IMP manual to ensure clinical staff know exactly at what rate they should be infusing according to the baby’s weight. </a:t>
            </a:r>
          </a:p>
          <a:p>
            <a:pPr marL="342900" indent="-342900">
              <a:buFont typeface="Arial" panose="020B0604020202020204" pitchFamily="34" charset="0"/>
              <a:buChar char="•"/>
            </a:pPr>
            <a:endParaRPr lang="en-GB" sz="2000" b="1" u="sng" dirty="0">
              <a:solidFill>
                <a:srgbClr val="BE8FC3"/>
              </a:solidFill>
            </a:endParaRPr>
          </a:p>
          <a:p>
            <a:pPr marL="342900" indent="-342900">
              <a:buFont typeface="Arial" panose="020B0604020202020204" pitchFamily="34" charset="0"/>
              <a:buChar char="•"/>
            </a:pPr>
            <a:endParaRPr lang="en-GB" sz="2000" dirty="0">
              <a:solidFill>
                <a:srgbClr val="BE8FC3"/>
              </a:solidFill>
            </a:endParaRPr>
          </a:p>
          <a:p>
            <a:endParaRPr lang="en-GB" sz="2000" b="1" u="sng" dirty="0">
              <a:solidFill>
                <a:srgbClr val="BE8FC3"/>
              </a:solidFill>
            </a:endParaRPr>
          </a:p>
          <a:p>
            <a:pPr marL="342900" indent="-342900">
              <a:buFont typeface="Arial" panose="020B0604020202020204" pitchFamily="34" charset="0"/>
              <a:buChar char="•"/>
            </a:pPr>
            <a:endParaRPr lang="en-GB" sz="2000" dirty="0"/>
          </a:p>
        </p:txBody>
      </p:sp>
      <p:pic>
        <p:nvPicPr>
          <p:cNvPr id="7" name="Picture 6" descr="A hand holding a baby&#10;&#10;AI-generated content may be incorrect.">
            <a:extLst>
              <a:ext uri="{FF2B5EF4-FFF2-40B4-BE49-F238E27FC236}">
                <a16:creationId xmlns:a16="http://schemas.microsoft.com/office/drawing/2014/main" id="{3AEB7576-D721-4A3E-F1C0-BBA9F08CB43A}"/>
              </a:ext>
            </a:extLst>
          </p:cNvPr>
          <p:cNvPicPr>
            <a:picLocks noChangeAspect="1"/>
          </p:cNvPicPr>
          <p:nvPr/>
        </p:nvPicPr>
        <p:blipFill>
          <a:blip r:embed="rId3">
            <a:extLst>
              <a:ext uri="{28A0092B-C50C-407E-A947-70E740481C1C}">
                <a14:useLocalDpi xmlns:a14="http://schemas.microsoft.com/office/drawing/2010/main" val="0"/>
              </a:ext>
            </a:extLst>
          </a:blip>
          <a:srcRect l="13940" t="23952" r="11417" b="13000"/>
          <a:stretch>
            <a:fillRect/>
          </a:stretch>
        </p:blipFill>
        <p:spPr>
          <a:xfrm>
            <a:off x="-23814" y="0"/>
            <a:ext cx="1144632" cy="1016702"/>
          </a:xfrm>
          <a:prstGeom prst="rect">
            <a:avLst/>
          </a:prstGeom>
        </p:spPr>
      </p:pic>
      <p:sp>
        <p:nvSpPr>
          <p:cNvPr id="3" name="Footer Placeholder 1">
            <a:extLst>
              <a:ext uri="{FF2B5EF4-FFF2-40B4-BE49-F238E27FC236}">
                <a16:creationId xmlns:a16="http://schemas.microsoft.com/office/drawing/2014/main" id="{985F4F81-051E-C578-4E78-4D3938D027F6}"/>
              </a:ext>
            </a:extLst>
          </p:cNvPr>
          <p:cNvSpPr txBox="1">
            <a:spLocks/>
          </p:cNvSpPr>
          <p:nvPr/>
        </p:nvSpPr>
        <p:spPr>
          <a:xfrm rot="16200000">
            <a:off x="-2156801" y="3515895"/>
            <a:ext cx="4848225"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GB" sz="1200" i="1">
                <a:solidFill>
                  <a:schemeClr val="bg1">
                    <a:lumMod val="10000"/>
                  </a:schemeClr>
                </a:solidFill>
              </a:rPr>
              <a:t>WPD 5.8_Site Initiation Visit Slide Set Template_V4.0_09-Oct-2025</a:t>
            </a:r>
          </a:p>
        </p:txBody>
      </p:sp>
    </p:spTree>
    <p:extLst>
      <p:ext uri="{BB962C8B-B14F-4D97-AF65-F5344CB8AC3E}">
        <p14:creationId xmlns:p14="http://schemas.microsoft.com/office/powerpoint/2010/main" val="42318047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2DD8B7-50C8-0F0C-9E62-3BE74BB44DFB}"/>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137E549C-EA8F-1EF5-611C-5BC997C50D73}"/>
              </a:ext>
            </a:extLst>
          </p:cNvPr>
          <p:cNvSpPr/>
          <p:nvPr/>
        </p:nvSpPr>
        <p:spPr>
          <a:xfrm>
            <a:off x="0" y="1274345"/>
            <a:ext cx="12192000" cy="5583655"/>
          </a:xfrm>
          <a:prstGeom prst="rect">
            <a:avLst/>
          </a:prstGeom>
          <a:solidFill>
            <a:srgbClr val="FCFBF8"/>
          </a:solidFill>
          <a:ln>
            <a:solidFill>
              <a:srgbClr val="FCFBF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itle 4">
            <a:extLst>
              <a:ext uri="{FF2B5EF4-FFF2-40B4-BE49-F238E27FC236}">
                <a16:creationId xmlns:a16="http://schemas.microsoft.com/office/drawing/2014/main" id="{FBB66246-9A91-313C-B0AC-228FFD4C1D20}"/>
              </a:ext>
            </a:extLst>
          </p:cNvPr>
          <p:cNvSpPr>
            <a:spLocks noGrp="1"/>
          </p:cNvSpPr>
          <p:nvPr>
            <p:ph type="title"/>
          </p:nvPr>
        </p:nvSpPr>
        <p:spPr>
          <a:xfrm>
            <a:off x="1325563" y="153472"/>
            <a:ext cx="10440987" cy="900000"/>
          </a:xfrm>
        </p:spPr>
        <p:txBody>
          <a:bodyPr>
            <a:normAutofit/>
          </a:bodyPr>
          <a:lstStyle/>
          <a:p>
            <a:r>
              <a:rPr lang="en-US"/>
              <a:t>IMP</a:t>
            </a:r>
          </a:p>
        </p:txBody>
      </p:sp>
      <p:sp>
        <p:nvSpPr>
          <p:cNvPr id="2" name="Slide Number Placeholder 1">
            <a:extLst>
              <a:ext uri="{FF2B5EF4-FFF2-40B4-BE49-F238E27FC236}">
                <a16:creationId xmlns:a16="http://schemas.microsoft.com/office/drawing/2014/main" id="{A492E3EB-6628-8539-3CCC-53A28FB1705F}"/>
              </a:ext>
            </a:extLst>
          </p:cNvPr>
          <p:cNvSpPr>
            <a:spLocks noGrp="1"/>
          </p:cNvSpPr>
          <p:nvPr>
            <p:ph type="sldNum" sz="quarter" idx="4"/>
          </p:nvPr>
        </p:nvSpPr>
        <p:spPr/>
        <p:txBody>
          <a:bodyPr/>
          <a:lstStyle/>
          <a:p>
            <a:fld id="{820EACED-CA5D-B048-836B-BF30EF0E914A}" type="slidenum">
              <a:rPr lang="en-US" smtClean="0"/>
              <a:pPr/>
              <a:t>48</a:t>
            </a:fld>
            <a:endParaRPr lang="en-US"/>
          </a:p>
        </p:txBody>
      </p:sp>
      <p:sp>
        <p:nvSpPr>
          <p:cNvPr id="8" name="TextBox 7">
            <a:extLst>
              <a:ext uri="{FF2B5EF4-FFF2-40B4-BE49-F238E27FC236}">
                <a16:creationId xmlns:a16="http://schemas.microsoft.com/office/drawing/2014/main" id="{EFD5558E-F694-E3D9-3418-741D86C03CAC}"/>
              </a:ext>
            </a:extLst>
          </p:cNvPr>
          <p:cNvSpPr txBox="1"/>
          <p:nvPr/>
        </p:nvSpPr>
        <p:spPr>
          <a:xfrm>
            <a:off x="943885" y="1713120"/>
            <a:ext cx="11163367" cy="4093428"/>
          </a:xfrm>
          <a:prstGeom prst="rect">
            <a:avLst/>
          </a:prstGeom>
          <a:noFill/>
        </p:spPr>
        <p:txBody>
          <a:bodyPr wrap="square" rtlCol="0">
            <a:spAutoFit/>
          </a:bodyPr>
          <a:lstStyle/>
          <a:p>
            <a:r>
              <a:rPr lang="en-GB" sz="2000" b="1" u="sng">
                <a:solidFill>
                  <a:srgbClr val="BE8FC3"/>
                </a:solidFill>
              </a:rPr>
              <a:t>Return and recall procedures</a:t>
            </a:r>
          </a:p>
          <a:p>
            <a:endParaRPr lang="en-GB" sz="2000" b="1" u="sng">
              <a:solidFill>
                <a:srgbClr val="BE8FC3"/>
              </a:solidFill>
            </a:endParaRPr>
          </a:p>
          <a:p>
            <a:pPr marL="342900" indent="-342900">
              <a:buFont typeface="Arial" panose="020B0604020202020204" pitchFamily="34" charset="0"/>
              <a:buChar char="•"/>
            </a:pPr>
            <a:r>
              <a:rPr lang="en-GB" sz="2000"/>
              <a:t>Used ampoules need to be discarded as per local waste policies</a:t>
            </a:r>
          </a:p>
          <a:p>
            <a:pPr marL="342900" indent="-342900">
              <a:buFont typeface="Arial" panose="020B0604020202020204" pitchFamily="34" charset="0"/>
              <a:buChar char="•"/>
            </a:pPr>
            <a:endParaRPr lang="en-GB" sz="2000"/>
          </a:p>
          <a:p>
            <a:pPr marL="342900" indent="-342900">
              <a:buFont typeface="Arial" panose="020B0604020202020204" pitchFamily="34" charset="0"/>
              <a:buChar char="•"/>
            </a:pPr>
            <a:r>
              <a:rPr lang="en-GB" sz="2000"/>
              <a:t>Unused ampoules need to be returned to pharmacy and logged in </a:t>
            </a:r>
            <a:r>
              <a:rPr lang="en-GB" sz="2000" err="1"/>
              <a:t>REDCap</a:t>
            </a:r>
            <a:r>
              <a:rPr lang="en-GB" sz="2000"/>
              <a:t> </a:t>
            </a:r>
          </a:p>
          <a:p>
            <a:pPr marL="342900" indent="-342900">
              <a:buFont typeface="Arial" panose="020B0604020202020204" pitchFamily="34" charset="0"/>
              <a:buChar char="•"/>
            </a:pPr>
            <a:endParaRPr lang="en-GB" sz="2000"/>
          </a:p>
          <a:p>
            <a:pPr marL="342900" indent="-342900">
              <a:buFont typeface="Arial" panose="020B0604020202020204" pitchFamily="34" charset="0"/>
              <a:buChar char="•"/>
            </a:pPr>
            <a:r>
              <a:rPr lang="en-GB" sz="2000"/>
              <a:t>Damaged packs = quarantine and notify CTU immediately </a:t>
            </a:r>
          </a:p>
          <a:p>
            <a:pPr marL="342900" indent="-342900">
              <a:buFont typeface="Arial" panose="020B0604020202020204" pitchFamily="34" charset="0"/>
              <a:buChar char="•"/>
            </a:pPr>
            <a:endParaRPr lang="en-GB" sz="2000"/>
          </a:p>
          <a:p>
            <a:pPr marL="342900" indent="-342900">
              <a:buFont typeface="Arial" panose="020B0604020202020204" pitchFamily="34" charset="0"/>
              <a:buChar char="•"/>
            </a:pPr>
            <a:r>
              <a:rPr lang="en-GB" sz="2000"/>
              <a:t>Drug recall instructions issued by CTU</a:t>
            </a:r>
          </a:p>
          <a:p>
            <a:pPr marL="342900" indent="-342900">
              <a:buFont typeface="Arial" panose="020B0604020202020204" pitchFamily="34" charset="0"/>
              <a:buChar char="•"/>
            </a:pPr>
            <a:endParaRPr lang="en-GB" sz="2000" b="1" u="sng">
              <a:solidFill>
                <a:srgbClr val="BE8FC3"/>
              </a:solidFill>
            </a:endParaRPr>
          </a:p>
          <a:p>
            <a:pPr marL="342900" indent="-342900">
              <a:buFont typeface="Arial" panose="020B0604020202020204" pitchFamily="34" charset="0"/>
              <a:buChar char="•"/>
            </a:pPr>
            <a:endParaRPr lang="en-GB" sz="2000">
              <a:solidFill>
                <a:srgbClr val="BE8FC3"/>
              </a:solidFill>
            </a:endParaRPr>
          </a:p>
          <a:p>
            <a:endParaRPr lang="en-GB" sz="2000" b="1" u="sng">
              <a:solidFill>
                <a:srgbClr val="BE8FC3"/>
              </a:solidFill>
            </a:endParaRPr>
          </a:p>
          <a:p>
            <a:pPr marL="342900" indent="-342900">
              <a:buFont typeface="Arial" panose="020B0604020202020204" pitchFamily="34" charset="0"/>
              <a:buChar char="•"/>
            </a:pPr>
            <a:endParaRPr lang="en-GB" sz="2000"/>
          </a:p>
        </p:txBody>
      </p:sp>
      <p:pic>
        <p:nvPicPr>
          <p:cNvPr id="7" name="Picture 6" descr="A hand holding a baby&#10;&#10;AI-generated content may be incorrect.">
            <a:extLst>
              <a:ext uri="{FF2B5EF4-FFF2-40B4-BE49-F238E27FC236}">
                <a16:creationId xmlns:a16="http://schemas.microsoft.com/office/drawing/2014/main" id="{F93A04BC-71E5-946D-9848-61097BF881E8}"/>
              </a:ext>
            </a:extLst>
          </p:cNvPr>
          <p:cNvPicPr>
            <a:picLocks noChangeAspect="1"/>
          </p:cNvPicPr>
          <p:nvPr/>
        </p:nvPicPr>
        <p:blipFill>
          <a:blip r:embed="rId3">
            <a:extLst>
              <a:ext uri="{28A0092B-C50C-407E-A947-70E740481C1C}">
                <a14:useLocalDpi xmlns:a14="http://schemas.microsoft.com/office/drawing/2010/main" val="0"/>
              </a:ext>
            </a:extLst>
          </a:blip>
          <a:srcRect l="13940" t="23952" r="11417" b="13000"/>
          <a:stretch>
            <a:fillRect/>
          </a:stretch>
        </p:blipFill>
        <p:spPr>
          <a:xfrm>
            <a:off x="-23814" y="0"/>
            <a:ext cx="1144632" cy="1016702"/>
          </a:xfrm>
          <a:prstGeom prst="rect">
            <a:avLst/>
          </a:prstGeom>
        </p:spPr>
      </p:pic>
      <p:sp>
        <p:nvSpPr>
          <p:cNvPr id="3" name="Footer Placeholder 1">
            <a:extLst>
              <a:ext uri="{FF2B5EF4-FFF2-40B4-BE49-F238E27FC236}">
                <a16:creationId xmlns:a16="http://schemas.microsoft.com/office/drawing/2014/main" id="{578ABE35-4796-7212-8892-A6A7C34AE26E}"/>
              </a:ext>
            </a:extLst>
          </p:cNvPr>
          <p:cNvSpPr txBox="1">
            <a:spLocks/>
          </p:cNvSpPr>
          <p:nvPr/>
        </p:nvSpPr>
        <p:spPr>
          <a:xfrm rot="16200000">
            <a:off x="-2156801" y="3515895"/>
            <a:ext cx="4848225"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GB" sz="1200" i="1">
                <a:solidFill>
                  <a:schemeClr val="bg1">
                    <a:lumMod val="10000"/>
                  </a:schemeClr>
                </a:solidFill>
              </a:rPr>
              <a:t>WPD 5.8_Site Initiation Visit Slide Set Template_V4.0_09-Oct-2025</a:t>
            </a:r>
          </a:p>
        </p:txBody>
      </p:sp>
    </p:spTree>
    <p:extLst>
      <p:ext uri="{BB962C8B-B14F-4D97-AF65-F5344CB8AC3E}">
        <p14:creationId xmlns:p14="http://schemas.microsoft.com/office/powerpoint/2010/main" val="799752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1AAC0F-B4B3-0C09-9B2C-C1D4094D0FCC}"/>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2107C706-EF89-E1EF-996D-6C183B5EE7CC}"/>
              </a:ext>
            </a:extLst>
          </p:cNvPr>
          <p:cNvSpPr/>
          <p:nvPr/>
        </p:nvSpPr>
        <p:spPr>
          <a:xfrm>
            <a:off x="0" y="1274345"/>
            <a:ext cx="12192000" cy="5583655"/>
          </a:xfrm>
          <a:prstGeom prst="rect">
            <a:avLst/>
          </a:prstGeom>
          <a:solidFill>
            <a:srgbClr val="FCFBF8"/>
          </a:solidFill>
          <a:ln>
            <a:solidFill>
              <a:srgbClr val="FCFBF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itle 4">
            <a:extLst>
              <a:ext uri="{FF2B5EF4-FFF2-40B4-BE49-F238E27FC236}">
                <a16:creationId xmlns:a16="http://schemas.microsoft.com/office/drawing/2014/main" id="{8B0BB304-A52C-DF97-2F8F-456A00BC2ABB}"/>
              </a:ext>
            </a:extLst>
          </p:cNvPr>
          <p:cNvSpPr>
            <a:spLocks noGrp="1"/>
          </p:cNvSpPr>
          <p:nvPr>
            <p:ph type="title"/>
          </p:nvPr>
        </p:nvSpPr>
        <p:spPr>
          <a:xfrm>
            <a:off x="1325563" y="153472"/>
            <a:ext cx="10440987" cy="900000"/>
          </a:xfrm>
        </p:spPr>
        <p:txBody>
          <a:bodyPr>
            <a:normAutofit/>
          </a:bodyPr>
          <a:lstStyle/>
          <a:p>
            <a:r>
              <a:rPr lang="en-US"/>
              <a:t>IMP</a:t>
            </a:r>
          </a:p>
        </p:txBody>
      </p:sp>
      <p:sp>
        <p:nvSpPr>
          <p:cNvPr id="2" name="Slide Number Placeholder 1">
            <a:extLst>
              <a:ext uri="{FF2B5EF4-FFF2-40B4-BE49-F238E27FC236}">
                <a16:creationId xmlns:a16="http://schemas.microsoft.com/office/drawing/2014/main" id="{D46C60D4-9C2C-8E89-C382-756666CA8D7C}"/>
              </a:ext>
            </a:extLst>
          </p:cNvPr>
          <p:cNvSpPr>
            <a:spLocks noGrp="1"/>
          </p:cNvSpPr>
          <p:nvPr>
            <p:ph type="sldNum" sz="quarter" idx="4"/>
          </p:nvPr>
        </p:nvSpPr>
        <p:spPr/>
        <p:txBody>
          <a:bodyPr/>
          <a:lstStyle/>
          <a:p>
            <a:fld id="{820EACED-CA5D-B048-836B-BF30EF0E914A}" type="slidenum">
              <a:rPr lang="en-US" smtClean="0"/>
              <a:pPr/>
              <a:t>49</a:t>
            </a:fld>
            <a:endParaRPr lang="en-US"/>
          </a:p>
        </p:txBody>
      </p:sp>
      <p:sp>
        <p:nvSpPr>
          <p:cNvPr id="8" name="TextBox 7">
            <a:extLst>
              <a:ext uri="{FF2B5EF4-FFF2-40B4-BE49-F238E27FC236}">
                <a16:creationId xmlns:a16="http://schemas.microsoft.com/office/drawing/2014/main" id="{66228F83-BEAA-5149-6552-3C993492EB0F}"/>
              </a:ext>
            </a:extLst>
          </p:cNvPr>
          <p:cNvSpPr txBox="1"/>
          <p:nvPr/>
        </p:nvSpPr>
        <p:spPr>
          <a:xfrm>
            <a:off x="943885" y="1713120"/>
            <a:ext cx="11163367" cy="4093428"/>
          </a:xfrm>
          <a:prstGeom prst="rect">
            <a:avLst/>
          </a:prstGeom>
          <a:noFill/>
        </p:spPr>
        <p:txBody>
          <a:bodyPr wrap="square" rtlCol="0">
            <a:spAutoFit/>
          </a:bodyPr>
          <a:lstStyle/>
          <a:p>
            <a:r>
              <a:rPr lang="en-GB" sz="2000" b="1" u="sng">
                <a:solidFill>
                  <a:srgbClr val="BE8FC3"/>
                </a:solidFill>
              </a:rPr>
              <a:t>Y site compatibility</a:t>
            </a:r>
          </a:p>
          <a:p>
            <a:endParaRPr lang="en-GB" sz="2000"/>
          </a:p>
          <a:p>
            <a:pPr marL="342900" indent="-342900">
              <a:buFont typeface="Arial" panose="020B0604020202020204" pitchFamily="34" charset="0"/>
              <a:buChar char="•"/>
            </a:pPr>
            <a:r>
              <a:rPr lang="en-GB" sz="2000"/>
              <a:t>Compatible with: adrenaline, atracurium, caffeine citrate, calcium gluconate, morphine, etc.</a:t>
            </a:r>
          </a:p>
          <a:p>
            <a:pPr marL="342900" indent="-342900">
              <a:buFont typeface="Arial" panose="020B0604020202020204" pitchFamily="34" charset="0"/>
              <a:buChar char="•"/>
            </a:pPr>
            <a:endParaRPr lang="en-GB" sz="2000"/>
          </a:p>
          <a:p>
            <a:pPr marL="342900" indent="-342900">
              <a:buFont typeface="Arial" panose="020B0604020202020204" pitchFamily="34" charset="0"/>
              <a:buChar char="•"/>
            </a:pPr>
            <a:r>
              <a:rPr lang="en-GB" sz="2000"/>
              <a:t>Not compatible with: amphotericin B, diazepam, ketamine</a:t>
            </a:r>
          </a:p>
          <a:p>
            <a:pPr marL="342900" indent="-342900">
              <a:buFont typeface="Arial" panose="020B0604020202020204" pitchFamily="34" charset="0"/>
              <a:buChar char="•"/>
            </a:pPr>
            <a:endParaRPr lang="en-GB" sz="2000"/>
          </a:p>
          <a:p>
            <a:pPr marL="342900" indent="-342900">
              <a:buFont typeface="Arial" panose="020B0604020202020204" pitchFamily="34" charset="0"/>
              <a:buChar char="•"/>
            </a:pPr>
            <a:r>
              <a:rPr lang="en-GB" sz="2000"/>
              <a:t>Separate infusion preferred for TPN, fat emulsion, sodium bicarbonate</a:t>
            </a:r>
          </a:p>
          <a:p>
            <a:pPr marL="342900" indent="-342900">
              <a:buFont typeface="Arial" panose="020B0604020202020204" pitchFamily="34" charset="0"/>
              <a:buChar char="•"/>
            </a:pPr>
            <a:endParaRPr lang="en-GB" sz="2000"/>
          </a:p>
          <a:p>
            <a:pPr marL="342900" indent="-342900">
              <a:buFont typeface="Arial" panose="020B0604020202020204" pitchFamily="34" charset="0"/>
              <a:buChar char="•"/>
            </a:pPr>
            <a:r>
              <a:rPr lang="en-GB" sz="2000"/>
              <a:t>Full compatibility list is available in the appendix </a:t>
            </a:r>
          </a:p>
          <a:p>
            <a:pPr marL="342900" indent="-342900">
              <a:buFont typeface="Arial" panose="020B0604020202020204" pitchFamily="34" charset="0"/>
              <a:buChar char="•"/>
            </a:pPr>
            <a:endParaRPr lang="en-GB" sz="2000" b="1" u="sng">
              <a:solidFill>
                <a:srgbClr val="BE8FC3"/>
              </a:solidFill>
            </a:endParaRPr>
          </a:p>
          <a:p>
            <a:pPr marL="342900" indent="-342900">
              <a:buFont typeface="Arial" panose="020B0604020202020204" pitchFamily="34" charset="0"/>
              <a:buChar char="•"/>
            </a:pPr>
            <a:endParaRPr lang="en-GB" sz="2000">
              <a:solidFill>
                <a:srgbClr val="BE8FC3"/>
              </a:solidFill>
            </a:endParaRPr>
          </a:p>
          <a:p>
            <a:endParaRPr lang="en-GB" sz="2000" b="1" u="sng">
              <a:solidFill>
                <a:srgbClr val="BE8FC3"/>
              </a:solidFill>
            </a:endParaRPr>
          </a:p>
          <a:p>
            <a:pPr marL="342900" indent="-342900">
              <a:buFont typeface="Arial" panose="020B0604020202020204" pitchFamily="34" charset="0"/>
              <a:buChar char="•"/>
            </a:pPr>
            <a:endParaRPr lang="en-GB" sz="2000"/>
          </a:p>
        </p:txBody>
      </p:sp>
      <p:pic>
        <p:nvPicPr>
          <p:cNvPr id="7" name="Picture 6" descr="A hand holding a baby&#10;&#10;AI-generated content may be incorrect.">
            <a:extLst>
              <a:ext uri="{FF2B5EF4-FFF2-40B4-BE49-F238E27FC236}">
                <a16:creationId xmlns:a16="http://schemas.microsoft.com/office/drawing/2014/main" id="{9F329673-5ED9-A482-4F4F-97A80865D889}"/>
              </a:ext>
            </a:extLst>
          </p:cNvPr>
          <p:cNvPicPr>
            <a:picLocks noChangeAspect="1"/>
          </p:cNvPicPr>
          <p:nvPr/>
        </p:nvPicPr>
        <p:blipFill>
          <a:blip r:embed="rId3">
            <a:extLst>
              <a:ext uri="{28A0092B-C50C-407E-A947-70E740481C1C}">
                <a14:useLocalDpi xmlns:a14="http://schemas.microsoft.com/office/drawing/2010/main" val="0"/>
              </a:ext>
            </a:extLst>
          </a:blip>
          <a:srcRect l="13940" t="23952" r="11417" b="13000"/>
          <a:stretch>
            <a:fillRect/>
          </a:stretch>
        </p:blipFill>
        <p:spPr>
          <a:xfrm>
            <a:off x="-23814" y="0"/>
            <a:ext cx="1144632" cy="1016702"/>
          </a:xfrm>
          <a:prstGeom prst="rect">
            <a:avLst/>
          </a:prstGeom>
        </p:spPr>
      </p:pic>
      <p:sp>
        <p:nvSpPr>
          <p:cNvPr id="3" name="Footer Placeholder 1">
            <a:extLst>
              <a:ext uri="{FF2B5EF4-FFF2-40B4-BE49-F238E27FC236}">
                <a16:creationId xmlns:a16="http://schemas.microsoft.com/office/drawing/2014/main" id="{7DCBBCC1-49CD-EE12-4E36-6D759AB0376C}"/>
              </a:ext>
            </a:extLst>
          </p:cNvPr>
          <p:cNvSpPr txBox="1">
            <a:spLocks/>
          </p:cNvSpPr>
          <p:nvPr/>
        </p:nvSpPr>
        <p:spPr>
          <a:xfrm rot="16200000">
            <a:off x="-2156801" y="3515895"/>
            <a:ext cx="4848225"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GB" sz="1200" i="1">
                <a:solidFill>
                  <a:schemeClr val="bg1">
                    <a:lumMod val="10000"/>
                  </a:schemeClr>
                </a:solidFill>
              </a:rPr>
              <a:t>WPD 5.8_Site Initiation Visit Slide Set Template_V4.0_09-Oct-2025</a:t>
            </a:r>
          </a:p>
        </p:txBody>
      </p:sp>
    </p:spTree>
    <p:extLst>
      <p:ext uri="{BB962C8B-B14F-4D97-AF65-F5344CB8AC3E}">
        <p14:creationId xmlns:p14="http://schemas.microsoft.com/office/powerpoint/2010/main" val="11450714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6E4026-F1F0-D4A3-515E-B6FD1DEC6C90}"/>
            </a:ext>
          </a:extLst>
        </p:cNvPr>
        <p:cNvGrpSpPr/>
        <p:nvPr/>
      </p:nvGrpSpPr>
      <p:grpSpPr>
        <a:xfrm>
          <a:off x="0" y="0"/>
          <a:ext cx="0" cy="0"/>
          <a:chOff x="0" y="0"/>
          <a:chExt cx="0" cy="0"/>
        </a:xfrm>
      </p:grpSpPr>
      <p:sp>
        <p:nvSpPr>
          <p:cNvPr id="9" name="Title 8">
            <a:extLst>
              <a:ext uri="{FF2B5EF4-FFF2-40B4-BE49-F238E27FC236}">
                <a16:creationId xmlns:a16="http://schemas.microsoft.com/office/drawing/2014/main" id="{ED5A19C0-44A6-640C-BAF0-10C358D6263A}"/>
              </a:ext>
            </a:extLst>
          </p:cNvPr>
          <p:cNvSpPr>
            <a:spLocks noGrp="1"/>
          </p:cNvSpPr>
          <p:nvPr>
            <p:ph type="ctrTitle"/>
          </p:nvPr>
        </p:nvSpPr>
        <p:spPr>
          <a:xfrm>
            <a:off x="869130" y="2081863"/>
            <a:ext cx="11499850" cy="1620837"/>
          </a:xfrm>
        </p:spPr>
        <p:txBody>
          <a:bodyPr>
            <a:normAutofit/>
          </a:bodyPr>
          <a:lstStyle/>
          <a:p>
            <a:r>
              <a:rPr lang="en-GB" sz="5800"/>
              <a:t>Pharmacokinetic (PK) sampling</a:t>
            </a:r>
          </a:p>
        </p:txBody>
      </p:sp>
      <p:grpSp>
        <p:nvGrpSpPr>
          <p:cNvPr id="3" name="Group 2">
            <a:extLst>
              <a:ext uri="{FF2B5EF4-FFF2-40B4-BE49-F238E27FC236}">
                <a16:creationId xmlns:a16="http://schemas.microsoft.com/office/drawing/2014/main" id="{BE5D6881-6570-69E6-6B67-0458236BC6CD}"/>
              </a:ext>
            </a:extLst>
          </p:cNvPr>
          <p:cNvGrpSpPr/>
          <p:nvPr/>
        </p:nvGrpSpPr>
        <p:grpSpPr>
          <a:xfrm>
            <a:off x="-123323" y="5620417"/>
            <a:ext cx="12315323" cy="1395014"/>
            <a:chOff x="-123323" y="5675533"/>
            <a:chExt cx="12315323" cy="1395014"/>
          </a:xfrm>
        </p:grpSpPr>
        <p:sp>
          <p:nvSpPr>
            <p:cNvPr id="10" name="Rectangle 9">
              <a:extLst>
                <a:ext uri="{FF2B5EF4-FFF2-40B4-BE49-F238E27FC236}">
                  <a16:creationId xmlns:a16="http://schemas.microsoft.com/office/drawing/2014/main" id="{A9A925F0-18CC-6645-A1B7-E877D69DCEA1}"/>
                </a:ext>
              </a:extLst>
            </p:cNvPr>
            <p:cNvSpPr/>
            <p:nvPr/>
          </p:nvSpPr>
          <p:spPr>
            <a:xfrm>
              <a:off x="0" y="5868969"/>
              <a:ext cx="12192000" cy="1048997"/>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1" name="Picture 10" descr="Blue text on a black background&#10;&#10;Description automatically generated">
              <a:extLst>
                <a:ext uri="{FF2B5EF4-FFF2-40B4-BE49-F238E27FC236}">
                  <a16:creationId xmlns:a16="http://schemas.microsoft.com/office/drawing/2014/main" id="{7FEDF1C6-3D53-5923-9E18-F9C0D7D1ED51}"/>
                </a:ext>
              </a:extLst>
            </p:cNvPr>
            <p:cNvPicPr>
              <a:picLocks noChangeAspect="1"/>
            </p:cNvPicPr>
            <p:nvPr/>
          </p:nvPicPr>
          <p:blipFill>
            <a:blip r:embed="rId3"/>
            <a:stretch>
              <a:fillRect/>
            </a:stretch>
          </p:blipFill>
          <p:spPr>
            <a:xfrm>
              <a:off x="10282236" y="5957176"/>
              <a:ext cx="1643064" cy="863970"/>
            </a:xfrm>
            <a:prstGeom prst="rect">
              <a:avLst/>
            </a:prstGeom>
          </p:spPr>
        </p:pic>
        <p:pic>
          <p:nvPicPr>
            <p:cNvPr id="12" name="Picture 11" descr="A logo of a baby in a hand&#10;&#10;AI-generated content may be incorrect.">
              <a:extLst>
                <a:ext uri="{FF2B5EF4-FFF2-40B4-BE49-F238E27FC236}">
                  <a16:creationId xmlns:a16="http://schemas.microsoft.com/office/drawing/2014/main" id="{448FA345-9734-2CE0-5AE0-654159B7AD6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3323" y="5675533"/>
              <a:ext cx="1979196" cy="1395014"/>
            </a:xfrm>
            <a:prstGeom prst="rect">
              <a:avLst/>
            </a:prstGeom>
          </p:spPr>
        </p:pic>
        <p:pic>
          <p:nvPicPr>
            <p:cNvPr id="13" name="Picture 2" descr="University Hospitals of Derby and Burton NHS Foundation Trust – My Planned  Care NHS">
              <a:extLst>
                <a:ext uri="{FF2B5EF4-FFF2-40B4-BE49-F238E27FC236}">
                  <a16:creationId xmlns:a16="http://schemas.microsoft.com/office/drawing/2014/main" id="{2C731771-612A-EBC7-D966-C482BFA746D0}"/>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20026" b="20449"/>
            <a:stretch>
              <a:fillRect/>
            </a:stretch>
          </p:blipFill>
          <p:spPr bwMode="auto">
            <a:xfrm>
              <a:off x="2065956" y="5868969"/>
              <a:ext cx="2592640" cy="1091503"/>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a:extLst>
                <a:ext uri="{FF2B5EF4-FFF2-40B4-BE49-F238E27FC236}">
                  <a16:creationId xmlns:a16="http://schemas.microsoft.com/office/drawing/2014/main" id="{2EACA60D-77FA-23D4-6E6A-A3A675C0D8C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734061" y="6086288"/>
              <a:ext cx="3540723" cy="630249"/>
            </a:xfrm>
            <a:prstGeom prst="rect">
              <a:avLst/>
            </a:prstGeom>
            <a:noFill/>
            <a:extLst>
              <a:ext uri="{909E8E84-426E-40DD-AFC4-6F175D3DCCD1}">
                <a14:hiddenFill xmlns:a14="http://schemas.microsoft.com/office/drawing/2010/main">
                  <a:solidFill>
                    <a:srgbClr val="FFFFFF"/>
                  </a:solidFill>
                </a14:hiddenFill>
              </a:ext>
            </a:extLst>
          </p:spPr>
        </p:pic>
      </p:grpSp>
      <p:sp>
        <p:nvSpPr>
          <p:cNvPr id="4" name="Footer Placeholder 1">
            <a:extLst>
              <a:ext uri="{FF2B5EF4-FFF2-40B4-BE49-F238E27FC236}">
                <a16:creationId xmlns:a16="http://schemas.microsoft.com/office/drawing/2014/main" id="{54C68E15-8BF2-5356-FEE6-5324C338E61F}"/>
              </a:ext>
            </a:extLst>
          </p:cNvPr>
          <p:cNvSpPr txBox="1">
            <a:spLocks/>
          </p:cNvSpPr>
          <p:nvPr/>
        </p:nvSpPr>
        <p:spPr>
          <a:xfrm rot="16200000">
            <a:off x="-2241550" y="3246437"/>
            <a:ext cx="4848225"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GB" sz="1200" i="1">
                <a:solidFill>
                  <a:schemeClr val="bg1"/>
                </a:solidFill>
              </a:rPr>
              <a:t>WPD 5.8_Site Initiation Visit Slide Set Template_V4.0_09-Oct-2025</a:t>
            </a:r>
          </a:p>
        </p:txBody>
      </p:sp>
    </p:spTree>
    <p:extLst>
      <p:ext uri="{BB962C8B-B14F-4D97-AF65-F5344CB8AC3E}">
        <p14:creationId xmlns:p14="http://schemas.microsoft.com/office/powerpoint/2010/main" val="24488040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DB7669-5756-8121-EAF1-7AB86E29FEDE}"/>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450CE978-5261-A873-CD86-330E1A12CC1C}"/>
              </a:ext>
            </a:extLst>
          </p:cNvPr>
          <p:cNvSpPr/>
          <p:nvPr/>
        </p:nvSpPr>
        <p:spPr>
          <a:xfrm>
            <a:off x="0" y="1274345"/>
            <a:ext cx="12192000" cy="5583655"/>
          </a:xfrm>
          <a:prstGeom prst="rect">
            <a:avLst/>
          </a:prstGeom>
          <a:solidFill>
            <a:srgbClr val="FCFBF8"/>
          </a:solidFill>
          <a:ln>
            <a:solidFill>
              <a:srgbClr val="FCFBF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itle 4">
            <a:extLst>
              <a:ext uri="{FF2B5EF4-FFF2-40B4-BE49-F238E27FC236}">
                <a16:creationId xmlns:a16="http://schemas.microsoft.com/office/drawing/2014/main" id="{352C7C7B-ED56-03D3-C744-966672079915}"/>
              </a:ext>
            </a:extLst>
          </p:cNvPr>
          <p:cNvSpPr>
            <a:spLocks noGrp="1"/>
          </p:cNvSpPr>
          <p:nvPr>
            <p:ph type="title"/>
          </p:nvPr>
        </p:nvSpPr>
        <p:spPr>
          <a:xfrm>
            <a:off x="1325563" y="153472"/>
            <a:ext cx="10440987" cy="900000"/>
          </a:xfrm>
        </p:spPr>
        <p:txBody>
          <a:bodyPr>
            <a:normAutofit/>
          </a:bodyPr>
          <a:lstStyle/>
          <a:p>
            <a:r>
              <a:rPr lang="en-US"/>
              <a:t>PK sampling</a:t>
            </a:r>
          </a:p>
        </p:txBody>
      </p:sp>
      <p:sp>
        <p:nvSpPr>
          <p:cNvPr id="2" name="Slide Number Placeholder 1">
            <a:extLst>
              <a:ext uri="{FF2B5EF4-FFF2-40B4-BE49-F238E27FC236}">
                <a16:creationId xmlns:a16="http://schemas.microsoft.com/office/drawing/2014/main" id="{A7272E00-4C44-37A3-9BC3-D46DE7321C64}"/>
              </a:ext>
            </a:extLst>
          </p:cNvPr>
          <p:cNvSpPr>
            <a:spLocks noGrp="1"/>
          </p:cNvSpPr>
          <p:nvPr>
            <p:ph type="sldNum" sz="quarter" idx="4"/>
          </p:nvPr>
        </p:nvSpPr>
        <p:spPr/>
        <p:txBody>
          <a:bodyPr/>
          <a:lstStyle/>
          <a:p>
            <a:fld id="{820EACED-CA5D-B048-836B-BF30EF0E914A}" type="slidenum">
              <a:rPr lang="en-US" smtClean="0"/>
              <a:pPr/>
              <a:t>51</a:t>
            </a:fld>
            <a:endParaRPr lang="en-US"/>
          </a:p>
        </p:txBody>
      </p:sp>
      <p:sp>
        <p:nvSpPr>
          <p:cNvPr id="8" name="TextBox 7">
            <a:extLst>
              <a:ext uri="{FF2B5EF4-FFF2-40B4-BE49-F238E27FC236}">
                <a16:creationId xmlns:a16="http://schemas.microsoft.com/office/drawing/2014/main" id="{31A1A210-AE87-4ED2-86BD-F5BA8DACE244}"/>
              </a:ext>
            </a:extLst>
          </p:cNvPr>
          <p:cNvSpPr txBox="1"/>
          <p:nvPr/>
        </p:nvSpPr>
        <p:spPr>
          <a:xfrm>
            <a:off x="907500" y="1713120"/>
            <a:ext cx="11163367" cy="4401205"/>
          </a:xfrm>
          <a:prstGeom prst="rect">
            <a:avLst/>
          </a:prstGeom>
          <a:noFill/>
        </p:spPr>
        <p:txBody>
          <a:bodyPr wrap="square" rtlCol="0">
            <a:spAutoFit/>
          </a:bodyPr>
          <a:lstStyle/>
          <a:p>
            <a:r>
              <a:rPr lang="en-GB" sz="2000" b="1" u="sng">
                <a:solidFill>
                  <a:srgbClr val="BE8FC3"/>
                </a:solidFill>
              </a:rPr>
              <a:t>Blood collection</a:t>
            </a:r>
          </a:p>
          <a:p>
            <a:endParaRPr lang="en-GB" sz="2000"/>
          </a:p>
          <a:p>
            <a:pPr marL="342900" indent="-342900">
              <a:buFont typeface="Arial" panose="020B0604020202020204" pitchFamily="34" charset="0"/>
              <a:buChar char="•"/>
            </a:pPr>
            <a:r>
              <a:rPr lang="en-GB" sz="2000"/>
              <a:t>3 blood samples to be taken from start of treatment on days 2, 3, and 4.</a:t>
            </a:r>
          </a:p>
          <a:p>
            <a:pPr marL="342900" indent="-342900">
              <a:buFont typeface="Arial" panose="020B0604020202020204" pitchFamily="34" charset="0"/>
              <a:buChar char="•"/>
            </a:pPr>
            <a:endParaRPr lang="en-GB" sz="2000"/>
          </a:p>
          <a:p>
            <a:pPr marL="342900" indent="-342900">
              <a:buFont typeface="Arial" panose="020B0604020202020204" pitchFamily="34" charset="0"/>
              <a:buChar char="•"/>
            </a:pPr>
            <a:r>
              <a:rPr lang="en-GB" sz="2000"/>
              <a:t>These are to be taken alongside routine bloods already being collected for the baby's clinical care. Ensure this is communicated clearly with families.</a:t>
            </a:r>
          </a:p>
          <a:p>
            <a:pPr marL="342900" indent="-342900">
              <a:buFont typeface="Arial" panose="020B0604020202020204" pitchFamily="34" charset="0"/>
              <a:buChar char="•"/>
            </a:pPr>
            <a:endParaRPr lang="en-GB" sz="2000"/>
          </a:p>
          <a:p>
            <a:pPr marL="342900" indent="-342900">
              <a:buFont typeface="Arial" panose="020B0604020202020204" pitchFamily="34" charset="0"/>
              <a:buChar char="•"/>
            </a:pPr>
            <a:r>
              <a:rPr lang="en-GB" sz="2000"/>
              <a:t>They can be taken at any time of the day. </a:t>
            </a:r>
          </a:p>
          <a:p>
            <a:pPr marL="342900" indent="-342900">
              <a:buFont typeface="Arial" panose="020B0604020202020204" pitchFamily="34" charset="0"/>
              <a:buChar char="•"/>
            </a:pPr>
            <a:endParaRPr lang="en-GB" sz="2000"/>
          </a:p>
          <a:p>
            <a:pPr marL="342900" indent="-342900">
              <a:buFont typeface="Arial" panose="020B0604020202020204" pitchFamily="34" charset="0"/>
              <a:buChar char="•"/>
            </a:pPr>
            <a:r>
              <a:rPr lang="en-GB" sz="2000"/>
              <a:t>0.3 to 0.5ml per sample (depending on baby’s weight): Babies &lt;700 g weight should have 0.3ml per sample; Babies weighing </a:t>
            </a:r>
            <a:r>
              <a:rPr lang="en-GB" sz="2000" b="1"/>
              <a:t>700g and above</a:t>
            </a:r>
            <a:r>
              <a:rPr lang="en-GB" sz="2000"/>
              <a:t> should have 0.5ml per sample</a:t>
            </a:r>
          </a:p>
          <a:p>
            <a:endParaRPr lang="en-GB" sz="2000"/>
          </a:p>
          <a:p>
            <a:pPr marL="342900" indent="-342900">
              <a:buFont typeface="Arial" panose="020B0604020202020204" pitchFamily="34" charset="0"/>
              <a:buChar char="•"/>
            </a:pPr>
            <a:r>
              <a:rPr lang="en-GB" sz="2000"/>
              <a:t>There is PK sampling data collection on </a:t>
            </a:r>
            <a:r>
              <a:rPr lang="en-GB" sz="2000" err="1"/>
              <a:t>REDcap</a:t>
            </a:r>
            <a:r>
              <a:rPr lang="en-GB" sz="2000"/>
              <a:t>. Please ensure that you log the details of the sampling on days 2,3 and 4 on </a:t>
            </a:r>
            <a:r>
              <a:rPr lang="en-GB" sz="2000" err="1"/>
              <a:t>REDcap</a:t>
            </a:r>
            <a:r>
              <a:rPr lang="en-GB" sz="2000"/>
              <a:t>. </a:t>
            </a:r>
          </a:p>
        </p:txBody>
      </p:sp>
      <p:pic>
        <p:nvPicPr>
          <p:cNvPr id="7" name="Picture 6" descr="A hand holding a baby&#10;&#10;AI-generated content may be incorrect.">
            <a:extLst>
              <a:ext uri="{FF2B5EF4-FFF2-40B4-BE49-F238E27FC236}">
                <a16:creationId xmlns:a16="http://schemas.microsoft.com/office/drawing/2014/main" id="{902D2917-9978-F8F8-758E-10DD3ECB09AD}"/>
              </a:ext>
            </a:extLst>
          </p:cNvPr>
          <p:cNvPicPr>
            <a:picLocks noChangeAspect="1"/>
          </p:cNvPicPr>
          <p:nvPr/>
        </p:nvPicPr>
        <p:blipFill>
          <a:blip r:embed="rId3">
            <a:extLst>
              <a:ext uri="{28A0092B-C50C-407E-A947-70E740481C1C}">
                <a14:useLocalDpi xmlns:a14="http://schemas.microsoft.com/office/drawing/2010/main" val="0"/>
              </a:ext>
            </a:extLst>
          </a:blip>
          <a:srcRect l="13940" t="23952" r="11417" b="13000"/>
          <a:stretch>
            <a:fillRect/>
          </a:stretch>
        </p:blipFill>
        <p:spPr>
          <a:xfrm>
            <a:off x="-23814" y="0"/>
            <a:ext cx="1144632" cy="1016702"/>
          </a:xfrm>
          <a:prstGeom prst="rect">
            <a:avLst/>
          </a:prstGeom>
        </p:spPr>
      </p:pic>
      <p:sp>
        <p:nvSpPr>
          <p:cNvPr id="3" name="Footer Placeholder 1">
            <a:extLst>
              <a:ext uri="{FF2B5EF4-FFF2-40B4-BE49-F238E27FC236}">
                <a16:creationId xmlns:a16="http://schemas.microsoft.com/office/drawing/2014/main" id="{73034F2B-3B80-3352-68B0-4B736698E9DF}"/>
              </a:ext>
            </a:extLst>
          </p:cNvPr>
          <p:cNvSpPr txBox="1">
            <a:spLocks/>
          </p:cNvSpPr>
          <p:nvPr/>
        </p:nvSpPr>
        <p:spPr>
          <a:xfrm rot="16200000">
            <a:off x="-2156801" y="3515895"/>
            <a:ext cx="4848225"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GB" sz="1200" i="1">
                <a:solidFill>
                  <a:schemeClr val="bg1">
                    <a:lumMod val="10000"/>
                  </a:schemeClr>
                </a:solidFill>
              </a:rPr>
              <a:t>WPD 5.8_Site Initiation Visit Slide Set Template_V4.0_09-Oct-2025</a:t>
            </a:r>
          </a:p>
        </p:txBody>
      </p:sp>
    </p:spTree>
    <p:extLst>
      <p:ext uri="{BB962C8B-B14F-4D97-AF65-F5344CB8AC3E}">
        <p14:creationId xmlns:p14="http://schemas.microsoft.com/office/powerpoint/2010/main" val="7395587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C994D1-5D9D-0A4C-38AE-1A285D191EFB}"/>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8CA973F4-C726-FA49-E102-49E265D2136E}"/>
              </a:ext>
            </a:extLst>
          </p:cNvPr>
          <p:cNvSpPr/>
          <p:nvPr/>
        </p:nvSpPr>
        <p:spPr>
          <a:xfrm>
            <a:off x="0" y="1274345"/>
            <a:ext cx="12192000" cy="5583655"/>
          </a:xfrm>
          <a:prstGeom prst="rect">
            <a:avLst/>
          </a:prstGeom>
          <a:solidFill>
            <a:srgbClr val="FCFBF8"/>
          </a:solidFill>
          <a:ln>
            <a:solidFill>
              <a:srgbClr val="FCFBF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itle 4">
            <a:extLst>
              <a:ext uri="{FF2B5EF4-FFF2-40B4-BE49-F238E27FC236}">
                <a16:creationId xmlns:a16="http://schemas.microsoft.com/office/drawing/2014/main" id="{AD04350A-0991-D329-6176-AEC5F8A8D272}"/>
              </a:ext>
            </a:extLst>
          </p:cNvPr>
          <p:cNvSpPr>
            <a:spLocks noGrp="1"/>
          </p:cNvSpPr>
          <p:nvPr>
            <p:ph type="title"/>
          </p:nvPr>
        </p:nvSpPr>
        <p:spPr>
          <a:xfrm>
            <a:off x="1325563" y="153472"/>
            <a:ext cx="10440987" cy="900000"/>
          </a:xfrm>
        </p:spPr>
        <p:txBody>
          <a:bodyPr>
            <a:normAutofit/>
          </a:bodyPr>
          <a:lstStyle/>
          <a:p>
            <a:r>
              <a:rPr lang="en-US"/>
              <a:t>PK sampling</a:t>
            </a:r>
          </a:p>
        </p:txBody>
      </p:sp>
      <p:sp>
        <p:nvSpPr>
          <p:cNvPr id="2" name="Slide Number Placeholder 1">
            <a:extLst>
              <a:ext uri="{FF2B5EF4-FFF2-40B4-BE49-F238E27FC236}">
                <a16:creationId xmlns:a16="http://schemas.microsoft.com/office/drawing/2014/main" id="{ECA92A14-03A1-1A89-2F0F-EBEEB7B40A8B}"/>
              </a:ext>
            </a:extLst>
          </p:cNvPr>
          <p:cNvSpPr>
            <a:spLocks noGrp="1"/>
          </p:cNvSpPr>
          <p:nvPr>
            <p:ph type="sldNum" sz="quarter" idx="4"/>
          </p:nvPr>
        </p:nvSpPr>
        <p:spPr/>
        <p:txBody>
          <a:bodyPr/>
          <a:lstStyle/>
          <a:p>
            <a:fld id="{820EACED-CA5D-B048-836B-BF30EF0E914A}" type="slidenum">
              <a:rPr lang="en-US" smtClean="0"/>
              <a:pPr/>
              <a:t>52</a:t>
            </a:fld>
            <a:endParaRPr lang="en-US"/>
          </a:p>
        </p:txBody>
      </p:sp>
      <p:sp>
        <p:nvSpPr>
          <p:cNvPr id="8" name="TextBox 7">
            <a:extLst>
              <a:ext uri="{FF2B5EF4-FFF2-40B4-BE49-F238E27FC236}">
                <a16:creationId xmlns:a16="http://schemas.microsoft.com/office/drawing/2014/main" id="{403F8CDE-A1AA-1612-36CA-624D93DB0631}"/>
              </a:ext>
            </a:extLst>
          </p:cNvPr>
          <p:cNvSpPr txBox="1"/>
          <p:nvPr/>
        </p:nvSpPr>
        <p:spPr>
          <a:xfrm>
            <a:off x="907500" y="1713120"/>
            <a:ext cx="11163367" cy="4401205"/>
          </a:xfrm>
          <a:prstGeom prst="rect">
            <a:avLst/>
          </a:prstGeom>
          <a:noFill/>
        </p:spPr>
        <p:txBody>
          <a:bodyPr wrap="square" rtlCol="0">
            <a:spAutoFit/>
          </a:bodyPr>
          <a:lstStyle/>
          <a:p>
            <a:r>
              <a:rPr lang="en-GB" sz="2000" b="1" u="sng" dirty="0">
                <a:solidFill>
                  <a:srgbClr val="BE8FC3"/>
                </a:solidFill>
              </a:rPr>
              <a:t>Logistics </a:t>
            </a:r>
          </a:p>
          <a:p>
            <a:endParaRPr lang="en-GB" sz="2000" dirty="0"/>
          </a:p>
          <a:p>
            <a:pPr marL="342900" indent="-342900">
              <a:buFont typeface="Arial" panose="020B0604020202020204" pitchFamily="34" charset="0"/>
              <a:buChar char="•"/>
            </a:pPr>
            <a:r>
              <a:rPr lang="en-GB" sz="2000" dirty="0"/>
              <a:t>Blood tubes (EDTA and amber propylene screw-cap tubes) will be provided by the NCTU for use.</a:t>
            </a:r>
            <a:br>
              <a:rPr lang="en-GB" sz="2000" dirty="0"/>
            </a:br>
            <a:endParaRPr lang="en-GB" sz="2000" dirty="0"/>
          </a:p>
          <a:p>
            <a:pPr marL="342900" indent="-342900">
              <a:buFont typeface="Arial" panose="020B0604020202020204" pitchFamily="34" charset="0"/>
              <a:buChar char="•"/>
            </a:pPr>
            <a:r>
              <a:rPr lang="en-GB" sz="2000" dirty="0"/>
              <a:t>Once collected, the plasma will need to be separated. This can be done in a biochemistry lab or on the unit if facilities are available:</a:t>
            </a:r>
          </a:p>
          <a:p>
            <a:pPr marL="342900" indent="-342900">
              <a:buFont typeface="Arial" panose="020B0604020202020204" pitchFamily="34" charset="0"/>
              <a:buChar char="•"/>
            </a:pPr>
            <a:endParaRPr lang="en-GB" sz="2000" dirty="0"/>
          </a:p>
          <a:p>
            <a:pPr marL="342900" indent="-342900">
              <a:buFont typeface="Arial" panose="020B0604020202020204" pitchFamily="34" charset="0"/>
              <a:buChar char="•"/>
            </a:pPr>
            <a:r>
              <a:rPr lang="en-GB" sz="2000" dirty="0"/>
              <a:t>Separate plasma by centrifuging at </a:t>
            </a:r>
            <a:r>
              <a:rPr lang="en-GB" sz="2000" b="1" dirty="0"/>
              <a:t>3,500 rpm at room temperature for 15 minutes</a:t>
            </a:r>
            <a:r>
              <a:rPr lang="en-GB" sz="2000" dirty="0"/>
              <a:t> and extract the plasma and transfer to amber tubes.</a:t>
            </a:r>
          </a:p>
          <a:p>
            <a:pPr marL="342900" indent="-342900">
              <a:buFont typeface="Arial" panose="020B0604020202020204" pitchFamily="34" charset="0"/>
              <a:buChar char="•"/>
            </a:pPr>
            <a:endParaRPr lang="en-GB" sz="2000" dirty="0"/>
          </a:p>
          <a:p>
            <a:pPr marL="342900" indent="-342900">
              <a:buFont typeface="Arial" panose="020B0604020202020204" pitchFamily="34" charset="0"/>
              <a:buChar char="•"/>
            </a:pPr>
            <a:r>
              <a:rPr lang="en-GB" sz="2000" dirty="0"/>
              <a:t>Please use the labels provided to record the details of the sample and participant. Ensure that the exact time of collection is written on the tube. </a:t>
            </a:r>
          </a:p>
          <a:p>
            <a:endParaRPr lang="en-GB" sz="2000" dirty="0"/>
          </a:p>
        </p:txBody>
      </p:sp>
      <p:pic>
        <p:nvPicPr>
          <p:cNvPr id="7" name="Picture 6" descr="A hand holding a baby&#10;&#10;AI-generated content may be incorrect.">
            <a:extLst>
              <a:ext uri="{FF2B5EF4-FFF2-40B4-BE49-F238E27FC236}">
                <a16:creationId xmlns:a16="http://schemas.microsoft.com/office/drawing/2014/main" id="{98F1B1AC-74DA-535A-DDEA-5D65CFD440EA}"/>
              </a:ext>
            </a:extLst>
          </p:cNvPr>
          <p:cNvPicPr>
            <a:picLocks noChangeAspect="1"/>
          </p:cNvPicPr>
          <p:nvPr/>
        </p:nvPicPr>
        <p:blipFill>
          <a:blip r:embed="rId3">
            <a:extLst>
              <a:ext uri="{28A0092B-C50C-407E-A947-70E740481C1C}">
                <a14:useLocalDpi xmlns:a14="http://schemas.microsoft.com/office/drawing/2010/main" val="0"/>
              </a:ext>
            </a:extLst>
          </a:blip>
          <a:srcRect l="13940" t="23952" r="11417" b="13000"/>
          <a:stretch>
            <a:fillRect/>
          </a:stretch>
        </p:blipFill>
        <p:spPr>
          <a:xfrm>
            <a:off x="-23814" y="0"/>
            <a:ext cx="1144632" cy="1016702"/>
          </a:xfrm>
          <a:prstGeom prst="rect">
            <a:avLst/>
          </a:prstGeom>
        </p:spPr>
      </p:pic>
      <p:sp>
        <p:nvSpPr>
          <p:cNvPr id="3" name="Footer Placeholder 1">
            <a:extLst>
              <a:ext uri="{FF2B5EF4-FFF2-40B4-BE49-F238E27FC236}">
                <a16:creationId xmlns:a16="http://schemas.microsoft.com/office/drawing/2014/main" id="{EF693DAA-D5FB-373E-D0F6-84E7BE5D3BEF}"/>
              </a:ext>
            </a:extLst>
          </p:cNvPr>
          <p:cNvSpPr txBox="1">
            <a:spLocks/>
          </p:cNvSpPr>
          <p:nvPr/>
        </p:nvSpPr>
        <p:spPr>
          <a:xfrm rot="16200000">
            <a:off x="-2156801" y="3515895"/>
            <a:ext cx="4848225"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GB" sz="1200" i="1">
                <a:solidFill>
                  <a:schemeClr val="bg1">
                    <a:lumMod val="10000"/>
                  </a:schemeClr>
                </a:solidFill>
              </a:rPr>
              <a:t>WPD 5.8_Site Initiation Visit Slide Set Template_V4.0_09-Oct-2025</a:t>
            </a:r>
          </a:p>
        </p:txBody>
      </p:sp>
    </p:spTree>
    <p:extLst>
      <p:ext uri="{BB962C8B-B14F-4D97-AF65-F5344CB8AC3E}">
        <p14:creationId xmlns:p14="http://schemas.microsoft.com/office/powerpoint/2010/main" val="6585595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4A9F96-9D01-1797-F983-9A86B951FF68}"/>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4F94327F-540B-9D44-CB44-D5196AE136DB}"/>
              </a:ext>
            </a:extLst>
          </p:cNvPr>
          <p:cNvSpPr/>
          <p:nvPr/>
        </p:nvSpPr>
        <p:spPr>
          <a:xfrm>
            <a:off x="0" y="1274345"/>
            <a:ext cx="12192000" cy="5583655"/>
          </a:xfrm>
          <a:prstGeom prst="rect">
            <a:avLst/>
          </a:prstGeom>
          <a:solidFill>
            <a:srgbClr val="FCFBF8"/>
          </a:solidFill>
          <a:ln>
            <a:solidFill>
              <a:srgbClr val="FCFBF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itle 4">
            <a:extLst>
              <a:ext uri="{FF2B5EF4-FFF2-40B4-BE49-F238E27FC236}">
                <a16:creationId xmlns:a16="http://schemas.microsoft.com/office/drawing/2014/main" id="{691CA847-6C77-28DA-0282-80CD51E7BBD8}"/>
              </a:ext>
            </a:extLst>
          </p:cNvPr>
          <p:cNvSpPr>
            <a:spLocks noGrp="1"/>
          </p:cNvSpPr>
          <p:nvPr>
            <p:ph type="title"/>
          </p:nvPr>
        </p:nvSpPr>
        <p:spPr>
          <a:xfrm>
            <a:off x="1325563" y="153472"/>
            <a:ext cx="10440987" cy="900000"/>
          </a:xfrm>
        </p:spPr>
        <p:txBody>
          <a:bodyPr>
            <a:normAutofit/>
          </a:bodyPr>
          <a:lstStyle/>
          <a:p>
            <a:r>
              <a:rPr lang="en-US"/>
              <a:t>PK sampling</a:t>
            </a:r>
          </a:p>
        </p:txBody>
      </p:sp>
      <p:sp>
        <p:nvSpPr>
          <p:cNvPr id="2" name="Slide Number Placeholder 1">
            <a:extLst>
              <a:ext uri="{FF2B5EF4-FFF2-40B4-BE49-F238E27FC236}">
                <a16:creationId xmlns:a16="http://schemas.microsoft.com/office/drawing/2014/main" id="{E2351A95-C28B-897D-059B-559B3FF1FB81}"/>
              </a:ext>
            </a:extLst>
          </p:cNvPr>
          <p:cNvSpPr>
            <a:spLocks noGrp="1"/>
          </p:cNvSpPr>
          <p:nvPr>
            <p:ph type="sldNum" sz="quarter" idx="4"/>
          </p:nvPr>
        </p:nvSpPr>
        <p:spPr/>
        <p:txBody>
          <a:bodyPr/>
          <a:lstStyle/>
          <a:p>
            <a:fld id="{820EACED-CA5D-B048-836B-BF30EF0E914A}" type="slidenum">
              <a:rPr lang="en-US" smtClean="0"/>
              <a:pPr/>
              <a:t>53</a:t>
            </a:fld>
            <a:endParaRPr lang="en-US"/>
          </a:p>
        </p:txBody>
      </p:sp>
      <p:sp>
        <p:nvSpPr>
          <p:cNvPr id="8" name="TextBox 7">
            <a:extLst>
              <a:ext uri="{FF2B5EF4-FFF2-40B4-BE49-F238E27FC236}">
                <a16:creationId xmlns:a16="http://schemas.microsoft.com/office/drawing/2014/main" id="{76715EB1-33F1-3491-5EDC-8305F1CE0D93}"/>
              </a:ext>
            </a:extLst>
          </p:cNvPr>
          <p:cNvSpPr txBox="1"/>
          <p:nvPr/>
        </p:nvSpPr>
        <p:spPr>
          <a:xfrm>
            <a:off x="907500" y="1713120"/>
            <a:ext cx="11084631" cy="3477875"/>
          </a:xfrm>
          <a:prstGeom prst="rect">
            <a:avLst/>
          </a:prstGeom>
          <a:noFill/>
        </p:spPr>
        <p:txBody>
          <a:bodyPr wrap="square" rtlCol="0">
            <a:spAutoFit/>
          </a:bodyPr>
          <a:lstStyle/>
          <a:p>
            <a:r>
              <a:rPr lang="en-GB" sz="2000" b="1" u="sng" dirty="0">
                <a:solidFill>
                  <a:srgbClr val="BE8FC3"/>
                </a:solidFill>
              </a:rPr>
              <a:t>Logistics </a:t>
            </a:r>
          </a:p>
          <a:p>
            <a:endParaRPr lang="en-GB" sz="2000" dirty="0"/>
          </a:p>
          <a:p>
            <a:pPr marL="342900" indent="-342900">
              <a:buFont typeface="Arial" panose="020B0604020202020204" pitchFamily="34" charset="0"/>
              <a:buChar char="•"/>
            </a:pPr>
            <a:r>
              <a:rPr lang="en-GB" sz="2000" dirty="0"/>
              <a:t>Freeze at -80 degrees within 120 minutes. </a:t>
            </a:r>
          </a:p>
          <a:p>
            <a:pPr marL="342900" indent="-342900">
              <a:buFont typeface="Arial" panose="020B0604020202020204" pitchFamily="34" charset="0"/>
              <a:buChar char="•"/>
            </a:pPr>
            <a:endParaRPr lang="en-GB" sz="2000" dirty="0"/>
          </a:p>
          <a:p>
            <a:pPr marL="342900" indent="-342900">
              <a:buFont typeface="Arial" panose="020B0604020202020204" pitchFamily="34" charset="0"/>
              <a:buChar char="•"/>
            </a:pPr>
            <a:r>
              <a:rPr lang="en-GB" sz="2000" dirty="0"/>
              <a:t>If needed (e.g. over a weekend or bank holiday)</a:t>
            </a:r>
          </a:p>
          <a:p>
            <a:pPr marL="800100" lvl="1" indent="-342900">
              <a:buFont typeface="Wingdings" panose="05000000000000000000" pitchFamily="2" charset="2"/>
              <a:buChar char="Ø"/>
            </a:pPr>
            <a:r>
              <a:rPr lang="en-GB" sz="2000" dirty="0"/>
              <a:t>The whole blood can be stored in refrigerator for no more than 5 days before centrifugation and freezing.</a:t>
            </a:r>
          </a:p>
          <a:p>
            <a:pPr marL="800100" lvl="1" indent="-342900">
              <a:buFont typeface="Wingdings" panose="05000000000000000000" pitchFamily="2" charset="2"/>
              <a:buChar char="Ø"/>
            </a:pPr>
            <a:r>
              <a:rPr lang="en-GB" sz="2000" dirty="0"/>
              <a:t>After a blood sample is spun, plasma can be stored at -20 degrees for up to 5 days before being transferred to a -80 degrees freezer. </a:t>
            </a:r>
            <a:r>
              <a:rPr lang="en-GB" sz="2000" dirty="0">
                <a:solidFill>
                  <a:srgbClr val="FF0000"/>
                </a:solidFill>
              </a:rPr>
              <a:t>Out of these two options this is the preferred option for blood stability. </a:t>
            </a:r>
            <a:br>
              <a:rPr lang="en-GB" sz="2000" dirty="0"/>
            </a:br>
            <a:endParaRPr lang="en-GB" sz="2000" dirty="0"/>
          </a:p>
        </p:txBody>
      </p:sp>
      <p:pic>
        <p:nvPicPr>
          <p:cNvPr id="7" name="Picture 6" descr="A hand holding a baby&#10;&#10;AI-generated content may be incorrect.">
            <a:extLst>
              <a:ext uri="{FF2B5EF4-FFF2-40B4-BE49-F238E27FC236}">
                <a16:creationId xmlns:a16="http://schemas.microsoft.com/office/drawing/2014/main" id="{5ADD5AB2-D4F6-1D4F-7B73-1794D9AB501B}"/>
              </a:ext>
            </a:extLst>
          </p:cNvPr>
          <p:cNvPicPr>
            <a:picLocks noChangeAspect="1"/>
          </p:cNvPicPr>
          <p:nvPr/>
        </p:nvPicPr>
        <p:blipFill>
          <a:blip r:embed="rId3">
            <a:extLst>
              <a:ext uri="{28A0092B-C50C-407E-A947-70E740481C1C}">
                <a14:useLocalDpi xmlns:a14="http://schemas.microsoft.com/office/drawing/2010/main" val="0"/>
              </a:ext>
            </a:extLst>
          </a:blip>
          <a:srcRect l="13940" t="23952" r="11417" b="13000"/>
          <a:stretch>
            <a:fillRect/>
          </a:stretch>
        </p:blipFill>
        <p:spPr>
          <a:xfrm>
            <a:off x="-23814" y="0"/>
            <a:ext cx="1144632" cy="1016702"/>
          </a:xfrm>
          <a:prstGeom prst="rect">
            <a:avLst/>
          </a:prstGeom>
        </p:spPr>
      </p:pic>
      <p:sp>
        <p:nvSpPr>
          <p:cNvPr id="3" name="Footer Placeholder 1">
            <a:extLst>
              <a:ext uri="{FF2B5EF4-FFF2-40B4-BE49-F238E27FC236}">
                <a16:creationId xmlns:a16="http://schemas.microsoft.com/office/drawing/2014/main" id="{99609AEF-3F2A-E1D9-46BE-DAA62F02C72A}"/>
              </a:ext>
            </a:extLst>
          </p:cNvPr>
          <p:cNvSpPr txBox="1">
            <a:spLocks/>
          </p:cNvSpPr>
          <p:nvPr/>
        </p:nvSpPr>
        <p:spPr>
          <a:xfrm rot="16200000">
            <a:off x="-2156801" y="3515895"/>
            <a:ext cx="4848225"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GB" sz="1200" i="1">
                <a:solidFill>
                  <a:schemeClr val="bg1">
                    <a:lumMod val="10000"/>
                  </a:schemeClr>
                </a:solidFill>
              </a:rPr>
              <a:t>WPD 5.8_Site Initiation Visit Slide Set Template_V4.0_09-Oct-2025</a:t>
            </a:r>
          </a:p>
        </p:txBody>
      </p:sp>
    </p:spTree>
    <p:extLst>
      <p:ext uri="{BB962C8B-B14F-4D97-AF65-F5344CB8AC3E}">
        <p14:creationId xmlns:p14="http://schemas.microsoft.com/office/powerpoint/2010/main" val="19744690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7A6F5D-DEB2-EF5E-8879-FB1F6F669875}"/>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D94EFBF1-16F8-41C0-71BD-FB072950BE46}"/>
              </a:ext>
            </a:extLst>
          </p:cNvPr>
          <p:cNvSpPr/>
          <p:nvPr/>
        </p:nvSpPr>
        <p:spPr>
          <a:xfrm>
            <a:off x="0" y="1274345"/>
            <a:ext cx="12192000" cy="5583655"/>
          </a:xfrm>
          <a:prstGeom prst="rect">
            <a:avLst/>
          </a:prstGeom>
          <a:solidFill>
            <a:srgbClr val="FCFBF8"/>
          </a:solidFill>
          <a:ln>
            <a:solidFill>
              <a:srgbClr val="FCFBF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itle 4">
            <a:extLst>
              <a:ext uri="{FF2B5EF4-FFF2-40B4-BE49-F238E27FC236}">
                <a16:creationId xmlns:a16="http://schemas.microsoft.com/office/drawing/2014/main" id="{C0F1077E-FDA0-4223-7C49-6C3367337278}"/>
              </a:ext>
            </a:extLst>
          </p:cNvPr>
          <p:cNvSpPr>
            <a:spLocks noGrp="1"/>
          </p:cNvSpPr>
          <p:nvPr>
            <p:ph type="title"/>
          </p:nvPr>
        </p:nvSpPr>
        <p:spPr>
          <a:xfrm>
            <a:off x="1325563" y="153472"/>
            <a:ext cx="10440987" cy="900000"/>
          </a:xfrm>
        </p:spPr>
        <p:txBody>
          <a:bodyPr>
            <a:normAutofit/>
          </a:bodyPr>
          <a:lstStyle/>
          <a:p>
            <a:r>
              <a:rPr lang="en-US"/>
              <a:t>PK sampling</a:t>
            </a:r>
          </a:p>
        </p:txBody>
      </p:sp>
      <p:sp>
        <p:nvSpPr>
          <p:cNvPr id="2" name="Slide Number Placeholder 1">
            <a:extLst>
              <a:ext uri="{FF2B5EF4-FFF2-40B4-BE49-F238E27FC236}">
                <a16:creationId xmlns:a16="http://schemas.microsoft.com/office/drawing/2014/main" id="{C95E95FD-3E06-00FF-E09D-4D227CE50A06}"/>
              </a:ext>
            </a:extLst>
          </p:cNvPr>
          <p:cNvSpPr>
            <a:spLocks noGrp="1"/>
          </p:cNvSpPr>
          <p:nvPr>
            <p:ph type="sldNum" sz="quarter" idx="4"/>
          </p:nvPr>
        </p:nvSpPr>
        <p:spPr/>
        <p:txBody>
          <a:bodyPr/>
          <a:lstStyle/>
          <a:p>
            <a:fld id="{820EACED-CA5D-B048-836B-BF30EF0E914A}" type="slidenum">
              <a:rPr lang="en-US" smtClean="0"/>
              <a:pPr/>
              <a:t>54</a:t>
            </a:fld>
            <a:endParaRPr lang="en-US"/>
          </a:p>
        </p:txBody>
      </p:sp>
      <p:sp>
        <p:nvSpPr>
          <p:cNvPr id="8" name="TextBox 7">
            <a:extLst>
              <a:ext uri="{FF2B5EF4-FFF2-40B4-BE49-F238E27FC236}">
                <a16:creationId xmlns:a16="http://schemas.microsoft.com/office/drawing/2014/main" id="{1906EBD8-93F1-7E34-AD5B-230E69EF15E1}"/>
              </a:ext>
            </a:extLst>
          </p:cNvPr>
          <p:cNvSpPr txBox="1"/>
          <p:nvPr/>
        </p:nvSpPr>
        <p:spPr>
          <a:xfrm>
            <a:off x="907500" y="1713120"/>
            <a:ext cx="11163367" cy="2862322"/>
          </a:xfrm>
          <a:prstGeom prst="rect">
            <a:avLst/>
          </a:prstGeom>
          <a:noFill/>
        </p:spPr>
        <p:txBody>
          <a:bodyPr wrap="square" rtlCol="0">
            <a:spAutoFit/>
          </a:bodyPr>
          <a:lstStyle/>
          <a:p>
            <a:r>
              <a:rPr lang="en-GB" sz="2000" b="1" u="sng">
                <a:solidFill>
                  <a:srgbClr val="BE8FC3"/>
                </a:solidFill>
              </a:rPr>
              <a:t>Logistics </a:t>
            </a:r>
          </a:p>
          <a:p>
            <a:endParaRPr lang="en-GB" sz="2000"/>
          </a:p>
          <a:p>
            <a:pPr marL="342900" indent="-342900">
              <a:buFont typeface="Arial" panose="020B0604020202020204" pitchFamily="34" charset="0"/>
              <a:buChar char="•"/>
            </a:pPr>
            <a:r>
              <a:rPr lang="en-GB" sz="2000"/>
              <a:t>A courier will be arranged approximately every 5 months for sample collection.</a:t>
            </a:r>
          </a:p>
          <a:p>
            <a:pPr marL="342900" indent="-342900">
              <a:buFont typeface="Arial" panose="020B0604020202020204" pitchFamily="34" charset="0"/>
              <a:buChar char="•"/>
            </a:pPr>
            <a:endParaRPr lang="en-GB" sz="2000"/>
          </a:p>
          <a:p>
            <a:pPr marL="342900" indent="-342900">
              <a:buFont typeface="Arial" panose="020B0604020202020204" pitchFamily="34" charset="0"/>
              <a:buChar char="•"/>
            </a:pPr>
            <a:r>
              <a:rPr lang="en-GB" sz="2000"/>
              <a:t>Please let us know how organising this shipment will work at your site for example: </a:t>
            </a:r>
          </a:p>
          <a:p>
            <a:pPr marL="800100" lvl="1" indent="-342900">
              <a:buFont typeface="Wingdings" panose="05000000000000000000" pitchFamily="2" charset="2"/>
              <a:buChar char="Ø"/>
            </a:pPr>
            <a:r>
              <a:rPr lang="en-GB" sz="2000"/>
              <a:t>Who we are best to communicate with? </a:t>
            </a:r>
          </a:p>
          <a:p>
            <a:pPr marL="800100" lvl="1" indent="-342900">
              <a:buFont typeface="Wingdings" panose="05000000000000000000" pitchFamily="2" charset="2"/>
              <a:buChar char="Ø"/>
            </a:pPr>
            <a:r>
              <a:rPr lang="en-GB" sz="2000"/>
              <a:t>Who will organise the collection locally to ensure the samples are packed and ready? </a:t>
            </a:r>
          </a:p>
          <a:p>
            <a:pPr marL="800100" lvl="1" indent="-342900">
              <a:buFont typeface="Wingdings" panose="05000000000000000000" pitchFamily="2" charset="2"/>
              <a:buChar char="Ø"/>
            </a:pPr>
            <a:endParaRPr lang="en-GB" sz="2000"/>
          </a:p>
          <a:p>
            <a:pPr marL="342900" indent="-342900">
              <a:buFont typeface="Arial" panose="020B0604020202020204" pitchFamily="34" charset="0"/>
              <a:buChar char="•"/>
            </a:pPr>
            <a:r>
              <a:rPr lang="en-GB" sz="2000"/>
              <a:t>We will document this discussion in the SIV report. </a:t>
            </a:r>
          </a:p>
        </p:txBody>
      </p:sp>
      <p:pic>
        <p:nvPicPr>
          <p:cNvPr id="7" name="Picture 6" descr="A hand holding a baby&#10;&#10;AI-generated content may be incorrect.">
            <a:extLst>
              <a:ext uri="{FF2B5EF4-FFF2-40B4-BE49-F238E27FC236}">
                <a16:creationId xmlns:a16="http://schemas.microsoft.com/office/drawing/2014/main" id="{84FAF99E-D661-D14C-39EF-8E15B7557C89}"/>
              </a:ext>
            </a:extLst>
          </p:cNvPr>
          <p:cNvPicPr>
            <a:picLocks noChangeAspect="1"/>
          </p:cNvPicPr>
          <p:nvPr/>
        </p:nvPicPr>
        <p:blipFill>
          <a:blip r:embed="rId3">
            <a:extLst>
              <a:ext uri="{28A0092B-C50C-407E-A947-70E740481C1C}">
                <a14:useLocalDpi xmlns:a14="http://schemas.microsoft.com/office/drawing/2010/main" val="0"/>
              </a:ext>
            </a:extLst>
          </a:blip>
          <a:srcRect l="13940" t="23952" r="11417" b="13000"/>
          <a:stretch>
            <a:fillRect/>
          </a:stretch>
        </p:blipFill>
        <p:spPr>
          <a:xfrm>
            <a:off x="-23814" y="0"/>
            <a:ext cx="1144632" cy="1016702"/>
          </a:xfrm>
          <a:prstGeom prst="rect">
            <a:avLst/>
          </a:prstGeom>
        </p:spPr>
      </p:pic>
      <p:sp>
        <p:nvSpPr>
          <p:cNvPr id="3" name="Footer Placeholder 1">
            <a:extLst>
              <a:ext uri="{FF2B5EF4-FFF2-40B4-BE49-F238E27FC236}">
                <a16:creationId xmlns:a16="http://schemas.microsoft.com/office/drawing/2014/main" id="{076E06F3-3A22-E9C8-6192-EE4600F5C266}"/>
              </a:ext>
            </a:extLst>
          </p:cNvPr>
          <p:cNvSpPr txBox="1">
            <a:spLocks/>
          </p:cNvSpPr>
          <p:nvPr/>
        </p:nvSpPr>
        <p:spPr>
          <a:xfrm rot="16200000">
            <a:off x="-2156801" y="3515895"/>
            <a:ext cx="4848225"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GB" sz="1200" i="1">
                <a:solidFill>
                  <a:schemeClr val="bg1">
                    <a:lumMod val="10000"/>
                  </a:schemeClr>
                </a:solidFill>
              </a:rPr>
              <a:t>WPD 5.8_Site Initiation Visit Slide Set Template_V4.0_09-Oct-2025</a:t>
            </a:r>
          </a:p>
        </p:txBody>
      </p:sp>
    </p:spTree>
    <p:extLst>
      <p:ext uri="{BB962C8B-B14F-4D97-AF65-F5344CB8AC3E}">
        <p14:creationId xmlns:p14="http://schemas.microsoft.com/office/powerpoint/2010/main" val="6458979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E140DA-71D5-67F5-B397-D28569262D47}"/>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9BBDA22C-A572-A549-87F7-65DB402933CF}"/>
              </a:ext>
            </a:extLst>
          </p:cNvPr>
          <p:cNvSpPr/>
          <p:nvPr/>
        </p:nvSpPr>
        <p:spPr>
          <a:xfrm>
            <a:off x="0" y="1274345"/>
            <a:ext cx="12192000" cy="5583655"/>
          </a:xfrm>
          <a:prstGeom prst="rect">
            <a:avLst/>
          </a:prstGeom>
          <a:solidFill>
            <a:srgbClr val="FCFBF8"/>
          </a:solidFill>
          <a:ln>
            <a:solidFill>
              <a:srgbClr val="FCFBF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itle 4">
            <a:extLst>
              <a:ext uri="{FF2B5EF4-FFF2-40B4-BE49-F238E27FC236}">
                <a16:creationId xmlns:a16="http://schemas.microsoft.com/office/drawing/2014/main" id="{B401D170-B620-E119-A3C1-F02EADD84A5B}"/>
              </a:ext>
            </a:extLst>
          </p:cNvPr>
          <p:cNvSpPr>
            <a:spLocks noGrp="1"/>
          </p:cNvSpPr>
          <p:nvPr>
            <p:ph type="title"/>
          </p:nvPr>
        </p:nvSpPr>
        <p:spPr>
          <a:xfrm>
            <a:off x="1325563" y="153472"/>
            <a:ext cx="10440987" cy="900000"/>
          </a:xfrm>
        </p:spPr>
        <p:txBody>
          <a:bodyPr>
            <a:normAutofit/>
          </a:bodyPr>
          <a:lstStyle/>
          <a:p>
            <a:r>
              <a:rPr lang="en-US"/>
              <a:t>PK sampling</a:t>
            </a:r>
          </a:p>
        </p:txBody>
      </p:sp>
      <p:sp>
        <p:nvSpPr>
          <p:cNvPr id="2" name="Slide Number Placeholder 1">
            <a:extLst>
              <a:ext uri="{FF2B5EF4-FFF2-40B4-BE49-F238E27FC236}">
                <a16:creationId xmlns:a16="http://schemas.microsoft.com/office/drawing/2014/main" id="{AC9D8E87-5F8F-3D12-D1DA-40556F8CFE63}"/>
              </a:ext>
            </a:extLst>
          </p:cNvPr>
          <p:cNvSpPr>
            <a:spLocks noGrp="1"/>
          </p:cNvSpPr>
          <p:nvPr>
            <p:ph type="sldNum" sz="quarter" idx="4"/>
          </p:nvPr>
        </p:nvSpPr>
        <p:spPr/>
        <p:txBody>
          <a:bodyPr/>
          <a:lstStyle/>
          <a:p>
            <a:fld id="{820EACED-CA5D-B048-836B-BF30EF0E914A}" type="slidenum">
              <a:rPr lang="en-US" smtClean="0"/>
              <a:pPr/>
              <a:t>55</a:t>
            </a:fld>
            <a:endParaRPr lang="en-US"/>
          </a:p>
        </p:txBody>
      </p:sp>
      <p:sp>
        <p:nvSpPr>
          <p:cNvPr id="8" name="TextBox 7">
            <a:extLst>
              <a:ext uri="{FF2B5EF4-FFF2-40B4-BE49-F238E27FC236}">
                <a16:creationId xmlns:a16="http://schemas.microsoft.com/office/drawing/2014/main" id="{319CD7C9-67CE-20D6-6FAB-92D2246B3373}"/>
              </a:ext>
            </a:extLst>
          </p:cNvPr>
          <p:cNvSpPr txBox="1"/>
          <p:nvPr/>
        </p:nvSpPr>
        <p:spPr>
          <a:xfrm>
            <a:off x="907500" y="1713120"/>
            <a:ext cx="11163367" cy="3170099"/>
          </a:xfrm>
          <a:prstGeom prst="rect">
            <a:avLst/>
          </a:prstGeom>
          <a:noFill/>
        </p:spPr>
        <p:txBody>
          <a:bodyPr wrap="square" rtlCol="0">
            <a:spAutoFit/>
          </a:bodyPr>
          <a:lstStyle/>
          <a:p>
            <a:r>
              <a:rPr lang="en-GB" sz="2000" b="1" u="sng" dirty="0">
                <a:solidFill>
                  <a:srgbClr val="BE8FC3"/>
                </a:solidFill>
              </a:rPr>
              <a:t>PK sampling manual </a:t>
            </a:r>
          </a:p>
          <a:p>
            <a:endParaRPr lang="en-GB" sz="2000" dirty="0"/>
          </a:p>
          <a:p>
            <a:pPr marL="342900" indent="-342900">
              <a:buFont typeface="Arial" panose="020B0604020202020204" pitchFamily="34" charset="0"/>
              <a:buChar char="•"/>
            </a:pPr>
            <a:r>
              <a:rPr lang="en-GB" sz="2000" dirty="0"/>
              <a:t>A </a:t>
            </a:r>
            <a:r>
              <a:rPr lang="en-GB" sz="2000" b="1" dirty="0"/>
              <a:t>PK sampling manual</a:t>
            </a:r>
            <a:r>
              <a:rPr lang="en-GB" sz="2000" dirty="0"/>
              <a:t> will be provided. Please follow this manual for information on the PK sampling collection, processing, storage and transportation. </a:t>
            </a:r>
          </a:p>
          <a:p>
            <a:pPr marL="342900" indent="-342900">
              <a:buFont typeface="Arial" panose="020B0604020202020204" pitchFamily="34" charset="0"/>
              <a:buChar char="•"/>
            </a:pPr>
            <a:endParaRPr lang="en-GB" sz="2000" dirty="0"/>
          </a:p>
          <a:p>
            <a:pPr marL="342900" indent="-342900">
              <a:buFont typeface="Arial" panose="020B0604020202020204" pitchFamily="34" charset="0"/>
              <a:buChar char="•"/>
            </a:pPr>
            <a:r>
              <a:rPr lang="en-GB" sz="2000" dirty="0"/>
              <a:t>Any temperature excursions that occur for the samples, please ensure this is recorded in the lab processing form (appendix 1 of the PK sampling manual). </a:t>
            </a:r>
          </a:p>
          <a:p>
            <a:pPr marL="342900" indent="-342900">
              <a:buFont typeface="Arial" panose="020B0604020202020204" pitchFamily="34" charset="0"/>
              <a:buChar char="•"/>
            </a:pPr>
            <a:endParaRPr lang="en-GB" sz="2000" dirty="0"/>
          </a:p>
          <a:p>
            <a:pPr marL="342900" indent="-342900">
              <a:buFont typeface="Arial" panose="020B0604020202020204" pitchFamily="34" charset="0"/>
              <a:buChar char="•"/>
            </a:pPr>
            <a:r>
              <a:rPr lang="en-GB" sz="2000" dirty="0"/>
              <a:t>For each shipment of samples, please ensure that a copy of the lab processing form is included in the shipment, uploaded to </a:t>
            </a:r>
            <a:r>
              <a:rPr lang="en-GB" sz="2000" dirty="0" err="1"/>
              <a:t>REDcap</a:t>
            </a:r>
            <a:r>
              <a:rPr lang="en-GB" sz="2000" dirty="0"/>
              <a:t>, and filed in the site file. </a:t>
            </a:r>
          </a:p>
        </p:txBody>
      </p:sp>
      <p:pic>
        <p:nvPicPr>
          <p:cNvPr id="7" name="Picture 6" descr="A hand holding a baby&#10;&#10;AI-generated content may be incorrect.">
            <a:extLst>
              <a:ext uri="{FF2B5EF4-FFF2-40B4-BE49-F238E27FC236}">
                <a16:creationId xmlns:a16="http://schemas.microsoft.com/office/drawing/2014/main" id="{3405610C-D01A-90C5-F5CA-CF3EC5ABF58E}"/>
              </a:ext>
            </a:extLst>
          </p:cNvPr>
          <p:cNvPicPr>
            <a:picLocks noChangeAspect="1"/>
          </p:cNvPicPr>
          <p:nvPr/>
        </p:nvPicPr>
        <p:blipFill>
          <a:blip r:embed="rId3">
            <a:extLst>
              <a:ext uri="{28A0092B-C50C-407E-A947-70E740481C1C}">
                <a14:useLocalDpi xmlns:a14="http://schemas.microsoft.com/office/drawing/2010/main" val="0"/>
              </a:ext>
            </a:extLst>
          </a:blip>
          <a:srcRect l="13940" t="23952" r="11417" b="13000"/>
          <a:stretch>
            <a:fillRect/>
          </a:stretch>
        </p:blipFill>
        <p:spPr>
          <a:xfrm>
            <a:off x="-23814" y="0"/>
            <a:ext cx="1144632" cy="1016702"/>
          </a:xfrm>
          <a:prstGeom prst="rect">
            <a:avLst/>
          </a:prstGeom>
        </p:spPr>
      </p:pic>
      <p:sp>
        <p:nvSpPr>
          <p:cNvPr id="3" name="Footer Placeholder 1">
            <a:extLst>
              <a:ext uri="{FF2B5EF4-FFF2-40B4-BE49-F238E27FC236}">
                <a16:creationId xmlns:a16="http://schemas.microsoft.com/office/drawing/2014/main" id="{A1B4773F-9B5B-5F17-C090-8B0F3FF9E1FA}"/>
              </a:ext>
            </a:extLst>
          </p:cNvPr>
          <p:cNvSpPr txBox="1">
            <a:spLocks/>
          </p:cNvSpPr>
          <p:nvPr/>
        </p:nvSpPr>
        <p:spPr>
          <a:xfrm rot="16200000">
            <a:off x="-2156801" y="3515895"/>
            <a:ext cx="4848225"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GB" sz="1200" i="1">
                <a:solidFill>
                  <a:schemeClr val="bg1">
                    <a:lumMod val="10000"/>
                  </a:schemeClr>
                </a:solidFill>
              </a:rPr>
              <a:t>WPD 5.8_Site Initiation Visit Slide Set Template_V4.0_09-Oct-2025</a:t>
            </a:r>
          </a:p>
        </p:txBody>
      </p:sp>
    </p:spTree>
    <p:extLst>
      <p:ext uri="{BB962C8B-B14F-4D97-AF65-F5344CB8AC3E}">
        <p14:creationId xmlns:p14="http://schemas.microsoft.com/office/powerpoint/2010/main" val="14589883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CC10E8-27B1-BD4F-B978-BF7B2C5FC59B}"/>
            </a:ext>
          </a:extLst>
        </p:cNvPr>
        <p:cNvGrpSpPr/>
        <p:nvPr/>
      </p:nvGrpSpPr>
      <p:grpSpPr>
        <a:xfrm>
          <a:off x="0" y="0"/>
          <a:ext cx="0" cy="0"/>
          <a:chOff x="0" y="0"/>
          <a:chExt cx="0" cy="0"/>
        </a:xfrm>
      </p:grpSpPr>
      <p:sp>
        <p:nvSpPr>
          <p:cNvPr id="9" name="Title 8">
            <a:extLst>
              <a:ext uri="{FF2B5EF4-FFF2-40B4-BE49-F238E27FC236}">
                <a16:creationId xmlns:a16="http://schemas.microsoft.com/office/drawing/2014/main" id="{D2AF3780-5723-1D4F-683E-9BE1B9BC895C}"/>
              </a:ext>
            </a:extLst>
          </p:cNvPr>
          <p:cNvSpPr>
            <a:spLocks noGrp="1"/>
          </p:cNvSpPr>
          <p:nvPr>
            <p:ph type="ctrTitle"/>
          </p:nvPr>
        </p:nvSpPr>
        <p:spPr>
          <a:xfrm>
            <a:off x="869130" y="2081863"/>
            <a:ext cx="11499850" cy="1620837"/>
          </a:xfrm>
        </p:spPr>
        <p:txBody>
          <a:bodyPr>
            <a:normAutofit/>
          </a:bodyPr>
          <a:lstStyle/>
          <a:p>
            <a:r>
              <a:rPr lang="en-GB"/>
              <a:t>Safety</a:t>
            </a:r>
          </a:p>
        </p:txBody>
      </p:sp>
      <p:grpSp>
        <p:nvGrpSpPr>
          <p:cNvPr id="3" name="Group 2">
            <a:extLst>
              <a:ext uri="{FF2B5EF4-FFF2-40B4-BE49-F238E27FC236}">
                <a16:creationId xmlns:a16="http://schemas.microsoft.com/office/drawing/2014/main" id="{DA7C90D6-AFB4-8FDD-A4C7-9F1E0B3F2037}"/>
              </a:ext>
            </a:extLst>
          </p:cNvPr>
          <p:cNvGrpSpPr/>
          <p:nvPr/>
        </p:nvGrpSpPr>
        <p:grpSpPr>
          <a:xfrm>
            <a:off x="-123323" y="5620417"/>
            <a:ext cx="12315323" cy="1395014"/>
            <a:chOff x="-123323" y="5675533"/>
            <a:chExt cx="12315323" cy="1395014"/>
          </a:xfrm>
        </p:grpSpPr>
        <p:sp>
          <p:nvSpPr>
            <p:cNvPr id="10" name="Rectangle 9">
              <a:extLst>
                <a:ext uri="{FF2B5EF4-FFF2-40B4-BE49-F238E27FC236}">
                  <a16:creationId xmlns:a16="http://schemas.microsoft.com/office/drawing/2014/main" id="{DABF90C7-887E-7C10-C406-546F7177A52F}"/>
                </a:ext>
              </a:extLst>
            </p:cNvPr>
            <p:cNvSpPr/>
            <p:nvPr/>
          </p:nvSpPr>
          <p:spPr>
            <a:xfrm>
              <a:off x="0" y="5868969"/>
              <a:ext cx="12192000" cy="1048997"/>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1" name="Picture 10" descr="Blue text on a black background&#10;&#10;Description automatically generated">
              <a:extLst>
                <a:ext uri="{FF2B5EF4-FFF2-40B4-BE49-F238E27FC236}">
                  <a16:creationId xmlns:a16="http://schemas.microsoft.com/office/drawing/2014/main" id="{0B8995B7-95FB-2E6C-B440-1478C080DDD1}"/>
                </a:ext>
              </a:extLst>
            </p:cNvPr>
            <p:cNvPicPr>
              <a:picLocks noChangeAspect="1"/>
            </p:cNvPicPr>
            <p:nvPr/>
          </p:nvPicPr>
          <p:blipFill>
            <a:blip r:embed="rId3"/>
            <a:stretch>
              <a:fillRect/>
            </a:stretch>
          </p:blipFill>
          <p:spPr>
            <a:xfrm>
              <a:off x="10282236" y="5957176"/>
              <a:ext cx="1643064" cy="863970"/>
            </a:xfrm>
            <a:prstGeom prst="rect">
              <a:avLst/>
            </a:prstGeom>
          </p:spPr>
        </p:pic>
        <p:pic>
          <p:nvPicPr>
            <p:cNvPr id="12" name="Picture 11" descr="A logo of a baby in a hand&#10;&#10;AI-generated content may be incorrect.">
              <a:extLst>
                <a:ext uri="{FF2B5EF4-FFF2-40B4-BE49-F238E27FC236}">
                  <a16:creationId xmlns:a16="http://schemas.microsoft.com/office/drawing/2014/main" id="{7E38B368-B5B5-D5D2-AFAB-02BEDF9E865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3323" y="5675533"/>
              <a:ext cx="1979196" cy="1395014"/>
            </a:xfrm>
            <a:prstGeom prst="rect">
              <a:avLst/>
            </a:prstGeom>
          </p:spPr>
        </p:pic>
        <p:pic>
          <p:nvPicPr>
            <p:cNvPr id="13" name="Picture 2" descr="University Hospitals of Derby and Burton NHS Foundation Trust – My Planned  Care NHS">
              <a:extLst>
                <a:ext uri="{FF2B5EF4-FFF2-40B4-BE49-F238E27FC236}">
                  <a16:creationId xmlns:a16="http://schemas.microsoft.com/office/drawing/2014/main" id="{31B41F02-7F8F-E1AD-F16C-BFEAE914E66B}"/>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20026" b="20449"/>
            <a:stretch>
              <a:fillRect/>
            </a:stretch>
          </p:blipFill>
          <p:spPr bwMode="auto">
            <a:xfrm>
              <a:off x="2065956" y="5868969"/>
              <a:ext cx="2592640" cy="1091503"/>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a:extLst>
                <a:ext uri="{FF2B5EF4-FFF2-40B4-BE49-F238E27FC236}">
                  <a16:creationId xmlns:a16="http://schemas.microsoft.com/office/drawing/2014/main" id="{B4BE9E20-CF42-AC76-24C1-17833E284DA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734061" y="6086288"/>
              <a:ext cx="3540723" cy="630249"/>
            </a:xfrm>
            <a:prstGeom prst="rect">
              <a:avLst/>
            </a:prstGeom>
            <a:noFill/>
            <a:extLst>
              <a:ext uri="{909E8E84-426E-40DD-AFC4-6F175D3DCCD1}">
                <a14:hiddenFill xmlns:a14="http://schemas.microsoft.com/office/drawing/2010/main">
                  <a:solidFill>
                    <a:srgbClr val="FFFFFF"/>
                  </a:solidFill>
                </a14:hiddenFill>
              </a:ext>
            </a:extLst>
          </p:spPr>
        </p:pic>
      </p:grpSp>
      <p:sp>
        <p:nvSpPr>
          <p:cNvPr id="4" name="Footer Placeholder 1">
            <a:extLst>
              <a:ext uri="{FF2B5EF4-FFF2-40B4-BE49-F238E27FC236}">
                <a16:creationId xmlns:a16="http://schemas.microsoft.com/office/drawing/2014/main" id="{3A3D72E0-09E1-7652-0D66-5AEAD0D63361}"/>
              </a:ext>
            </a:extLst>
          </p:cNvPr>
          <p:cNvSpPr txBox="1">
            <a:spLocks/>
          </p:cNvSpPr>
          <p:nvPr/>
        </p:nvSpPr>
        <p:spPr>
          <a:xfrm rot="16200000">
            <a:off x="-2241550" y="3246437"/>
            <a:ext cx="4848225"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GB" sz="1200" i="1">
                <a:solidFill>
                  <a:schemeClr val="bg1"/>
                </a:solidFill>
              </a:rPr>
              <a:t>WPD 5.8_Site Initiation Visit Slide Set Template_V4.0_09-Oct-2025</a:t>
            </a:r>
          </a:p>
        </p:txBody>
      </p:sp>
    </p:spTree>
    <p:extLst>
      <p:ext uri="{BB962C8B-B14F-4D97-AF65-F5344CB8AC3E}">
        <p14:creationId xmlns:p14="http://schemas.microsoft.com/office/powerpoint/2010/main" val="33487678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E013CF-F2A2-AA57-DC59-479A111FB824}"/>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FE8C3351-4FE6-0604-8D48-1AB7A70B6FC5}"/>
              </a:ext>
            </a:extLst>
          </p:cNvPr>
          <p:cNvSpPr/>
          <p:nvPr/>
        </p:nvSpPr>
        <p:spPr>
          <a:xfrm>
            <a:off x="0" y="1274345"/>
            <a:ext cx="12192000" cy="5583655"/>
          </a:xfrm>
          <a:prstGeom prst="rect">
            <a:avLst/>
          </a:prstGeom>
          <a:solidFill>
            <a:srgbClr val="FCFBF8"/>
          </a:solidFill>
          <a:ln>
            <a:solidFill>
              <a:srgbClr val="FCFBF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itle 4">
            <a:extLst>
              <a:ext uri="{FF2B5EF4-FFF2-40B4-BE49-F238E27FC236}">
                <a16:creationId xmlns:a16="http://schemas.microsoft.com/office/drawing/2014/main" id="{61445A4F-5B9F-D661-A223-6583C3F77BA5}"/>
              </a:ext>
            </a:extLst>
          </p:cNvPr>
          <p:cNvSpPr>
            <a:spLocks noGrp="1"/>
          </p:cNvSpPr>
          <p:nvPr>
            <p:ph type="title"/>
          </p:nvPr>
        </p:nvSpPr>
        <p:spPr>
          <a:xfrm>
            <a:off x="1325563" y="153472"/>
            <a:ext cx="10440987" cy="900000"/>
          </a:xfrm>
        </p:spPr>
        <p:txBody>
          <a:bodyPr>
            <a:normAutofit/>
          </a:bodyPr>
          <a:lstStyle/>
          <a:p>
            <a:r>
              <a:rPr lang="en-US"/>
              <a:t>Safety</a:t>
            </a:r>
          </a:p>
        </p:txBody>
      </p:sp>
      <p:sp>
        <p:nvSpPr>
          <p:cNvPr id="2" name="Slide Number Placeholder 1">
            <a:extLst>
              <a:ext uri="{FF2B5EF4-FFF2-40B4-BE49-F238E27FC236}">
                <a16:creationId xmlns:a16="http://schemas.microsoft.com/office/drawing/2014/main" id="{93F07184-6699-4C80-16D1-314EA2895F8B}"/>
              </a:ext>
            </a:extLst>
          </p:cNvPr>
          <p:cNvSpPr>
            <a:spLocks noGrp="1"/>
          </p:cNvSpPr>
          <p:nvPr>
            <p:ph type="sldNum" sz="quarter" idx="4"/>
          </p:nvPr>
        </p:nvSpPr>
        <p:spPr/>
        <p:txBody>
          <a:bodyPr/>
          <a:lstStyle/>
          <a:p>
            <a:fld id="{820EACED-CA5D-B048-836B-BF30EF0E914A}" type="slidenum">
              <a:rPr lang="en-US" smtClean="0"/>
              <a:pPr/>
              <a:t>57</a:t>
            </a:fld>
            <a:endParaRPr lang="en-US"/>
          </a:p>
        </p:txBody>
      </p:sp>
      <p:sp>
        <p:nvSpPr>
          <p:cNvPr id="8" name="TextBox 7">
            <a:extLst>
              <a:ext uri="{FF2B5EF4-FFF2-40B4-BE49-F238E27FC236}">
                <a16:creationId xmlns:a16="http://schemas.microsoft.com/office/drawing/2014/main" id="{685841CC-AD96-AF3B-AD44-6ADA1C244169}"/>
              </a:ext>
            </a:extLst>
          </p:cNvPr>
          <p:cNvSpPr txBox="1"/>
          <p:nvPr/>
        </p:nvSpPr>
        <p:spPr>
          <a:xfrm>
            <a:off x="943885" y="1600825"/>
            <a:ext cx="11163367" cy="5632311"/>
          </a:xfrm>
          <a:prstGeom prst="rect">
            <a:avLst/>
          </a:prstGeom>
          <a:noFill/>
        </p:spPr>
        <p:txBody>
          <a:bodyPr wrap="square" rtlCol="0">
            <a:spAutoFit/>
          </a:bodyPr>
          <a:lstStyle/>
          <a:p>
            <a:r>
              <a:rPr lang="en-GB" sz="2000" b="1" u="sng" dirty="0">
                <a:solidFill>
                  <a:srgbClr val="BE8FC3"/>
                </a:solidFill>
              </a:rPr>
              <a:t>SAEs and safety</a:t>
            </a:r>
            <a:endParaRPr lang="en-GB" sz="2000" i="1" dirty="0">
              <a:solidFill>
                <a:srgbClr val="BE8FC3"/>
              </a:solidFill>
            </a:endParaRPr>
          </a:p>
          <a:p>
            <a:endParaRPr lang="en-GB" sz="2000" b="1" u="sng" dirty="0">
              <a:solidFill>
                <a:srgbClr val="283890"/>
              </a:solidFill>
            </a:endParaRPr>
          </a:p>
          <a:p>
            <a:pPr marL="285750" indent="-285750">
              <a:lnSpc>
                <a:spcPct val="150000"/>
              </a:lnSpc>
              <a:buFont typeface="Arial" panose="020B0604020202020204" pitchFamily="34" charset="0"/>
              <a:buChar char="•"/>
            </a:pPr>
            <a:r>
              <a:rPr lang="en-GB" sz="2000" dirty="0"/>
              <a:t>Do NOT report expected SAEs on an SAE form</a:t>
            </a:r>
          </a:p>
          <a:p>
            <a:pPr marL="800100" lvl="1" indent="-342900">
              <a:lnSpc>
                <a:spcPct val="150000"/>
              </a:lnSpc>
              <a:buFont typeface="Wingdings" panose="05000000000000000000" pitchFamily="2" charset="2"/>
              <a:buChar char="Ø"/>
            </a:pPr>
            <a:r>
              <a:rPr lang="en-GB" sz="2000" dirty="0"/>
              <a:t>Known complications of prematurity, dexmedetomidine or morphine</a:t>
            </a:r>
          </a:p>
          <a:p>
            <a:pPr marL="800100" lvl="1" indent="-342900">
              <a:lnSpc>
                <a:spcPct val="150000"/>
              </a:lnSpc>
              <a:buFont typeface="Wingdings" panose="05000000000000000000" pitchFamily="2" charset="2"/>
              <a:buChar char="Ø"/>
            </a:pPr>
            <a:r>
              <a:rPr lang="en-GB" sz="2000" dirty="0"/>
              <a:t>Events listed as trial outcomes. </a:t>
            </a:r>
          </a:p>
          <a:p>
            <a:pPr marL="342900" indent="-342900">
              <a:lnSpc>
                <a:spcPct val="150000"/>
              </a:lnSpc>
              <a:buFont typeface="Arial" panose="020B0604020202020204" pitchFamily="34" charset="0"/>
              <a:buChar char="•"/>
            </a:pPr>
            <a:r>
              <a:rPr lang="en-GB" sz="2000" dirty="0"/>
              <a:t>Report ONLY events that meet the definition of an SAE via the electronic SAE form in </a:t>
            </a:r>
            <a:r>
              <a:rPr lang="en-GB" sz="2000" dirty="0" err="1"/>
              <a:t>REDCap</a:t>
            </a:r>
            <a:r>
              <a:rPr lang="en-GB" sz="2000" dirty="0"/>
              <a:t>. Ensure that this is submitted within 24 hours of becoming aware of the event</a:t>
            </a:r>
          </a:p>
          <a:p>
            <a:pPr marL="342900" indent="-342900">
              <a:lnSpc>
                <a:spcPct val="150000"/>
              </a:lnSpc>
              <a:buFont typeface="Arial" panose="020B0604020202020204" pitchFamily="34" charset="0"/>
              <a:buChar char="•"/>
            </a:pPr>
            <a:r>
              <a:rPr lang="en-GB" sz="2000" dirty="0"/>
              <a:t>Investigator responsibilities</a:t>
            </a:r>
          </a:p>
          <a:p>
            <a:pPr marL="800100" lvl="1" indent="-342900">
              <a:lnSpc>
                <a:spcPct val="150000"/>
              </a:lnSpc>
              <a:buFont typeface="Wingdings" panose="05000000000000000000" pitchFamily="2" charset="2"/>
              <a:buChar char="Ø"/>
            </a:pPr>
            <a:r>
              <a:rPr lang="en-GB" sz="2000" dirty="0"/>
              <a:t>Assess causality </a:t>
            </a:r>
          </a:p>
          <a:p>
            <a:pPr marL="800100" lvl="1" indent="-342900">
              <a:lnSpc>
                <a:spcPct val="150000"/>
              </a:lnSpc>
              <a:buFont typeface="Wingdings" panose="05000000000000000000" pitchFamily="2" charset="2"/>
              <a:buChar char="Ø"/>
            </a:pPr>
            <a:r>
              <a:rPr lang="en-GB" sz="2000" dirty="0"/>
              <a:t>Assess severity</a:t>
            </a:r>
          </a:p>
          <a:p>
            <a:pPr marL="800100" lvl="1" indent="-342900">
              <a:lnSpc>
                <a:spcPct val="150000"/>
              </a:lnSpc>
              <a:buFont typeface="Wingdings" panose="05000000000000000000" pitchFamily="2" charset="2"/>
              <a:buChar char="Ø"/>
            </a:pPr>
            <a:r>
              <a:rPr lang="en-GB" sz="2000" dirty="0"/>
              <a:t>Sign the form electronically</a:t>
            </a:r>
          </a:p>
          <a:p>
            <a:pPr marL="342900" indent="-342900">
              <a:lnSpc>
                <a:spcPct val="150000"/>
              </a:lnSpc>
              <a:buFont typeface="Arial" panose="020B0604020202020204" pitchFamily="34" charset="0"/>
              <a:buChar char="•"/>
            </a:pPr>
            <a:r>
              <a:rPr lang="en-GB" sz="2000" dirty="0" err="1"/>
              <a:t>REDCap</a:t>
            </a:r>
            <a:r>
              <a:rPr lang="en-GB" sz="2000" dirty="0"/>
              <a:t> will generate a unique SAE reference number and notify the NCTU</a:t>
            </a:r>
          </a:p>
          <a:p>
            <a:endParaRPr lang="en-GB" sz="2000" dirty="0"/>
          </a:p>
        </p:txBody>
      </p:sp>
      <p:pic>
        <p:nvPicPr>
          <p:cNvPr id="7" name="Picture 6" descr="A hand holding a baby&#10;&#10;AI-generated content may be incorrect.">
            <a:extLst>
              <a:ext uri="{FF2B5EF4-FFF2-40B4-BE49-F238E27FC236}">
                <a16:creationId xmlns:a16="http://schemas.microsoft.com/office/drawing/2014/main" id="{899F1F06-CD72-E365-AC95-E59C9D9243D1}"/>
              </a:ext>
            </a:extLst>
          </p:cNvPr>
          <p:cNvPicPr>
            <a:picLocks noChangeAspect="1"/>
          </p:cNvPicPr>
          <p:nvPr/>
        </p:nvPicPr>
        <p:blipFill>
          <a:blip r:embed="rId3">
            <a:extLst>
              <a:ext uri="{28A0092B-C50C-407E-A947-70E740481C1C}">
                <a14:useLocalDpi xmlns:a14="http://schemas.microsoft.com/office/drawing/2010/main" val="0"/>
              </a:ext>
            </a:extLst>
          </a:blip>
          <a:srcRect l="13940" t="23952" r="11417" b="13000"/>
          <a:stretch>
            <a:fillRect/>
          </a:stretch>
        </p:blipFill>
        <p:spPr>
          <a:xfrm>
            <a:off x="-23814" y="0"/>
            <a:ext cx="1144632" cy="1016702"/>
          </a:xfrm>
          <a:prstGeom prst="rect">
            <a:avLst/>
          </a:prstGeom>
        </p:spPr>
      </p:pic>
      <p:sp>
        <p:nvSpPr>
          <p:cNvPr id="3" name="Footer Placeholder 1">
            <a:extLst>
              <a:ext uri="{FF2B5EF4-FFF2-40B4-BE49-F238E27FC236}">
                <a16:creationId xmlns:a16="http://schemas.microsoft.com/office/drawing/2014/main" id="{01F74B2D-B0F5-BFF9-CE43-3A290239C4F7}"/>
              </a:ext>
            </a:extLst>
          </p:cNvPr>
          <p:cNvSpPr txBox="1">
            <a:spLocks/>
          </p:cNvSpPr>
          <p:nvPr/>
        </p:nvSpPr>
        <p:spPr>
          <a:xfrm rot="16200000">
            <a:off x="-2156801" y="3515895"/>
            <a:ext cx="4848225"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GB" sz="1200" i="1">
                <a:solidFill>
                  <a:schemeClr val="bg1">
                    <a:lumMod val="10000"/>
                  </a:schemeClr>
                </a:solidFill>
              </a:rPr>
              <a:t>WPD 5.8_Site Initiation Visit Slide Set Template_V4.0_09-Oct-2025</a:t>
            </a:r>
          </a:p>
        </p:txBody>
      </p:sp>
    </p:spTree>
    <p:extLst>
      <p:ext uri="{BB962C8B-B14F-4D97-AF65-F5344CB8AC3E}">
        <p14:creationId xmlns:p14="http://schemas.microsoft.com/office/powerpoint/2010/main" val="31215083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5B5754-3240-F4B3-1E0E-D4CB64798552}"/>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3C17DF23-D750-71AC-051C-13E5182BC944}"/>
              </a:ext>
            </a:extLst>
          </p:cNvPr>
          <p:cNvSpPr/>
          <p:nvPr/>
        </p:nvSpPr>
        <p:spPr>
          <a:xfrm>
            <a:off x="0" y="1274345"/>
            <a:ext cx="12192000" cy="5583655"/>
          </a:xfrm>
          <a:prstGeom prst="rect">
            <a:avLst/>
          </a:prstGeom>
          <a:solidFill>
            <a:srgbClr val="FCFBF8"/>
          </a:solidFill>
          <a:ln>
            <a:solidFill>
              <a:srgbClr val="FCFBF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itle 4">
            <a:extLst>
              <a:ext uri="{FF2B5EF4-FFF2-40B4-BE49-F238E27FC236}">
                <a16:creationId xmlns:a16="http://schemas.microsoft.com/office/drawing/2014/main" id="{090017BF-E63C-E6BF-BF9F-E3C574DDCCE0}"/>
              </a:ext>
            </a:extLst>
          </p:cNvPr>
          <p:cNvSpPr>
            <a:spLocks noGrp="1"/>
          </p:cNvSpPr>
          <p:nvPr>
            <p:ph type="title"/>
          </p:nvPr>
        </p:nvSpPr>
        <p:spPr>
          <a:xfrm>
            <a:off x="1325563" y="153472"/>
            <a:ext cx="10440987" cy="900000"/>
          </a:xfrm>
        </p:spPr>
        <p:txBody>
          <a:bodyPr>
            <a:normAutofit/>
          </a:bodyPr>
          <a:lstStyle/>
          <a:p>
            <a:r>
              <a:rPr lang="en-US"/>
              <a:t>Safety run-in </a:t>
            </a:r>
          </a:p>
        </p:txBody>
      </p:sp>
      <p:sp>
        <p:nvSpPr>
          <p:cNvPr id="2" name="Slide Number Placeholder 1">
            <a:extLst>
              <a:ext uri="{FF2B5EF4-FFF2-40B4-BE49-F238E27FC236}">
                <a16:creationId xmlns:a16="http://schemas.microsoft.com/office/drawing/2014/main" id="{64A4C8F2-7C63-5533-355D-12CFFAA3BDE5}"/>
              </a:ext>
            </a:extLst>
          </p:cNvPr>
          <p:cNvSpPr>
            <a:spLocks noGrp="1"/>
          </p:cNvSpPr>
          <p:nvPr>
            <p:ph type="sldNum" sz="quarter" idx="4"/>
          </p:nvPr>
        </p:nvSpPr>
        <p:spPr/>
        <p:txBody>
          <a:bodyPr/>
          <a:lstStyle/>
          <a:p>
            <a:fld id="{820EACED-CA5D-B048-836B-BF30EF0E914A}" type="slidenum">
              <a:rPr lang="en-US" smtClean="0"/>
              <a:pPr/>
              <a:t>58</a:t>
            </a:fld>
            <a:endParaRPr lang="en-US"/>
          </a:p>
        </p:txBody>
      </p:sp>
      <p:sp>
        <p:nvSpPr>
          <p:cNvPr id="8" name="TextBox 7">
            <a:extLst>
              <a:ext uri="{FF2B5EF4-FFF2-40B4-BE49-F238E27FC236}">
                <a16:creationId xmlns:a16="http://schemas.microsoft.com/office/drawing/2014/main" id="{C29E2D98-A84D-3E7B-523C-482FA88290B5}"/>
              </a:ext>
            </a:extLst>
          </p:cNvPr>
          <p:cNvSpPr txBox="1"/>
          <p:nvPr/>
        </p:nvSpPr>
        <p:spPr>
          <a:xfrm>
            <a:off x="907500" y="1713120"/>
            <a:ext cx="11163367" cy="5036700"/>
          </a:xfrm>
          <a:prstGeom prst="rect">
            <a:avLst/>
          </a:prstGeom>
          <a:noFill/>
        </p:spPr>
        <p:txBody>
          <a:bodyPr wrap="square" rtlCol="0">
            <a:spAutoFit/>
          </a:bodyPr>
          <a:lstStyle/>
          <a:p>
            <a:r>
              <a:rPr lang="en-GB" sz="2000" b="1" u="sng">
                <a:solidFill>
                  <a:srgbClr val="BE8FC3"/>
                </a:solidFill>
              </a:rPr>
              <a:t>Safety run-in period</a:t>
            </a:r>
            <a:endParaRPr lang="en-GB" sz="2000" i="1">
              <a:solidFill>
                <a:srgbClr val="BE8FC3"/>
              </a:solidFill>
            </a:endParaRPr>
          </a:p>
          <a:p>
            <a:endParaRPr lang="en-GB" sz="2000" b="1" u="sng">
              <a:solidFill>
                <a:srgbClr val="283890"/>
              </a:solidFill>
            </a:endParaRPr>
          </a:p>
          <a:p>
            <a:pPr marL="285750" indent="-285750">
              <a:lnSpc>
                <a:spcPct val="150000"/>
              </a:lnSpc>
              <a:buFont typeface="Arial" panose="020B0604020202020204" pitchFamily="34" charset="0"/>
              <a:buChar char="•"/>
            </a:pPr>
            <a:r>
              <a:rPr lang="en-GB" sz="2000" b="1"/>
              <a:t>Purpose</a:t>
            </a:r>
            <a:r>
              <a:rPr lang="en-GB" sz="2000"/>
              <a:t> = Early review of safety processes prior to the main trial, for a minimum of 2 participants per active treatment arm</a:t>
            </a:r>
          </a:p>
          <a:p>
            <a:pPr marL="285750" indent="-285750">
              <a:lnSpc>
                <a:spcPct val="150000"/>
              </a:lnSpc>
              <a:buFont typeface="Arial" panose="020B0604020202020204" pitchFamily="34" charset="0"/>
              <a:buChar char="•"/>
            </a:pPr>
            <a:r>
              <a:rPr lang="en-GB" sz="2000" b="1"/>
              <a:t>Safety Observation </a:t>
            </a:r>
            <a:r>
              <a:rPr lang="en-GB" sz="2000"/>
              <a:t>= From the beginning of IMP infusion to 72 hours post-infusion. </a:t>
            </a:r>
          </a:p>
          <a:p>
            <a:pPr marL="285750" indent="-285750">
              <a:lnSpc>
                <a:spcPct val="150000"/>
              </a:lnSpc>
              <a:buFont typeface="Arial" panose="020B0604020202020204" pitchFamily="34" charset="0"/>
              <a:buChar char="•"/>
            </a:pPr>
            <a:r>
              <a:rPr lang="en-GB" sz="2000" b="1"/>
              <a:t>Review &amp; Decisions </a:t>
            </a:r>
            <a:r>
              <a:rPr lang="en-GB" sz="2000"/>
              <a:t>= the DMC will review the data once ≥2 patients per arm complete 72-hour observation. The DMC will provide recommendations to TSC based on charter. </a:t>
            </a:r>
          </a:p>
          <a:p>
            <a:pPr marL="285750" indent="-285750">
              <a:lnSpc>
                <a:spcPct val="150000"/>
              </a:lnSpc>
              <a:buFont typeface="Arial" panose="020B0604020202020204" pitchFamily="34" charset="0"/>
              <a:buChar char="•"/>
            </a:pPr>
            <a:r>
              <a:rPr lang="en-GB" sz="2000" b="1"/>
              <a:t>If Stopped </a:t>
            </a:r>
            <a:r>
              <a:rPr lang="en-GB" sz="2000"/>
              <a:t>= Trial may only resume after regulatory authority approval of a substantial amendment</a:t>
            </a:r>
          </a:p>
          <a:p>
            <a:pPr>
              <a:lnSpc>
                <a:spcPct val="150000"/>
              </a:lnSpc>
            </a:pPr>
            <a:endParaRPr lang="en-GB" sz="1000"/>
          </a:p>
          <a:p>
            <a:pPr>
              <a:lnSpc>
                <a:spcPct val="150000"/>
              </a:lnSpc>
            </a:pPr>
            <a:r>
              <a:rPr lang="en-GB" sz="2000"/>
              <a:t>We will provide regular communications to sites during this safety run in period about the progress.</a:t>
            </a:r>
          </a:p>
        </p:txBody>
      </p:sp>
      <p:pic>
        <p:nvPicPr>
          <p:cNvPr id="7" name="Picture 6" descr="A hand holding a baby&#10;&#10;AI-generated content may be incorrect.">
            <a:extLst>
              <a:ext uri="{FF2B5EF4-FFF2-40B4-BE49-F238E27FC236}">
                <a16:creationId xmlns:a16="http://schemas.microsoft.com/office/drawing/2014/main" id="{B73AF298-502C-CCAE-946F-90E6B9E13A53}"/>
              </a:ext>
            </a:extLst>
          </p:cNvPr>
          <p:cNvPicPr>
            <a:picLocks noChangeAspect="1"/>
          </p:cNvPicPr>
          <p:nvPr/>
        </p:nvPicPr>
        <p:blipFill>
          <a:blip r:embed="rId3">
            <a:extLst>
              <a:ext uri="{28A0092B-C50C-407E-A947-70E740481C1C}">
                <a14:useLocalDpi xmlns:a14="http://schemas.microsoft.com/office/drawing/2010/main" val="0"/>
              </a:ext>
            </a:extLst>
          </a:blip>
          <a:srcRect l="13940" t="23952" r="11417" b="13000"/>
          <a:stretch>
            <a:fillRect/>
          </a:stretch>
        </p:blipFill>
        <p:spPr>
          <a:xfrm>
            <a:off x="-23814" y="0"/>
            <a:ext cx="1144632" cy="1016702"/>
          </a:xfrm>
          <a:prstGeom prst="rect">
            <a:avLst/>
          </a:prstGeom>
        </p:spPr>
      </p:pic>
      <p:sp>
        <p:nvSpPr>
          <p:cNvPr id="3" name="Footer Placeholder 1">
            <a:extLst>
              <a:ext uri="{FF2B5EF4-FFF2-40B4-BE49-F238E27FC236}">
                <a16:creationId xmlns:a16="http://schemas.microsoft.com/office/drawing/2014/main" id="{15D5E98F-BBF0-5961-9BFE-6E41384ADC36}"/>
              </a:ext>
            </a:extLst>
          </p:cNvPr>
          <p:cNvSpPr txBox="1">
            <a:spLocks/>
          </p:cNvSpPr>
          <p:nvPr/>
        </p:nvSpPr>
        <p:spPr>
          <a:xfrm rot="16200000">
            <a:off x="-2156801" y="3515895"/>
            <a:ext cx="4848225"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GB" sz="1200" i="1">
                <a:solidFill>
                  <a:schemeClr val="bg1">
                    <a:lumMod val="10000"/>
                  </a:schemeClr>
                </a:solidFill>
              </a:rPr>
              <a:t>WPD 5.8_Site Initiation Visit Slide Set Template_V4.0_09-Oct-2025</a:t>
            </a:r>
          </a:p>
        </p:txBody>
      </p:sp>
    </p:spTree>
    <p:extLst>
      <p:ext uri="{BB962C8B-B14F-4D97-AF65-F5344CB8AC3E}">
        <p14:creationId xmlns:p14="http://schemas.microsoft.com/office/powerpoint/2010/main" val="11405057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4F50A0-02BF-521D-76BE-8ABC439D032B}"/>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0351FA02-1DA2-5877-B823-5365733AC979}"/>
              </a:ext>
            </a:extLst>
          </p:cNvPr>
          <p:cNvSpPr/>
          <p:nvPr/>
        </p:nvSpPr>
        <p:spPr>
          <a:xfrm>
            <a:off x="0" y="1274345"/>
            <a:ext cx="12192000" cy="5583655"/>
          </a:xfrm>
          <a:prstGeom prst="rect">
            <a:avLst/>
          </a:prstGeom>
          <a:solidFill>
            <a:srgbClr val="FCFBF8"/>
          </a:solidFill>
          <a:ln>
            <a:solidFill>
              <a:srgbClr val="FCFBF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itle 4">
            <a:extLst>
              <a:ext uri="{FF2B5EF4-FFF2-40B4-BE49-F238E27FC236}">
                <a16:creationId xmlns:a16="http://schemas.microsoft.com/office/drawing/2014/main" id="{661B0B78-FBE2-7F53-1168-AD9ACDD3C8D2}"/>
              </a:ext>
            </a:extLst>
          </p:cNvPr>
          <p:cNvSpPr>
            <a:spLocks noGrp="1"/>
          </p:cNvSpPr>
          <p:nvPr>
            <p:ph type="title"/>
          </p:nvPr>
        </p:nvSpPr>
        <p:spPr>
          <a:xfrm>
            <a:off x="1325563" y="153472"/>
            <a:ext cx="10440987" cy="900000"/>
          </a:xfrm>
        </p:spPr>
        <p:txBody>
          <a:bodyPr>
            <a:normAutofit/>
          </a:bodyPr>
          <a:lstStyle/>
          <a:p>
            <a:r>
              <a:rPr lang="en-US"/>
              <a:t>AE reporting</a:t>
            </a:r>
          </a:p>
        </p:txBody>
      </p:sp>
      <p:sp>
        <p:nvSpPr>
          <p:cNvPr id="2" name="Slide Number Placeholder 1">
            <a:extLst>
              <a:ext uri="{FF2B5EF4-FFF2-40B4-BE49-F238E27FC236}">
                <a16:creationId xmlns:a16="http://schemas.microsoft.com/office/drawing/2014/main" id="{09F9D079-B942-523D-641C-7F36224EEFF2}"/>
              </a:ext>
            </a:extLst>
          </p:cNvPr>
          <p:cNvSpPr>
            <a:spLocks noGrp="1"/>
          </p:cNvSpPr>
          <p:nvPr>
            <p:ph type="sldNum" sz="quarter" idx="4"/>
          </p:nvPr>
        </p:nvSpPr>
        <p:spPr/>
        <p:txBody>
          <a:bodyPr/>
          <a:lstStyle/>
          <a:p>
            <a:fld id="{820EACED-CA5D-B048-836B-BF30EF0E914A}" type="slidenum">
              <a:rPr lang="en-US" smtClean="0"/>
              <a:pPr/>
              <a:t>59</a:t>
            </a:fld>
            <a:endParaRPr lang="en-US"/>
          </a:p>
        </p:txBody>
      </p:sp>
      <p:sp>
        <p:nvSpPr>
          <p:cNvPr id="8" name="TextBox 7">
            <a:extLst>
              <a:ext uri="{FF2B5EF4-FFF2-40B4-BE49-F238E27FC236}">
                <a16:creationId xmlns:a16="http://schemas.microsoft.com/office/drawing/2014/main" id="{438EE5B4-4B1D-B35E-112E-3B8BD94C2CB8}"/>
              </a:ext>
            </a:extLst>
          </p:cNvPr>
          <p:cNvSpPr txBox="1"/>
          <p:nvPr/>
        </p:nvSpPr>
        <p:spPr>
          <a:xfrm>
            <a:off x="907500" y="1713120"/>
            <a:ext cx="11163367" cy="5539978"/>
          </a:xfrm>
          <a:prstGeom prst="rect">
            <a:avLst/>
          </a:prstGeom>
          <a:noFill/>
        </p:spPr>
        <p:txBody>
          <a:bodyPr wrap="square" rtlCol="0">
            <a:spAutoFit/>
          </a:bodyPr>
          <a:lstStyle/>
          <a:p>
            <a:r>
              <a:rPr lang="en-GB" sz="2000" b="1">
                <a:solidFill>
                  <a:srgbClr val="BE8FC3"/>
                </a:solidFill>
              </a:rPr>
              <a:t>Adverse event reporting</a:t>
            </a:r>
            <a:r>
              <a:rPr lang="en-GB" sz="2000">
                <a:solidFill>
                  <a:srgbClr val="CCA8D0"/>
                </a:solidFill>
              </a:rPr>
              <a:t> </a:t>
            </a:r>
          </a:p>
          <a:p>
            <a:pPr marL="285750" indent="-285750">
              <a:buFont typeface="Arial" panose="020B0604020202020204" pitchFamily="34" charset="0"/>
              <a:buChar char="•"/>
            </a:pPr>
            <a:endParaRPr lang="en-GB" sz="2000"/>
          </a:p>
          <a:p>
            <a:pPr marL="285750" indent="-285750">
              <a:buFont typeface="Arial" panose="020B0604020202020204" pitchFamily="34" charset="0"/>
              <a:buChar char="•"/>
            </a:pPr>
            <a:r>
              <a:rPr lang="en-GB" sz="2000"/>
              <a:t>CTCAE V6.0 - </a:t>
            </a:r>
            <a:r>
              <a:rPr lang="en-GB" sz="2000">
                <a:hlinkClick r:id="rId3"/>
              </a:rPr>
              <a:t>https://dctd.cancer.gov/research/ctep-trials/trial-development</a:t>
            </a:r>
            <a:endParaRPr lang="en-GB" sz="2000"/>
          </a:p>
          <a:p>
            <a:pPr marL="285750" indent="-285750">
              <a:buFont typeface="Arial" panose="020B0604020202020204" pitchFamily="34" charset="0"/>
              <a:buChar char="•"/>
            </a:pPr>
            <a:endParaRPr lang="en-GB" sz="2000"/>
          </a:p>
          <a:p>
            <a:r>
              <a:rPr lang="en-US" b="1"/>
              <a:t>Grade 1 </a:t>
            </a:r>
            <a:r>
              <a:rPr lang="en-US"/>
              <a:t>Mild; asymptomatic or mild symptoms; clinical or diagnostic observations only; intervention not indicated.</a:t>
            </a:r>
            <a:endParaRPr lang="en-GB"/>
          </a:p>
          <a:p>
            <a:r>
              <a:rPr lang="en-US" b="1"/>
              <a:t>Grade 2 </a:t>
            </a:r>
            <a:r>
              <a:rPr lang="en-US"/>
              <a:t>Moderate; minimal, local or noninvasive intervention indicated; limiting age- appropriate instrumental ADL*.</a:t>
            </a:r>
            <a:endParaRPr lang="en-GB"/>
          </a:p>
          <a:p>
            <a:r>
              <a:rPr lang="en-US" b="1"/>
              <a:t>Grade 3 </a:t>
            </a:r>
            <a:r>
              <a:rPr lang="en-US"/>
              <a:t>Severe or medically significant but not immediately life-threatening; hospitalization or prolongation of hospitalization indicated; disabling; limiting self care ADL </a:t>
            </a:r>
            <a:r>
              <a:rPr lang="en-GB" u="sng"/>
              <a:t>or severe impact on age appropriate normal daily activity (</a:t>
            </a:r>
            <a:r>
              <a:rPr lang="en-GB" u="sng" err="1"/>
              <a:t>pediatric</a:t>
            </a:r>
            <a:r>
              <a:rPr lang="en-GB" u="sng"/>
              <a:t>)</a:t>
            </a:r>
            <a:r>
              <a:rPr lang="en-GB"/>
              <a:t> </a:t>
            </a:r>
            <a:r>
              <a:rPr lang="en-US"/>
              <a:t> **.</a:t>
            </a:r>
            <a:endParaRPr lang="en-GB"/>
          </a:p>
          <a:p>
            <a:r>
              <a:rPr lang="en-US" b="1"/>
              <a:t>Grade 4 </a:t>
            </a:r>
            <a:r>
              <a:rPr lang="en-US"/>
              <a:t>Life-threatening consequences; urgent intervention indicated.</a:t>
            </a:r>
            <a:endParaRPr lang="en-GB"/>
          </a:p>
          <a:p>
            <a:r>
              <a:rPr lang="en-US" b="1"/>
              <a:t>Grade 5 </a:t>
            </a:r>
            <a:r>
              <a:rPr lang="en-US"/>
              <a:t>Death related to AE.</a:t>
            </a:r>
            <a:endParaRPr lang="en-GB"/>
          </a:p>
          <a:p>
            <a:r>
              <a:rPr lang="en-GB" err="1"/>
              <a:t>Pediatric</a:t>
            </a:r>
            <a:r>
              <a:rPr lang="en-GB"/>
              <a:t> Activities of Daily Living (ADL): </a:t>
            </a:r>
          </a:p>
          <a:p>
            <a:r>
              <a:rPr lang="en-GB"/>
              <a:t>*Mild/moderate impact on age-appropriate normal daily activity. </a:t>
            </a:r>
          </a:p>
          <a:p>
            <a:r>
              <a:rPr lang="en-GB"/>
              <a:t>**Severe impact on age-appropriate normal daily activity.</a:t>
            </a:r>
          </a:p>
          <a:p>
            <a:r>
              <a:rPr lang="en-GB"/>
              <a:t> </a:t>
            </a:r>
          </a:p>
          <a:p>
            <a:r>
              <a:rPr lang="en-GB" u="sng">
                <a:hlinkClick r:id="rId4"/>
              </a:rPr>
              <a:t>https://dctd.cancer.gov/research/ctep-trials/for-sites/adverse-events/ctcae-v6.pdf</a:t>
            </a:r>
            <a:endParaRPr lang="en-GB" sz="2000"/>
          </a:p>
          <a:p>
            <a:endParaRPr lang="en-GB" sz="2000"/>
          </a:p>
        </p:txBody>
      </p:sp>
      <p:sp>
        <p:nvSpPr>
          <p:cNvPr id="3" name="Footer Placeholder 1">
            <a:extLst>
              <a:ext uri="{FF2B5EF4-FFF2-40B4-BE49-F238E27FC236}">
                <a16:creationId xmlns:a16="http://schemas.microsoft.com/office/drawing/2014/main" id="{55BCCCC9-57BF-09EA-F973-BD288EF42579}"/>
              </a:ext>
            </a:extLst>
          </p:cNvPr>
          <p:cNvSpPr txBox="1">
            <a:spLocks/>
          </p:cNvSpPr>
          <p:nvPr/>
        </p:nvSpPr>
        <p:spPr>
          <a:xfrm rot="16200000">
            <a:off x="-2156801" y="3515895"/>
            <a:ext cx="4848225"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GB" sz="1200" i="1">
                <a:solidFill>
                  <a:schemeClr val="bg1">
                    <a:lumMod val="10000"/>
                  </a:schemeClr>
                </a:solidFill>
              </a:rPr>
              <a:t>WPD 5.8_Site Initiation Visit Slide Set Template_V4.0_09-Oct-2025</a:t>
            </a:r>
          </a:p>
        </p:txBody>
      </p:sp>
      <p:pic>
        <p:nvPicPr>
          <p:cNvPr id="4" name="Picture 3" descr="A hand holding a baby&#10;&#10;AI-generated content may be incorrect.">
            <a:extLst>
              <a:ext uri="{FF2B5EF4-FFF2-40B4-BE49-F238E27FC236}">
                <a16:creationId xmlns:a16="http://schemas.microsoft.com/office/drawing/2014/main" id="{FE5027F6-8F94-D6E8-D411-C21C65F45AEB}"/>
              </a:ext>
            </a:extLst>
          </p:cNvPr>
          <p:cNvPicPr>
            <a:picLocks noChangeAspect="1"/>
          </p:cNvPicPr>
          <p:nvPr/>
        </p:nvPicPr>
        <p:blipFill>
          <a:blip r:embed="rId5">
            <a:extLst>
              <a:ext uri="{28A0092B-C50C-407E-A947-70E740481C1C}">
                <a14:useLocalDpi xmlns:a14="http://schemas.microsoft.com/office/drawing/2010/main" val="0"/>
              </a:ext>
            </a:extLst>
          </a:blip>
          <a:srcRect l="13940" t="23952" r="11417" b="13000"/>
          <a:stretch>
            <a:fillRect/>
          </a:stretch>
        </p:blipFill>
        <p:spPr>
          <a:xfrm>
            <a:off x="-23814" y="0"/>
            <a:ext cx="1144632" cy="1016702"/>
          </a:xfrm>
          <a:prstGeom prst="rect">
            <a:avLst/>
          </a:prstGeom>
        </p:spPr>
      </p:pic>
    </p:spTree>
    <p:extLst>
      <p:ext uri="{BB962C8B-B14F-4D97-AF65-F5344CB8AC3E}">
        <p14:creationId xmlns:p14="http://schemas.microsoft.com/office/powerpoint/2010/main" val="12002027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706EBF-3503-C162-08A3-E3708530C510}"/>
            </a:ext>
          </a:extLst>
        </p:cNvPr>
        <p:cNvGrpSpPr/>
        <p:nvPr/>
      </p:nvGrpSpPr>
      <p:grpSpPr>
        <a:xfrm>
          <a:off x="0" y="0"/>
          <a:ext cx="0" cy="0"/>
          <a:chOff x="0" y="0"/>
          <a:chExt cx="0" cy="0"/>
        </a:xfrm>
      </p:grpSpPr>
      <p:sp>
        <p:nvSpPr>
          <p:cNvPr id="9" name="Title 8">
            <a:extLst>
              <a:ext uri="{FF2B5EF4-FFF2-40B4-BE49-F238E27FC236}">
                <a16:creationId xmlns:a16="http://schemas.microsoft.com/office/drawing/2014/main" id="{37BEDDE3-E938-CCE6-4290-066E6646EF59}"/>
              </a:ext>
            </a:extLst>
          </p:cNvPr>
          <p:cNvSpPr>
            <a:spLocks noGrp="1"/>
          </p:cNvSpPr>
          <p:nvPr>
            <p:ph type="ctrTitle"/>
          </p:nvPr>
        </p:nvSpPr>
        <p:spPr>
          <a:xfrm>
            <a:off x="869130" y="2081863"/>
            <a:ext cx="11499850" cy="1620837"/>
          </a:xfrm>
        </p:spPr>
        <p:txBody>
          <a:bodyPr>
            <a:normAutofit/>
          </a:bodyPr>
          <a:lstStyle/>
          <a:p>
            <a:r>
              <a:rPr lang="en-GB"/>
              <a:t>Protocol Deviations</a:t>
            </a:r>
          </a:p>
        </p:txBody>
      </p:sp>
      <p:grpSp>
        <p:nvGrpSpPr>
          <p:cNvPr id="3" name="Group 2">
            <a:extLst>
              <a:ext uri="{FF2B5EF4-FFF2-40B4-BE49-F238E27FC236}">
                <a16:creationId xmlns:a16="http://schemas.microsoft.com/office/drawing/2014/main" id="{C4912286-C818-F4E5-7BEC-E1A043AF984A}"/>
              </a:ext>
            </a:extLst>
          </p:cNvPr>
          <p:cNvGrpSpPr/>
          <p:nvPr/>
        </p:nvGrpSpPr>
        <p:grpSpPr>
          <a:xfrm>
            <a:off x="-123323" y="5620417"/>
            <a:ext cx="12315323" cy="1395014"/>
            <a:chOff x="-123323" y="5675533"/>
            <a:chExt cx="12315323" cy="1395014"/>
          </a:xfrm>
        </p:grpSpPr>
        <p:sp>
          <p:nvSpPr>
            <p:cNvPr id="10" name="Rectangle 9">
              <a:extLst>
                <a:ext uri="{FF2B5EF4-FFF2-40B4-BE49-F238E27FC236}">
                  <a16:creationId xmlns:a16="http://schemas.microsoft.com/office/drawing/2014/main" id="{86C2E8DF-BDEE-7A4F-AA17-2401AF2FC9D4}"/>
                </a:ext>
              </a:extLst>
            </p:cNvPr>
            <p:cNvSpPr/>
            <p:nvPr/>
          </p:nvSpPr>
          <p:spPr>
            <a:xfrm>
              <a:off x="0" y="5868969"/>
              <a:ext cx="12192000" cy="1048997"/>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1" name="Picture 10" descr="Blue text on a black background&#10;&#10;Description automatically generated">
              <a:extLst>
                <a:ext uri="{FF2B5EF4-FFF2-40B4-BE49-F238E27FC236}">
                  <a16:creationId xmlns:a16="http://schemas.microsoft.com/office/drawing/2014/main" id="{CE3F281F-E069-3B1F-FEC5-16CE9BDE4915}"/>
                </a:ext>
              </a:extLst>
            </p:cNvPr>
            <p:cNvPicPr>
              <a:picLocks noChangeAspect="1"/>
            </p:cNvPicPr>
            <p:nvPr/>
          </p:nvPicPr>
          <p:blipFill>
            <a:blip r:embed="rId3"/>
            <a:stretch>
              <a:fillRect/>
            </a:stretch>
          </p:blipFill>
          <p:spPr>
            <a:xfrm>
              <a:off x="10282236" y="5957176"/>
              <a:ext cx="1643064" cy="863970"/>
            </a:xfrm>
            <a:prstGeom prst="rect">
              <a:avLst/>
            </a:prstGeom>
          </p:spPr>
        </p:pic>
        <p:pic>
          <p:nvPicPr>
            <p:cNvPr id="12" name="Picture 11" descr="A logo of a baby in a hand&#10;&#10;AI-generated content may be incorrect.">
              <a:extLst>
                <a:ext uri="{FF2B5EF4-FFF2-40B4-BE49-F238E27FC236}">
                  <a16:creationId xmlns:a16="http://schemas.microsoft.com/office/drawing/2014/main" id="{9A2C5779-B2F1-67E7-1A88-FF4A01C489E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3323" y="5675533"/>
              <a:ext cx="1979196" cy="1395014"/>
            </a:xfrm>
            <a:prstGeom prst="rect">
              <a:avLst/>
            </a:prstGeom>
          </p:spPr>
        </p:pic>
        <p:pic>
          <p:nvPicPr>
            <p:cNvPr id="13" name="Picture 2" descr="University Hospitals of Derby and Burton NHS Foundation Trust – My Planned  Care NHS">
              <a:extLst>
                <a:ext uri="{FF2B5EF4-FFF2-40B4-BE49-F238E27FC236}">
                  <a16:creationId xmlns:a16="http://schemas.microsoft.com/office/drawing/2014/main" id="{184A9B85-4CEC-5D97-1227-595A4A1C540C}"/>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20026" b="20449"/>
            <a:stretch>
              <a:fillRect/>
            </a:stretch>
          </p:blipFill>
          <p:spPr bwMode="auto">
            <a:xfrm>
              <a:off x="2065956" y="5868969"/>
              <a:ext cx="2592640" cy="1091503"/>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a:extLst>
                <a:ext uri="{FF2B5EF4-FFF2-40B4-BE49-F238E27FC236}">
                  <a16:creationId xmlns:a16="http://schemas.microsoft.com/office/drawing/2014/main" id="{4BEC0CA5-7DEF-1C47-513D-95A80E50A1C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734061" y="6086288"/>
              <a:ext cx="3540723" cy="630249"/>
            </a:xfrm>
            <a:prstGeom prst="rect">
              <a:avLst/>
            </a:prstGeom>
            <a:noFill/>
            <a:extLst>
              <a:ext uri="{909E8E84-426E-40DD-AFC4-6F175D3DCCD1}">
                <a14:hiddenFill xmlns:a14="http://schemas.microsoft.com/office/drawing/2010/main">
                  <a:solidFill>
                    <a:srgbClr val="FFFFFF"/>
                  </a:solidFill>
                </a14:hiddenFill>
              </a:ext>
            </a:extLst>
          </p:spPr>
        </p:pic>
      </p:grpSp>
      <p:sp>
        <p:nvSpPr>
          <p:cNvPr id="4" name="Footer Placeholder 1">
            <a:extLst>
              <a:ext uri="{FF2B5EF4-FFF2-40B4-BE49-F238E27FC236}">
                <a16:creationId xmlns:a16="http://schemas.microsoft.com/office/drawing/2014/main" id="{FE1728CF-5231-388F-BDC2-2DAE95811805}"/>
              </a:ext>
            </a:extLst>
          </p:cNvPr>
          <p:cNvSpPr txBox="1">
            <a:spLocks/>
          </p:cNvSpPr>
          <p:nvPr/>
        </p:nvSpPr>
        <p:spPr>
          <a:xfrm rot="16200000">
            <a:off x="-2241550" y="3246437"/>
            <a:ext cx="4848225"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GB" sz="1200" i="1">
                <a:solidFill>
                  <a:schemeClr val="bg1"/>
                </a:solidFill>
              </a:rPr>
              <a:t>WPD 5.8_Site Initiation Visit Slide Set Template_V4.0_09-Oct-2025</a:t>
            </a:r>
          </a:p>
        </p:txBody>
      </p:sp>
    </p:spTree>
    <p:extLst>
      <p:ext uri="{BB962C8B-B14F-4D97-AF65-F5344CB8AC3E}">
        <p14:creationId xmlns:p14="http://schemas.microsoft.com/office/powerpoint/2010/main" val="18065786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E90D37-B193-80FE-80CE-73BEB9103D2A}"/>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D53D4185-AD1F-7C07-8034-ADB6EFFDAB6A}"/>
              </a:ext>
            </a:extLst>
          </p:cNvPr>
          <p:cNvSpPr/>
          <p:nvPr/>
        </p:nvSpPr>
        <p:spPr>
          <a:xfrm>
            <a:off x="0" y="1274345"/>
            <a:ext cx="12192000" cy="5583655"/>
          </a:xfrm>
          <a:prstGeom prst="rect">
            <a:avLst/>
          </a:prstGeom>
          <a:solidFill>
            <a:srgbClr val="FCFBF8"/>
          </a:solidFill>
          <a:ln>
            <a:solidFill>
              <a:srgbClr val="FCFBF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itle 4">
            <a:extLst>
              <a:ext uri="{FF2B5EF4-FFF2-40B4-BE49-F238E27FC236}">
                <a16:creationId xmlns:a16="http://schemas.microsoft.com/office/drawing/2014/main" id="{9653FC69-2D76-C132-46B6-95812CE45927}"/>
              </a:ext>
            </a:extLst>
          </p:cNvPr>
          <p:cNvSpPr>
            <a:spLocks noGrp="1"/>
          </p:cNvSpPr>
          <p:nvPr>
            <p:ph type="title"/>
          </p:nvPr>
        </p:nvSpPr>
        <p:spPr>
          <a:xfrm>
            <a:off x="1325563" y="153472"/>
            <a:ext cx="10440987" cy="900000"/>
          </a:xfrm>
        </p:spPr>
        <p:txBody>
          <a:bodyPr>
            <a:normAutofit/>
          </a:bodyPr>
          <a:lstStyle/>
          <a:p>
            <a:r>
              <a:rPr lang="en-US"/>
              <a:t>Protocol Deviations</a:t>
            </a:r>
          </a:p>
        </p:txBody>
      </p:sp>
      <p:sp>
        <p:nvSpPr>
          <p:cNvPr id="2" name="Slide Number Placeholder 1">
            <a:extLst>
              <a:ext uri="{FF2B5EF4-FFF2-40B4-BE49-F238E27FC236}">
                <a16:creationId xmlns:a16="http://schemas.microsoft.com/office/drawing/2014/main" id="{5DF1AEC9-3C2B-14AC-320A-B6630E0F133C}"/>
              </a:ext>
            </a:extLst>
          </p:cNvPr>
          <p:cNvSpPr>
            <a:spLocks noGrp="1"/>
          </p:cNvSpPr>
          <p:nvPr>
            <p:ph type="sldNum" sz="quarter" idx="4"/>
          </p:nvPr>
        </p:nvSpPr>
        <p:spPr/>
        <p:txBody>
          <a:bodyPr/>
          <a:lstStyle/>
          <a:p>
            <a:fld id="{820EACED-CA5D-B048-836B-BF30EF0E914A}" type="slidenum">
              <a:rPr lang="en-US" smtClean="0"/>
              <a:pPr/>
              <a:t>61</a:t>
            </a:fld>
            <a:endParaRPr lang="en-US"/>
          </a:p>
        </p:txBody>
      </p:sp>
      <p:sp>
        <p:nvSpPr>
          <p:cNvPr id="8" name="TextBox 7">
            <a:extLst>
              <a:ext uri="{FF2B5EF4-FFF2-40B4-BE49-F238E27FC236}">
                <a16:creationId xmlns:a16="http://schemas.microsoft.com/office/drawing/2014/main" id="{C858498E-E11C-F30A-8E73-7E6EDA3EA069}"/>
              </a:ext>
            </a:extLst>
          </p:cNvPr>
          <p:cNvSpPr txBox="1"/>
          <p:nvPr/>
        </p:nvSpPr>
        <p:spPr>
          <a:xfrm>
            <a:off x="907501" y="1713120"/>
            <a:ext cx="10658858" cy="5693866"/>
          </a:xfrm>
          <a:prstGeom prst="rect">
            <a:avLst/>
          </a:prstGeom>
          <a:noFill/>
        </p:spPr>
        <p:txBody>
          <a:bodyPr wrap="square" rtlCol="0">
            <a:spAutoFit/>
          </a:bodyPr>
          <a:lstStyle/>
          <a:p>
            <a:pPr>
              <a:lnSpc>
                <a:spcPct val="150000"/>
              </a:lnSpc>
            </a:pPr>
            <a:r>
              <a:rPr lang="en-GB" sz="2000"/>
              <a:t>The following are examples of a </a:t>
            </a:r>
            <a:r>
              <a:rPr lang="en-GB" sz="2000" b="1">
                <a:solidFill>
                  <a:srgbClr val="BE8FC3"/>
                </a:solidFill>
              </a:rPr>
              <a:t>deviation of the protocol </a:t>
            </a:r>
            <a:r>
              <a:rPr lang="en-GB" sz="2000"/>
              <a:t>and are not permitted:</a:t>
            </a:r>
          </a:p>
          <a:p>
            <a:pPr>
              <a:lnSpc>
                <a:spcPct val="150000"/>
              </a:lnSpc>
            </a:pPr>
            <a:endParaRPr lang="en-GB" sz="2000"/>
          </a:p>
          <a:p>
            <a:pPr marL="457200" indent="-457200">
              <a:lnSpc>
                <a:spcPct val="150000"/>
              </a:lnSpc>
              <a:buFont typeface="+mj-lt"/>
              <a:buAutoNum type="arabicPeriod"/>
            </a:pPr>
            <a:r>
              <a:rPr lang="en-GB" sz="2400">
                <a:solidFill>
                  <a:srgbClr val="FF0000"/>
                </a:solidFill>
              </a:rPr>
              <a:t>Inclusion/exclusion criteria deviation</a:t>
            </a:r>
          </a:p>
          <a:p>
            <a:pPr marL="457200" indent="-457200">
              <a:lnSpc>
                <a:spcPct val="150000"/>
              </a:lnSpc>
              <a:buFont typeface="+mj-lt"/>
              <a:buAutoNum type="arabicPeriod"/>
            </a:pPr>
            <a:endParaRPr lang="en-GB" sz="2400">
              <a:solidFill>
                <a:srgbClr val="FF0000"/>
              </a:solidFill>
            </a:endParaRPr>
          </a:p>
          <a:p>
            <a:pPr marL="457200" indent="-457200">
              <a:lnSpc>
                <a:spcPct val="150000"/>
              </a:lnSpc>
              <a:buFont typeface="+mj-lt"/>
              <a:buAutoNum type="arabicPeriod"/>
            </a:pPr>
            <a:r>
              <a:rPr lang="en-GB" sz="2400">
                <a:solidFill>
                  <a:srgbClr val="FF0000"/>
                </a:solidFill>
              </a:rPr>
              <a:t>Participants mother did not provide written informed consent before undergoing trial procedures/ data collection</a:t>
            </a:r>
          </a:p>
          <a:p>
            <a:pPr marL="285750" indent="-285750">
              <a:buFont typeface="Arial" panose="020B0604020202020204" pitchFamily="34" charset="0"/>
              <a:buChar char="•"/>
            </a:pPr>
            <a:endParaRPr lang="en-GB" sz="2000"/>
          </a:p>
          <a:p>
            <a:pPr marL="285750" indent="-285750">
              <a:buFont typeface="Arial" panose="020B0604020202020204" pitchFamily="34" charset="0"/>
              <a:buChar char="•"/>
            </a:pPr>
            <a:endParaRPr lang="en-GB" sz="2000"/>
          </a:p>
          <a:p>
            <a:r>
              <a:rPr lang="en-GB" sz="2000"/>
              <a:t>If any protocol deviation is identified, please contact us so it can be appropriately managed</a:t>
            </a:r>
          </a:p>
          <a:p>
            <a:pPr marL="285750" indent="-285750">
              <a:buFont typeface="Arial" panose="020B0604020202020204" pitchFamily="34" charset="0"/>
              <a:buChar char="•"/>
            </a:pPr>
            <a:endParaRPr lang="en-GB" sz="2000"/>
          </a:p>
          <a:p>
            <a:r>
              <a:rPr lang="en-GB" sz="2000"/>
              <a:t>If unsure, please get in touch = </a:t>
            </a:r>
            <a:r>
              <a:rPr lang="en-GB" sz="2000">
                <a:hlinkClick r:id="rId3"/>
              </a:rPr>
              <a:t>dexta@nottingham.ac.uk</a:t>
            </a:r>
            <a:r>
              <a:rPr lang="en-GB" sz="2000"/>
              <a:t>  </a:t>
            </a:r>
          </a:p>
          <a:p>
            <a:pPr marL="285750" indent="-285750">
              <a:buFont typeface="Arial" panose="020B0604020202020204" pitchFamily="34" charset="0"/>
              <a:buChar char="•"/>
            </a:pPr>
            <a:endParaRPr lang="en-GB" sz="2000"/>
          </a:p>
          <a:p>
            <a:pPr marL="285750" indent="-285750">
              <a:buFont typeface="Arial" panose="020B0604020202020204" pitchFamily="34" charset="0"/>
              <a:buChar char="•"/>
            </a:pPr>
            <a:endParaRPr lang="en-GB" sz="2000"/>
          </a:p>
          <a:p>
            <a:endParaRPr lang="en-GB" sz="2000"/>
          </a:p>
        </p:txBody>
      </p:sp>
      <p:pic>
        <p:nvPicPr>
          <p:cNvPr id="7" name="Picture 6" descr="A hand holding a baby&#10;&#10;AI-generated content may be incorrect.">
            <a:extLst>
              <a:ext uri="{FF2B5EF4-FFF2-40B4-BE49-F238E27FC236}">
                <a16:creationId xmlns:a16="http://schemas.microsoft.com/office/drawing/2014/main" id="{D7FBAF7C-1584-C657-E1D5-04340A79B01E}"/>
              </a:ext>
            </a:extLst>
          </p:cNvPr>
          <p:cNvPicPr>
            <a:picLocks noChangeAspect="1"/>
          </p:cNvPicPr>
          <p:nvPr/>
        </p:nvPicPr>
        <p:blipFill>
          <a:blip r:embed="rId4">
            <a:extLst>
              <a:ext uri="{28A0092B-C50C-407E-A947-70E740481C1C}">
                <a14:useLocalDpi xmlns:a14="http://schemas.microsoft.com/office/drawing/2010/main" val="0"/>
              </a:ext>
            </a:extLst>
          </a:blip>
          <a:srcRect l="13940" t="23952" r="11417" b="13000"/>
          <a:stretch>
            <a:fillRect/>
          </a:stretch>
        </p:blipFill>
        <p:spPr>
          <a:xfrm>
            <a:off x="-23814" y="0"/>
            <a:ext cx="1144632" cy="1016702"/>
          </a:xfrm>
          <a:prstGeom prst="rect">
            <a:avLst/>
          </a:prstGeom>
        </p:spPr>
      </p:pic>
      <p:sp>
        <p:nvSpPr>
          <p:cNvPr id="3" name="Footer Placeholder 1">
            <a:extLst>
              <a:ext uri="{FF2B5EF4-FFF2-40B4-BE49-F238E27FC236}">
                <a16:creationId xmlns:a16="http://schemas.microsoft.com/office/drawing/2014/main" id="{8BB95B9D-8C96-9703-BDB7-197848351AAE}"/>
              </a:ext>
            </a:extLst>
          </p:cNvPr>
          <p:cNvSpPr txBox="1">
            <a:spLocks/>
          </p:cNvSpPr>
          <p:nvPr/>
        </p:nvSpPr>
        <p:spPr>
          <a:xfrm rot="16200000">
            <a:off x="-2156801" y="3515895"/>
            <a:ext cx="4848225"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GB" sz="1200" i="1">
                <a:solidFill>
                  <a:schemeClr val="bg1">
                    <a:lumMod val="10000"/>
                  </a:schemeClr>
                </a:solidFill>
              </a:rPr>
              <a:t>WPD 5.8_Site Initiation Visit Slide Set Template_V4.0_09-Oct-2025</a:t>
            </a:r>
          </a:p>
        </p:txBody>
      </p:sp>
    </p:spTree>
    <p:extLst>
      <p:ext uri="{BB962C8B-B14F-4D97-AF65-F5344CB8AC3E}">
        <p14:creationId xmlns:p14="http://schemas.microsoft.com/office/powerpoint/2010/main" val="1924542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4D6E56-90F3-7FF0-CD44-3CD83B473AF5}"/>
            </a:ext>
          </a:extLst>
        </p:cNvPr>
        <p:cNvGrpSpPr/>
        <p:nvPr/>
      </p:nvGrpSpPr>
      <p:grpSpPr>
        <a:xfrm>
          <a:off x="0" y="0"/>
          <a:ext cx="0" cy="0"/>
          <a:chOff x="0" y="0"/>
          <a:chExt cx="0" cy="0"/>
        </a:xfrm>
      </p:grpSpPr>
      <p:sp>
        <p:nvSpPr>
          <p:cNvPr id="9" name="Title 8">
            <a:extLst>
              <a:ext uri="{FF2B5EF4-FFF2-40B4-BE49-F238E27FC236}">
                <a16:creationId xmlns:a16="http://schemas.microsoft.com/office/drawing/2014/main" id="{D4AE981C-6548-0284-3AD2-5EBCD5F38E31}"/>
              </a:ext>
            </a:extLst>
          </p:cNvPr>
          <p:cNvSpPr>
            <a:spLocks noGrp="1"/>
          </p:cNvSpPr>
          <p:nvPr>
            <p:ph type="ctrTitle"/>
          </p:nvPr>
        </p:nvSpPr>
        <p:spPr>
          <a:xfrm>
            <a:off x="869130" y="2081863"/>
            <a:ext cx="11499850" cy="1620837"/>
          </a:xfrm>
        </p:spPr>
        <p:txBody>
          <a:bodyPr>
            <a:normAutofit/>
          </a:bodyPr>
          <a:lstStyle/>
          <a:p>
            <a:r>
              <a:rPr lang="en-GB"/>
              <a:t>Internal pilot</a:t>
            </a:r>
          </a:p>
        </p:txBody>
      </p:sp>
      <p:grpSp>
        <p:nvGrpSpPr>
          <p:cNvPr id="3" name="Group 2">
            <a:extLst>
              <a:ext uri="{FF2B5EF4-FFF2-40B4-BE49-F238E27FC236}">
                <a16:creationId xmlns:a16="http://schemas.microsoft.com/office/drawing/2014/main" id="{9907E827-9A15-CDDB-FFD1-93FF5470B820}"/>
              </a:ext>
            </a:extLst>
          </p:cNvPr>
          <p:cNvGrpSpPr/>
          <p:nvPr/>
        </p:nvGrpSpPr>
        <p:grpSpPr>
          <a:xfrm>
            <a:off x="-123323" y="5620417"/>
            <a:ext cx="12315323" cy="1395014"/>
            <a:chOff x="-123323" y="5675533"/>
            <a:chExt cx="12315323" cy="1395014"/>
          </a:xfrm>
        </p:grpSpPr>
        <p:sp>
          <p:nvSpPr>
            <p:cNvPr id="10" name="Rectangle 9">
              <a:extLst>
                <a:ext uri="{FF2B5EF4-FFF2-40B4-BE49-F238E27FC236}">
                  <a16:creationId xmlns:a16="http://schemas.microsoft.com/office/drawing/2014/main" id="{17467DC1-7A91-053E-DFF6-2C72951B642A}"/>
                </a:ext>
              </a:extLst>
            </p:cNvPr>
            <p:cNvSpPr/>
            <p:nvPr/>
          </p:nvSpPr>
          <p:spPr>
            <a:xfrm>
              <a:off x="0" y="5868969"/>
              <a:ext cx="12192000" cy="1048997"/>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1" name="Picture 10" descr="Blue text on a black background&#10;&#10;Description automatically generated">
              <a:extLst>
                <a:ext uri="{FF2B5EF4-FFF2-40B4-BE49-F238E27FC236}">
                  <a16:creationId xmlns:a16="http://schemas.microsoft.com/office/drawing/2014/main" id="{11C573AD-D6E0-5473-654C-EB99F46C6FDF}"/>
                </a:ext>
              </a:extLst>
            </p:cNvPr>
            <p:cNvPicPr>
              <a:picLocks noChangeAspect="1"/>
            </p:cNvPicPr>
            <p:nvPr/>
          </p:nvPicPr>
          <p:blipFill>
            <a:blip r:embed="rId3"/>
            <a:stretch>
              <a:fillRect/>
            </a:stretch>
          </p:blipFill>
          <p:spPr>
            <a:xfrm>
              <a:off x="10282236" y="5957176"/>
              <a:ext cx="1643064" cy="863970"/>
            </a:xfrm>
            <a:prstGeom prst="rect">
              <a:avLst/>
            </a:prstGeom>
          </p:spPr>
        </p:pic>
        <p:pic>
          <p:nvPicPr>
            <p:cNvPr id="12" name="Picture 11" descr="A logo of a baby in a hand&#10;&#10;AI-generated content may be incorrect.">
              <a:extLst>
                <a:ext uri="{FF2B5EF4-FFF2-40B4-BE49-F238E27FC236}">
                  <a16:creationId xmlns:a16="http://schemas.microsoft.com/office/drawing/2014/main" id="{E074D718-7B70-0157-BF6B-6F02764DAE4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3323" y="5675533"/>
              <a:ext cx="1979196" cy="1395014"/>
            </a:xfrm>
            <a:prstGeom prst="rect">
              <a:avLst/>
            </a:prstGeom>
          </p:spPr>
        </p:pic>
        <p:pic>
          <p:nvPicPr>
            <p:cNvPr id="13" name="Picture 2" descr="University Hospitals of Derby and Burton NHS Foundation Trust – My Planned  Care NHS">
              <a:extLst>
                <a:ext uri="{FF2B5EF4-FFF2-40B4-BE49-F238E27FC236}">
                  <a16:creationId xmlns:a16="http://schemas.microsoft.com/office/drawing/2014/main" id="{6A32CED9-566C-0AD9-5FF6-DFB44E338853}"/>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20026" b="20449"/>
            <a:stretch>
              <a:fillRect/>
            </a:stretch>
          </p:blipFill>
          <p:spPr bwMode="auto">
            <a:xfrm>
              <a:off x="2065956" y="5868969"/>
              <a:ext cx="2592640" cy="1091503"/>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a:extLst>
                <a:ext uri="{FF2B5EF4-FFF2-40B4-BE49-F238E27FC236}">
                  <a16:creationId xmlns:a16="http://schemas.microsoft.com/office/drawing/2014/main" id="{6751F849-C753-BF94-406E-2492722AA3F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734061" y="6086288"/>
              <a:ext cx="3540723" cy="630249"/>
            </a:xfrm>
            <a:prstGeom prst="rect">
              <a:avLst/>
            </a:prstGeom>
            <a:noFill/>
            <a:extLst>
              <a:ext uri="{909E8E84-426E-40DD-AFC4-6F175D3DCCD1}">
                <a14:hiddenFill xmlns:a14="http://schemas.microsoft.com/office/drawing/2010/main">
                  <a:solidFill>
                    <a:srgbClr val="FFFFFF"/>
                  </a:solidFill>
                </a14:hiddenFill>
              </a:ext>
            </a:extLst>
          </p:spPr>
        </p:pic>
      </p:grpSp>
      <p:sp>
        <p:nvSpPr>
          <p:cNvPr id="4" name="Footer Placeholder 1">
            <a:extLst>
              <a:ext uri="{FF2B5EF4-FFF2-40B4-BE49-F238E27FC236}">
                <a16:creationId xmlns:a16="http://schemas.microsoft.com/office/drawing/2014/main" id="{E1C29D80-B6FB-A65F-1909-E81CDB58DDBD}"/>
              </a:ext>
            </a:extLst>
          </p:cNvPr>
          <p:cNvSpPr txBox="1">
            <a:spLocks/>
          </p:cNvSpPr>
          <p:nvPr/>
        </p:nvSpPr>
        <p:spPr>
          <a:xfrm rot="16200000">
            <a:off x="-2241550" y="3246437"/>
            <a:ext cx="4848225"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GB" sz="1200" i="1">
                <a:solidFill>
                  <a:schemeClr val="bg1"/>
                </a:solidFill>
              </a:rPr>
              <a:t>WPD 5.8_Site Initiation Visit Slide Set Template_V4.0_09-Oct-2025</a:t>
            </a:r>
          </a:p>
        </p:txBody>
      </p:sp>
    </p:spTree>
    <p:extLst>
      <p:ext uri="{BB962C8B-B14F-4D97-AF65-F5344CB8AC3E}">
        <p14:creationId xmlns:p14="http://schemas.microsoft.com/office/powerpoint/2010/main" val="3451642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937CD5-A946-8AF4-4C61-580BEDA751C9}"/>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4CA4D9B4-4149-C23B-6DB0-0657ABCBBF02}"/>
              </a:ext>
            </a:extLst>
          </p:cNvPr>
          <p:cNvSpPr/>
          <p:nvPr/>
        </p:nvSpPr>
        <p:spPr>
          <a:xfrm>
            <a:off x="0" y="1274345"/>
            <a:ext cx="12192000" cy="5583655"/>
          </a:xfrm>
          <a:prstGeom prst="rect">
            <a:avLst/>
          </a:prstGeom>
          <a:solidFill>
            <a:srgbClr val="FCFBF8"/>
          </a:solidFill>
          <a:ln>
            <a:solidFill>
              <a:srgbClr val="FCFBF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itle 4">
            <a:extLst>
              <a:ext uri="{FF2B5EF4-FFF2-40B4-BE49-F238E27FC236}">
                <a16:creationId xmlns:a16="http://schemas.microsoft.com/office/drawing/2014/main" id="{611337D8-830A-7E03-C174-B6A2F7B73C96}"/>
              </a:ext>
            </a:extLst>
          </p:cNvPr>
          <p:cNvSpPr>
            <a:spLocks noGrp="1"/>
          </p:cNvSpPr>
          <p:nvPr>
            <p:ph type="title"/>
          </p:nvPr>
        </p:nvSpPr>
        <p:spPr>
          <a:xfrm>
            <a:off x="1325563" y="153472"/>
            <a:ext cx="10440987" cy="900000"/>
          </a:xfrm>
        </p:spPr>
        <p:txBody>
          <a:bodyPr>
            <a:normAutofit/>
          </a:bodyPr>
          <a:lstStyle/>
          <a:p>
            <a:r>
              <a:rPr lang="en-US"/>
              <a:t>Internal pilot</a:t>
            </a:r>
          </a:p>
        </p:txBody>
      </p:sp>
      <p:sp>
        <p:nvSpPr>
          <p:cNvPr id="2" name="Slide Number Placeholder 1">
            <a:extLst>
              <a:ext uri="{FF2B5EF4-FFF2-40B4-BE49-F238E27FC236}">
                <a16:creationId xmlns:a16="http://schemas.microsoft.com/office/drawing/2014/main" id="{83F1CA29-1DF3-7409-DF9A-4816A4ADF9DA}"/>
              </a:ext>
            </a:extLst>
          </p:cNvPr>
          <p:cNvSpPr>
            <a:spLocks noGrp="1"/>
          </p:cNvSpPr>
          <p:nvPr>
            <p:ph type="sldNum" sz="quarter" idx="4"/>
          </p:nvPr>
        </p:nvSpPr>
        <p:spPr/>
        <p:txBody>
          <a:bodyPr/>
          <a:lstStyle/>
          <a:p>
            <a:fld id="{820EACED-CA5D-B048-836B-BF30EF0E914A}" type="slidenum">
              <a:rPr lang="en-US" smtClean="0"/>
              <a:pPr/>
              <a:t>63</a:t>
            </a:fld>
            <a:endParaRPr lang="en-US"/>
          </a:p>
        </p:txBody>
      </p:sp>
      <p:sp>
        <p:nvSpPr>
          <p:cNvPr id="8" name="TextBox 7">
            <a:extLst>
              <a:ext uri="{FF2B5EF4-FFF2-40B4-BE49-F238E27FC236}">
                <a16:creationId xmlns:a16="http://schemas.microsoft.com/office/drawing/2014/main" id="{CCEAEE17-CEF7-C077-27A7-B6EE40A618A1}"/>
              </a:ext>
            </a:extLst>
          </p:cNvPr>
          <p:cNvSpPr txBox="1"/>
          <p:nvPr/>
        </p:nvSpPr>
        <p:spPr>
          <a:xfrm>
            <a:off x="907501" y="1713120"/>
            <a:ext cx="10658858" cy="707886"/>
          </a:xfrm>
          <a:prstGeom prst="rect">
            <a:avLst/>
          </a:prstGeom>
          <a:noFill/>
        </p:spPr>
        <p:txBody>
          <a:bodyPr wrap="square" rtlCol="0">
            <a:spAutoFit/>
          </a:bodyPr>
          <a:lstStyle/>
          <a:p>
            <a:pPr marL="285750" indent="-285750">
              <a:buFont typeface="Arial" panose="020B0604020202020204" pitchFamily="34" charset="0"/>
              <a:buChar char="•"/>
            </a:pPr>
            <a:endParaRPr lang="en-GB" sz="2000"/>
          </a:p>
          <a:p>
            <a:endParaRPr lang="en-GB" sz="2000"/>
          </a:p>
        </p:txBody>
      </p:sp>
      <p:pic>
        <p:nvPicPr>
          <p:cNvPr id="7" name="Picture 6" descr="A hand holding a baby&#10;&#10;AI-generated content may be incorrect.">
            <a:extLst>
              <a:ext uri="{FF2B5EF4-FFF2-40B4-BE49-F238E27FC236}">
                <a16:creationId xmlns:a16="http://schemas.microsoft.com/office/drawing/2014/main" id="{A47674C9-C8E1-1DEF-B6C8-C5058A882982}"/>
              </a:ext>
            </a:extLst>
          </p:cNvPr>
          <p:cNvPicPr>
            <a:picLocks noChangeAspect="1"/>
          </p:cNvPicPr>
          <p:nvPr/>
        </p:nvPicPr>
        <p:blipFill>
          <a:blip r:embed="rId3">
            <a:extLst>
              <a:ext uri="{28A0092B-C50C-407E-A947-70E740481C1C}">
                <a14:useLocalDpi xmlns:a14="http://schemas.microsoft.com/office/drawing/2010/main" val="0"/>
              </a:ext>
            </a:extLst>
          </a:blip>
          <a:srcRect l="13940" t="23952" r="11417" b="13000"/>
          <a:stretch>
            <a:fillRect/>
          </a:stretch>
        </p:blipFill>
        <p:spPr>
          <a:xfrm>
            <a:off x="-23814" y="0"/>
            <a:ext cx="1144632" cy="1016702"/>
          </a:xfrm>
          <a:prstGeom prst="rect">
            <a:avLst/>
          </a:prstGeom>
        </p:spPr>
      </p:pic>
      <p:sp>
        <p:nvSpPr>
          <p:cNvPr id="3" name="Footer Placeholder 1">
            <a:extLst>
              <a:ext uri="{FF2B5EF4-FFF2-40B4-BE49-F238E27FC236}">
                <a16:creationId xmlns:a16="http://schemas.microsoft.com/office/drawing/2014/main" id="{60E18119-2A2D-A052-1C93-B83785740838}"/>
              </a:ext>
            </a:extLst>
          </p:cNvPr>
          <p:cNvSpPr txBox="1">
            <a:spLocks/>
          </p:cNvSpPr>
          <p:nvPr/>
        </p:nvSpPr>
        <p:spPr>
          <a:xfrm rot="16200000">
            <a:off x="-2156801" y="3515895"/>
            <a:ext cx="4848225"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GB" sz="1200" i="1">
                <a:solidFill>
                  <a:schemeClr val="bg1">
                    <a:lumMod val="10000"/>
                  </a:schemeClr>
                </a:solidFill>
              </a:rPr>
              <a:t>WPD 5.8_Site Initiation Visit Slide Set Template_V4.0_09-Oct-2025</a:t>
            </a:r>
          </a:p>
        </p:txBody>
      </p:sp>
      <p:pic>
        <p:nvPicPr>
          <p:cNvPr id="9" name="Picture 8">
            <a:extLst>
              <a:ext uri="{FF2B5EF4-FFF2-40B4-BE49-F238E27FC236}">
                <a16:creationId xmlns:a16="http://schemas.microsoft.com/office/drawing/2014/main" id="{FD6574A3-B193-3751-D7BE-0BC175CEA6DC}"/>
              </a:ext>
            </a:extLst>
          </p:cNvPr>
          <p:cNvPicPr>
            <a:picLocks noChangeAspect="1"/>
          </p:cNvPicPr>
          <p:nvPr/>
        </p:nvPicPr>
        <p:blipFill>
          <a:blip r:embed="rId4"/>
          <a:stretch>
            <a:fillRect/>
          </a:stretch>
        </p:blipFill>
        <p:spPr>
          <a:xfrm>
            <a:off x="907501" y="1652297"/>
            <a:ext cx="10658858" cy="4827750"/>
          </a:xfrm>
          <a:prstGeom prst="rect">
            <a:avLst/>
          </a:prstGeom>
        </p:spPr>
      </p:pic>
    </p:spTree>
    <p:extLst>
      <p:ext uri="{BB962C8B-B14F-4D97-AF65-F5344CB8AC3E}">
        <p14:creationId xmlns:p14="http://schemas.microsoft.com/office/powerpoint/2010/main" val="12390463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2815CB-2003-DC8D-2F94-A296A50BEE5E}"/>
            </a:ext>
          </a:extLst>
        </p:cNvPr>
        <p:cNvGrpSpPr/>
        <p:nvPr/>
      </p:nvGrpSpPr>
      <p:grpSpPr>
        <a:xfrm>
          <a:off x="0" y="0"/>
          <a:ext cx="0" cy="0"/>
          <a:chOff x="0" y="0"/>
          <a:chExt cx="0" cy="0"/>
        </a:xfrm>
      </p:grpSpPr>
      <p:sp>
        <p:nvSpPr>
          <p:cNvPr id="9" name="Title 8">
            <a:extLst>
              <a:ext uri="{FF2B5EF4-FFF2-40B4-BE49-F238E27FC236}">
                <a16:creationId xmlns:a16="http://schemas.microsoft.com/office/drawing/2014/main" id="{FBD9CC55-5718-1FBD-7156-E10662F33463}"/>
              </a:ext>
            </a:extLst>
          </p:cNvPr>
          <p:cNvSpPr>
            <a:spLocks noGrp="1"/>
          </p:cNvSpPr>
          <p:nvPr>
            <p:ph type="ctrTitle"/>
          </p:nvPr>
        </p:nvSpPr>
        <p:spPr>
          <a:xfrm>
            <a:off x="869130" y="2081863"/>
            <a:ext cx="11499850" cy="1620837"/>
          </a:xfrm>
        </p:spPr>
        <p:txBody>
          <a:bodyPr>
            <a:normAutofit/>
          </a:bodyPr>
          <a:lstStyle/>
          <a:p>
            <a:r>
              <a:rPr lang="en-GB"/>
              <a:t>Data Collection</a:t>
            </a:r>
          </a:p>
        </p:txBody>
      </p:sp>
      <p:grpSp>
        <p:nvGrpSpPr>
          <p:cNvPr id="3" name="Group 2">
            <a:extLst>
              <a:ext uri="{FF2B5EF4-FFF2-40B4-BE49-F238E27FC236}">
                <a16:creationId xmlns:a16="http://schemas.microsoft.com/office/drawing/2014/main" id="{2810BE47-1D6D-6B4A-C0F0-198240C5118F}"/>
              </a:ext>
            </a:extLst>
          </p:cNvPr>
          <p:cNvGrpSpPr/>
          <p:nvPr/>
        </p:nvGrpSpPr>
        <p:grpSpPr>
          <a:xfrm>
            <a:off x="-123323" y="5620417"/>
            <a:ext cx="12315323" cy="1395014"/>
            <a:chOff x="-123323" y="5675533"/>
            <a:chExt cx="12315323" cy="1395014"/>
          </a:xfrm>
        </p:grpSpPr>
        <p:sp>
          <p:nvSpPr>
            <p:cNvPr id="10" name="Rectangle 9">
              <a:extLst>
                <a:ext uri="{FF2B5EF4-FFF2-40B4-BE49-F238E27FC236}">
                  <a16:creationId xmlns:a16="http://schemas.microsoft.com/office/drawing/2014/main" id="{83D7CF91-6A4D-BD43-E28B-2DF1186FDD76}"/>
                </a:ext>
              </a:extLst>
            </p:cNvPr>
            <p:cNvSpPr/>
            <p:nvPr/>
          </p:nvSpPr>
          <p:spPr>
            <a:xfrm>
              <a:off x="0" y="5868969"/>
              <a:ext cx="12192000" cy="1048997"/>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1" name="Picture 10" descr="Blue text on a black background&#10;&#10;Description automatically generated">
              <a:extLst>
                <a:ext uri="{FF2B5EF4-FFF2-40B4-BE49-F238E27FC236}">
                  <a16:creationId xmlns:a16="http://schemas.microsoft.com/office/drawing/2014/main" id="{E6AA460D-A350-5B3C-BE49-279FEEDCE148}"/>
                </a:ext>
              </a:extLst>
            </p:cNvPr>
            <p:cNvPicPr>
              <a:picLocks noChangeAspect="1"/>
            </p:cNvPicPr>
            <p:nvPr/>
          </p:nvPicPr>
          <p:blipFill>
            <a:blip r:embed="rId3"/>
            <a:stretch>
              <a:fillRect/>
            </a:stretch>
          </p:blipFill>
          <p:spPr>
            <a:xfrm>
              <a:off x="10282236" y="5957176"/>
              <a:ext cx="1643064" cy="863970"/>
            </a:xfrm>
            <a:prstGeom prst="rect">
              <a:avLst/>
            </a:prstGeom>
          </p:spPr>
        </p:pic>
        <p:pic>
          <p:nvPicPr>
            <p:cNvPr id="12" name="Picture 11" descr="A logo of a baby in a hand&#10;&#10;AI-generated content may be incorrect.">
              <a:extLst>
                <a:ext uri="{FF2B5EF4-FFF2-40B4-BE49-F238E27FC236}">
                  <a16:creationId xmlns:a16="http://schemas.microsoft.com/office/drawing/2014/main" id="{0805A8F8-F8E6-EDDF-EA43-6CED6C5ADE2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3323" y="5675533"/>
              <a:ext cx="1979196" cy="1395014"/>
            </a:xfrm>
            <a:prstGeom prst="rect">
              <a:avLst/>
            </a:prstGeom>
          </p:spPr>
        </p:pic>
        <p:pic>
          <p:nvPicPr>
            <p:cNvPr id="13" name="Picture 2" descr="University Hospitals of Derby and Burton NHS Foundation Trust – My Planned  Care NHS">
              <a:extLst>
                <a:ext uri="{FF2B5EF4-FFF2-40B4-BE49-F238E27FC236}">
                  <a16:creationId xmlns:a16="http://schemas.microsoft.com/office/drawing/2014/main" id="{9A6F5A58-0368-A801-4188-DF2D96861FC7}"/>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20026" b="20449"/>
            <a:stretch>
              <a:fillRect/>
            </a:stretch>
          </p:blipFill>
          <p:spPr bwMode="auto">
            <a:xfrm>
              <a:off x="2065956" y="5868969"/>
              <a:ext cx="2592640" cy="1091503"/>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a:extLst>
                <a:ext uri="{FF2B5EF4-FFF2-40B4-BE49-F238E27FC236}">
                  <a16:creationId xmlns:a16="http://schemas.microsoft.com/office/drawing/2014/main" id="{3133A227-3109-8AEF-C34E-B0636FD737E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734061" y="6086288"/>
              <a:ext cx="3540723" cy="630249"/>
            </a:xfrm>
            <a:prstGeom prst="rect">
              <a:avLst/>
            </a:prstGeom>
            <a:noFill/>
            <a:extLst>
              <a:ext uri="{909E8E84-426E-40DD-AFC4-6F175D3DCCD1}">
                <a14:hiddenFill xmlns:a14="http://schemas.microsoft.com/office/drawing/2010/main">
                  <a:solidFill>
                    <a:srgbClr val="FFFFFF"/>
                  </a:solidFill>
                </a14:hiddenFill>
              </a:ext>
            </a:extLst>
          </p:spPr>
        </p:pic>
      </p:grpSp>
      <p:sp>
        <p:nvSpPr>
          <p:cNvPr id="4" name="Footer Placeholder 1">
            <a:extLst>
              <a:ext uri="{FF2B5EF4-FFF2-40B4-BE49-F238E27FC236}">
                <a16:creationId xmlns:a16="http://schemas.microsoft.com/office/drawing/2014/main" id="{30BED48F-C835-B72A-1E98-71003C40310A}"/>
              </a:ext>
            </a:extLst>
          </p:cNvPr>
          <p:cNvSpPr txBox="1">
            <a:spLocks/>
          </p:cNvSpPr>
          <p:nvPr/>
        </p:nvSpPr>
        <p:spPr>
          <a:xfrm rot="16200000">
            <a:off x="-2241550" y="3246437"/>
            <a:ext cx="4848225"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GB" sz="1200" i="1">
                <a:solidFill>
                  <a:schemeClr val="bg1"/>
                </a:solidFill>
              </a:rPr>
              <a:t>WPD 5.8_Site Initiation Visit Slide Set Template_V4.0_09-Oct-2025</a:t>
            </a:r>
          </a:p>
        </p:txBody>
      </p:sp>
    </p:spTree>
    <p:extLst>
      <p:ext uri="{BB962C8B-B14F-4D97-AF65-F5344CB8AC3E}">
        <p14:creationId xmlns:p14="http://schemas.microsoft.com/office/powerpoint/2010/main" val="41194129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3C37FC-B78E-F4DB-CC7F-0A3FDDB418F2}"/>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4EA3CA3B-7750-8B25-4890-7A2EB002EDAA}"/>
              </a:ext>
            </a:extLst>
          </p:cNvPr>
          <p:cNvSpPr/>
          <p:nvPr/>
        </p:nvSpPr>
        <p:spPr>
          <a:xfrm>
            <a:off x="0" y="1274345"/>
            <a:ext cx="12192000" cy="5583655"/>
          </a:xfrm>
          <a:prstGeom prst="rect">
            <a:avLst/>
          </a:prstGeom>
          <a:solidFill>
            <a:srgbClr val="FCFBF8"/>
          </a:solidFill>
          <a:ln>
            <a:solidFill>
              <a:srgbClr val="FCFBF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itle 4">
            <a:extLst>
              <a:ext uri="{FF2B5EF4-FFF2-40B4-BE49-F238E27FC236}">
                <a16:creationId xmlns:a16="http://schemas.microsoft.com/office/drawing/2014/main" id="{0A6FDF81-C751-28B2-B681-1F716FDD25EA}"/>
              </a:ext>
            </a:extLst>
          </p:cNvPr>
          <p:cNvSpPr>
            <a:spLocks noGrp="1"/>
          </p:cNvSpPr>
          <p:nvPr>
            <p:ph type="title"/>
          </p:nvPr>
        </p:nvSpPr>
        <p:spPr>
          <a:xfrm>
            <a:off x="1325563" y="153472"/>
            <a:ext cx="10440987" cy="900000"/>
          </a:xfrm>
        </p:spPr>
        <p:txBody>
          <a:bodyPr>
            <a:normAutofit/>
          </a:bodyPr>
          <a:lstStyle/>
          <a:p>
            <a:r>
              <a:rPr lang="en-US"/>
              <a:t>Data Collection</a:t>
            </a:r>
          </a:p>
        </p:txBody>
      </p:sp>
      <p:sp>
        <p:nvSpPr>
          <p:cNvPr id="2" name="Slide Number Placeholder 1">
            <a:extLst>
              <a:ext uri="{FF2B5EF4-FFF2-40B4-BE49-F238E27FC236}">
                <a16:creationId xmlns:a16="http://schemas.microsoft.com/office/drawing/2014/main" id="{0C276BC2-852F-5DBB-233A-64166875170E}"/>
              </a:ext>
            </a:extLst>
          </p:cNvPr>
          <p:cNvSpPr>
            <a:spLocks noGrp="1"/>
          </p:cNvSpPr>
          <p:nvPr>
            <p:ph type="sldNum" sz="quarter" idx="4"/>
          </p:nvPr>
        </p:nvSpPr>
        <p:spPr/>
        <p:txBody>
          <a:bodyPr/>
          <a:lstStyle/>
          <a:p>
            <a:fld id="{820EACED-CA5D-B048-836B-BF30EF0E914A}" type="slidenum">
              <a:rPr lang="en-US" smtClean="0"/>
              <a:pPr/>
              <a:t>65</a:t>
            </a:fld>
            <a:endParaRPr lang="en-US"/>
          </a:p>
        </p:txBody>
      </p:sp>
      <p:sp>
        <p:nvSpPr>
          <p:cNvPr id="8" name="TextBox 7">
            <a:extLst>
              <a:ext uri="{FF2B5EF4-FFF2-40B4-BE49-F238E27FC236}">
                <a16:creationId xmlns:a16="http://schemas.microsoft.com/office/drawing/2014/main" id="{D3211F41-A316-D787-B077-CBEAF4CBB257}"/>
              </a:ext>
            </a:extLst>
          </p:cNvPr>
          <p:cNvSpPr txBox="1"/>
          <p:nvPr/>
        </p:nvSpPr>
        <p:spPr>
          <a:xfrm>
            <a:off x="907500" y="1713120"/>
            <a:ext cx="11163367" cy="1200329"/>
          </a:xfrm>
          <a:prstGeom prst="rect">
            <a:avLst/>
          </a:prstGeom>
          <a:noFill/>
        </p:spPr>
        <p:txBody>
          <a:bodyPr wrap="square" rtlCol="0">
            <a:spAutoFit/>
          </a:bodyPr>
          <a:lstStyle/>
          <a:p>
            <a:pPr marL="285750" indent="-285750">
              <a:buFont typeface="Arial" panose="020B0604020202020204" pitchFamily="34" charset="0"/>
              <a:buChar char="•"/>
            </a:pPr>
            <a:endParaRPr lang="en-GB">
              <a:solidFill>
                <a:srgbClr val="283890"/>
              </a:solidFill>
            </a:endParaRPr>
          </a:p>
          <a:p>
            <a:pPr marL="285750" indent="-285750">
              <a:buFont typeface="Arial" panose="020B0604020202020204" pitchFamily="34" charset="0"/>
              <a:buChar char="•"/>
            </a:pPr>
            <a:endParaRPr lang="en-GB"/>
          </a:p>
          <a:p>
            <a:pPr marL="285750" indent="-285750">
              <a:buFont typeface="Arial" panose="020B0604020202020204" pitchFamily="34" charset="0"/>
              <a:buChar char="•"/>
            </a:pPr>
            <a:endParaRPr lang="en-GB"/>
          </a:p>
          <a:p>
            <a:endParaRPr lang="en-GB"/>
          </a:p>
        </p:txBody>
      </p:sp>
      <p:pic>
        <p:nvPicPr>
          <p:cNvPr id="9" name="Picture 8" descr="A hand holding a baby&#10;&#10;AI-generated content may be incorrect.">
            <a:extLst>
              <a:ext uri="{FF2B5EF4-FFF2-40B4-BE49-F238E27FC236}">
                <a16:creationId xmlns:a16="http://schemas.microsoft.com/office/drawing/2014/main" id="{29E9DBA1-39C8-4DBC-5A24-ECA166EEB47C}"/>
              </a:ext>
            </a:extLst>
          </p:cNvPr>
          <p:cNvPicPr>
            <a:picLocks noChangeAspect="1"/>
          </p:cNvPicPr>
          <p:nvPr/>
        </p:nvPicPr>
        <p:blipFill>
          <a:blip r:embed="rId3">
            <a:extLst>
              <a:ext uri="{28A0092B-C50C-407E-A947-70E740481C1C}">
                <a14:useLocalDpi xmlns:a14="http://schemas.microsoft.com/office/drawing/2010/main" val="0"/>
              </a:ext>
            </a:extLst>
          </a:blip>
          <a:srcRect l="13940" t="23952" r="11417" b="13000"/>
          <a:stretch>
            <a:fillRect/>
          </a:stretch>
        </p:blipFill>
        <p:spPr>
          <a:xfrm>
            <a:off x="-23814" y="0"/>
            <a:ext cx="1144632" cy="1016702"/>
          </a:xfrm>
          <a:prstGeom prst="rect">
            <a:avLst/>
          </a:prstGeom>
        </p:spPr>
      </p:pic>
      <p:sp>
        <p:nvSpPr>
          <p:cNvPr id="3" name="Footer Placeholder 1">
            <a:extLst>
              <a:ext uri="{FF2B5EF4-FFF2-40B4-BE49-F238E27FC236}">
                <a16:creationId xmlns:a16="http://schemas.microsoft.com/office/drawing/2014/main" id="{4B9D6896-A932-8DFF-FEC5-C5685280176B}"/>
              </a:ext>
            </a:extLst>
          </p:cNvPr>
          <p:cNvSpPr txBox="1">
            <a:spLocks/>
          </p:cNvSpPr>
          <p:nvPr/>
        </p:nvSpPr>
        <p:spPr>
          <a:xfrm rot="16200000">
            <a:off x="-2156801" y="3515895"/>
            <a:ext cx="4848225"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GB" sz="1200" i="1">
                <a:solidFill>
                  <a:schemeClr val="bg1">
                    <a:lumMod val="10000"/>
                  </a:schemeClr>
                </a:solidFill>
              </a:rPr>
              <a:t>WPD 5.8_Site Initiation Visit Slide Set Template_V4.0_09-Oct-2025</a:t>
            </a:r>
          </a:p>
        </p:txBody>
      </p:sp>
      <p:graphicFrame>
        <p:nvGraphicFramePr>
          <p:cNvPr id="7" name="Table 6">
            <a:extLst>
              <a:ext uri="{FF2B5EF4-FFF2-40B4-BE49-F238E27FC236}">
                <a16:creationId xmlns:a16="http://schemas.microsoft.com/office/drawing/2014/main" id="{C40438DC-12E0-10BF-F933-C52CA7137B9E}"/>
              </a:ext>
            </a:extLst>
          </p:cNvPr>
          <p:cNvGraphicFramePr>
            <a:graphicFrameLocks noGrp="1"/>
          </p:cNvGraphicFramePr>
          <p:nvPr>
            <p:extLst>
              <p:ext uri="{D42A27DB-BD31-4B8C-83A1-F6EECF244321}">
                <p14:modId xmlns:p14="http://schemas.microsoft.com/office/powerpoint/2010/main" val="2862547544"/>
              </p:ext>
            </p:extLst>
          </p:nvPr>
        </p:nvGraphicFramePr>
        <p:xfrm>
          <a:off x="548503" y="1311115"/>
          <a:ext cx="11338699" cy="5285908"/>
        </p:xfrm>
        <a:graphic>
          <a:graphicData uri="http://schemas.openxmlformats.org/drawingml/2006/table">
            <a:tbl>
              <a:tblPr firstRow="1" firstCol="1" bandRow="1">
                <a:tableStyleId>{7E9639D4-E3E2-4D34-9284-5A2195B3D0D7}</a:tableStyleId>
              </a:tblPr>
              <a:tblGrid>
                <a:gridCol w="2920240">
                  <a:extLst>
                    <a:ext uri="{9D8B030D-6E8A-4147-A177-3AD203B41FA5}">
                      <a16:colId xmlns:a16="http://schemas.microsoft.com/office/drawing/2014/main" val="2970342591"/>
                    </a:ext>
                  </a:extLst>
                </a:gridCol>
                <a:gridCol w="1166124">
                  <a:extLst>
                    <a:ext uri="{9D8B030D-6E8A-4147-A177-3AD203B41FA5}">
                      <a16:colId xmlns:a16="http://schemas.microsoft.com/office/drawing/2014/main" val="2769910131"/>
                    </a:ext>
                  </a:extLst>
                </a:gridCol>
                <a:gridCol w="1621554">
                  <a:extLst>
                    <a:ext uri="{9D8B030D-6E8A-4147-A177-3AD203B41FA5}">
                      <a16:colId xmlns:a16="http://schemas.microsoft.com/office/drawing/2014/main" val="531205484"/>
                    </a:ext>
                  </a:extLst>
                </a:gridCol>
                <a:gridCol w="571469">
                  <a:extLst>
                    <a:ext uri="{9D8B030D-6E8A-4147-A177-3AD203B41FA5}">
                      <a16:colId xmlns:a16="http://schemas.microsoft.com/office/drawing/2014/main" val="4094323947"/>
                    </a:ext>
                  </a:extLst>
                </a:gridCol>
                <a:gridCol w="616405">
                  <a:extLst>
                    <a:ext uri="{9D8B030D-6E8A-4147-A177-3AD203B41FA5}">
                      <a16:colId xmlns:a16="http://schemas.microsoft.com/office/drawing/2014/main" val="1306319168"/>
                    </a:ext>
                  </a:extLst>
                </a:gridCol>
                <a:gridCol w="616405">
                  <a:extLst>
                    <a:ext uri="{9D8B030D-6E8A-4147-A177-3AD203B41FA5}">
                      <a16:colId xmlns:a16="http://schemas.microsoft.com/office/drawing/2014/main" val="1527079165"/>
                    </a:ext>
                  </a:extLst>
                </a:gridCol>
                <a:gridCol w="616405">
                  <a:extLst>
                    <a:ext uri="{9D8B030D-6E8A-4147-A177-3AD203B41FA5}">
                      <a16:colId xmlns:a16="http://schemas.microsoft.com/office/drawing/2014/main" val="1951801708"/>
                    </a:ext>
                  </a:extLst>
                </a:gridCol>
                <a:gridCol w="616405">
                  <a:extLst>
                    <a:ext uri="{9D8B030D-6E8A-4147-A177-3AD203B41FA5}">
                      <a16:colId xmlns:a16="http://schemas.microsoft.com/office/drawing/2014/main" val="1168432920"/>
                    </a:ext>
                  </a:extLst>
                </a:gridCol>
                <a:gridCol w="1051558">
                  <a:extLst>
                    <a:ext uri="{9D8B030D-6E8A-4147-A177-3AD203B41FA5}">
                      <a16:colId xmlns:a16="http://schemas.microsoft.com/office/drawing/2014/main" val="2471092959"/>
                    </a:ext>
                  </a:extLst>
                </a:gridCol>
                <a:gridCol w="1542134">
                  <a:extLst>
                    <a:ext uri="{9D8B030D-6E8A-4147-A177-3AD203B41FA5}">
                      <a16:colId xmlns:a16="http://schemas.microsoft.com/office/drawing/2014/main" val="1545044736"/>
                    </a:ext>
                  </a:extLst>
                </a:gridCol>
              </a:tblGrid>
              <a:tr h="537565">
                <a:tc>
                  <a:txBody>
                    <a:bodyPr/>
                    <a:lstStyle/>
                    <a:p>
                      <a:pPr>
                        <a:spcBef>
                          <a:spcPts val="600"/>
                        </a:spcBef>
                        <a:spcAft>
                          <a:spcPts val="600"/>
                        </a:spcAft>
                        <a:buNone/>
                      </a:pPr>
                      <a:r>
                        <a:rPr lang="en-US" sz="1600">
                          <a:effectLst/>
                        </a:rPr>
                        <a:t> </a:t>
                      </a:r>
                      <a:endParaRPr lang="en-GB" sz="18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Bef>
                          <a:spcPts val="600"/>
                        </a:spcBef>
                        <a:spcAft>
                          <a:spcPts val="600"/>
                        </a:spcAft>
                        <a:buNone/>
                      </a:pPr>
                      <a:r>
                        <a:rPr lang="en-US" sz="1600">
                          <a:effectLst/>
                        </a:rPr>
                        <a:t>Enrolment</a:t>
                      </a:r>
                      <a:endParaRPr lang="en-GB" sz="18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Bef>
                          <a:spcPts val="600"/>
                        </a:spcBef>
                        <a:spcAft>
                          <a:spcPts val="600"/>
                        </a:spcAft>
                        <a:buNone/>
                      </a:pPr>
                      <a:r>
                        <a:rPr lang="en-US" sz="1600">
                          <a:effectLst/>
                        </a:rPr>
                        <a:t>Randomisation</a:t>
                      </a:r>
                      <a:endParaRPr lang="en-GB" sz="18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5">
                  <a:txBody>
                    <a:bodyPr/>
                    <a:lstStyle/>
                    <a:p>
                      <a:pPr algn="ctr">
                        <a:spcBef>
                          <a:spcPts val="600"/>
                        </a:spcBef>
                        <a:spcAft>
                          <a:spcPts val="600"/>
                        </a:spcAft>
                        <a:buNone/>
                      </a:pPr>
                      <a:r>
                        <a:rPr lang="en-US" sz="1600">
                          <a:effectLst/>
                        </a:rPr>
                        <a:t>Post-randomisation</a:t>
                      </a:r>
                      <a:endParaRPr lang="en-GB" sz="18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a:txBody>
                    <a:bodyPr/>
                    <a:lstStyle/>
                    <a:p>
                      <a:pPr algn="ctr">
                        <a:spcBef>
                          <a:spcPts val="600"/>
                        </a:spcBef>
                        <a:spcAft>
                          <a:spcPts val="600"/>
                        </a:spcAft>
                        <a:buNone/>
                      </a:pPr>
                      <a:r>
                        <a:rPr lang="en-US" sz="1600">
                          <a:effectLst/>
                        </a:rPr>
                        <a:t> </a:t>
                      </a:r>
                      <a:endParaRPr lang="en-GB" sz="18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Bef>
                          <a:spcPts val="600"/>
                        </a:spcBef>
                        <a:spcAft>
                          <a:spcPts val="600"/>
                        </a:spcAft>
                        <a:buNone/>
                      </a:pPr>
                      <a:r>
                        <a:rPr lang="en-US" sz="1600">
                          <a:effectLst/>
                        </a:rPr>
                        <a:t>Follow-up</a:t>
                      </a:r>
                      <a:endParaRPr lang="en-GB" sz="18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22517831"/>
                  </a:ext>
                </a:extLst>
              </a:tr>
              <a:tr h="806347">
                <a:tc>
                  <a:txBody>
                    <a:bodyPr/>
                    <a:lstStyle/>
                    <a:p>
                      <a:pPr algn="ctr">
                        <a:spcBef>
                          <a:spcPts val="600"/>
                        </a:spcBef>
                        <a:spcAft>
                          <a:spcPts val="600"/>
                        </a:spcAft>
                        <a:buNone/>
                      </a:pPr>
                      <a:r>
                        <a:rPr lang="en-US" sz="1600" b="0">
                          <a:effectLst/>
                        </a:rPr>
                        <a:t>Timepoint</a:t>
                      </a:r>
                      <a:endParaRPr lang="en-GB" sz="1800" b="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Bef>
                          <a:spcPts val="600"/>
                        </a:spcBef>
                        <a:spcAft>
                          <a:spcPts val="600"/>
                        </a:spcAft>
                        <a:buNone/>
                      </a:pPr>
                      <a:r>
                        <a:rPr lang="en-US" sz="1600">
                          <a:effectLst/>
                        </a:rPr>
                        <a:t>-t</a:t>
                      </a:r>
                      <a:r>
                        <a:rPr lang="en-US" sz="1600" baseline="-25000">
                          <a:effectLst/>
                        </a:rPr>
                        <a:t>1</a:t>
                      </a:r>
                      <a:endParaRPr lang="en-GB" sz="18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Bef>
                          <a:spcPts val="600"/>
                        </a:spcBef>
                        <a:spcAft>
                          <a:spcPts val="600"/>
                        </a:spcAft>
                        <a:buNone/>
                      </a:pPr>
                      <a:r>
                        <a:rPr lang="en-US" sz="1600">
                          <a:effectLst/>
                        </a:rPr>
                        <a:t>0</a:t>
                      </a:r>
                      <a:endParaRPr lang="en-GB" sz="18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Bef>
                          <a:spcPts val="600"/>
                        </a:spcBef>
                        <a:spcAft>
                          <a:spcPts val="600"/>
                        </a:spcAft>
                        <a:buNone/>
                      </a:pPr>
                      <a:r>
                        <a:rPr lang="en-US" sz="1600">
                          <a:effectLst/>
                        </a:rPr>
                        <a:t>Day1</a:t>
                      </a:r>
                      <a:endParaRPr lang="en-GB" sz="18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Bef>
                          <a:spcPts val="600"/>
                        </a:spcBef>
                        <a:spcAft>
                          <a:spcPts val="600"/>
                        </a:spcAft>
                        <a:buNone/>
                      </a:pPr>
                      <a:r>
                        <a:rPr lang="en-US" sz="1600">
                          <a:effectLst/>
                        </a:rPr>
                        <a:t>Day 2</a:t>
                      </a:r>
                      <a:endParaRPr lang="en-GB" sz="18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Bef>
                          <a:spcPts val="600"/>
                        </a:spcBef>
                        <a:spcAft>
                          <a:spcPts val="600"/>
                        </a:spcAft>
                        <a:buNone/>
                      </a:pPr>
                      <a:r>
                        <a:rPr lang="en-US" sz="1600">
                          <a:effectLst/>
                        </a:rPr>
                        <a:t>Day 3</a:t>
                      </a:r>
                      <a:endParaRPr lang="en-GB" sz="18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Bef>
                          <a:spcPts val="600"/>
                        </a:spcBef>
                        <a:spcAft>
                          <a:spcPts val="600"/>
                        </a:spcAft>
                        <a:buNone/>
                      </a:pPr>
                      <a:r>
                        <a:rPr lang="en-US" sz="1600">
                          <a:effectLst/>
                        </a:rPr>
                        <a:t>Day 4</a:t>
                      </a:r>
                      <a:endParaRPr lang="en-GB" sz="18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Bef>
                          <a:spcPts val="600"/>
                        </a:spcBef>
                        <a:spcAft>
                          <a:spcPts val="600"/>
                        </a:spcAft>
                        <a:buNone/>
                      </a:pPr>
                      <a:r>
                        <a:rPr lang="en-US" sz="1600">
                          <a:effectLst/>
                        </a:rPr>
                        <a:t>Day 5</a:t>
                      </a:r>
                      <a:endParaRPr lang="en-GB" sz="18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Bef>
                          <a:spcPts val="600"/>
                        </a:spcBef>
                        <a:spcAft>
                          <a:spcPts val="600"/>
                        </a:spcAft>
                        <a:buNone/>
                      </a:pPr>
                      <a:r>
                        <a:rPr lang="en-US" sz="1600">
                          <a:effectLst/>
                        </a:rPr>
                        <a:t>36 weeks’ PMA or discharge</a:t>
                      </a:r>
                      <a:endParaRPr lang="en-GB" sz="18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Bef>
                          <a:spcPts val="600"/>
                        </a:spcBef>
                        <a:spcAft>
                          <a:spcPts val="600"/>
                        </a:spcAft>
                        <a:buNone/>
                      </a:pPr>
                      <a:r>
                        <a:rPr lang="en-US" sz="1600">
                          <a:effectLst/>
                        </a:rPr>
                        <a:t>2 years of age corrected for prematurity</a:t>
                      </a:r>
                      <a:endParaRPr lang="en-GB" sz="18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44172072"/>
                  </a:ext>
                </a:extLst>
              </a:tr>
              <a:tr h="268782">
                <a:tc>
                  <a:txBody>
                    <a:bodyPr/>
                    <a:lstStyle/>
                    <a:p>
                      <a:pPr>
                        <a:spcBef>
                          <a:spcPts val="600"/>
                        </a:spcBef>
                        <a:spcAft>
                          <a:spcPts val="600"/>
                        </a:spcAft>
                        <a:buNone/>
                      </a:pPr>
                      <a:r>
                        <a:rPr lang="en-US" sz="1600" b="0">
                          <a:effectLst/>
                        </a:rPr>
                        <a:t>Eligibility Screen</a:t>
                      </a:r>
                      <a:endParaRPr lang="en-GB" sz="1800" b="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Bef>
                          <a:spcPts val="600"/>
                        </a:spcBef>
                        <a:spcAft>
                          <a:spcPts val="600"/>
                        </a:spcAft>
                        <a:buNone/>
                      </a:pPr>
                      <a:r>
                        <a:rPr lang="en-US" sz="1600">
                          <a:effectLst/>
                        </a:rPr>
                        <a:t>X</a:t>
                      </a:r>
                      <a:endParaRPr lang="en-GB" sz="18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Bef>
                          <a:spcPts val="600"/>
                        </a:spcBef>
                        <a:spcAft>
                          <a:spcPts val="600"/>
                        </a:spcAft>
                        <a:buNone/>
                      </a:pPr>
                      <a:r>
                        <a:rPr lang="en-US" sz="1600">
                          <a:effectLst/>
                        </a:rPr>
                        <a:t> </a:t>
                      </a:r>
                      <a:endParaRPr lang="en-GB" sz="18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Bef>
                          <a:spcPts val="600"/>
                        </a:spcBef>
                        <a:spcAft>
                          <a:spcPts val="600"/>
                        </a:spcAft>
                        <a:buNone/>
                      </a:pPr>
                      <a:r>
                        <a:rPr lang="en-US" sz="1600">
                          <a:effectLst/>
                        </a:rPr>
                        <a:t> </a:t>
                      </a:r>
                      <a:endParaRPr lang="en-GB" sz="18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Bef>
                          <a:spcPts val="600"/>
                        </a:spcBef>
                        <a:spcAft>
                          <a:spcPts val="600"/>
                        </a:spcAft>
                        <a:buNone/>
                      </a:pPr>
                      <a:r>
                        <a:rPr lang="en-US" sz="1600">
                          <a:effectLst/>
                        </a:rPr>
                        <a:t> </a:t>
                      </a:r>
                      <a:endParaRPr lang="en-GB" sz="18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Bef>
                          <a:spcPts val="600"/>
                        </a:spcBef>
                        <a:spcAft>
                          <a:spcPts val="600"/>
                        </a:spcAft>
                        <a:buNone/>
                      </a:pPr>
                      <a:r>
                        <a:rPr lang="en-US" sz="1600">
                          <a:effectLst/>
                        </a:rPr>
                        <a:t> </a:t>
                      </a:r>
                      <a:endParaRPr lang="en-GB" sz="18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Bef>
                          <a:spcPts val="600"/>
                        </a:spcBef>
                        <a:spcAft>
                          <a:spcPts val="600"/>
                        </a:spcAft>
                        <a:buNone/>
                      </a:pPr>
                      <a:r>
                        <a:rPr lang="en-US" sz="1600">
                          <a:effectLst/>
                        </a:rPr>
                        <a:t> </a:t>
                      </a:r>
                      <a:endParaRPr lang="en-GB" sz="18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Bef>
                          <a:spcPts val="600"/>
                        </a:spcBef>
                        <a:spcAft>
                          <a:spcPts val="600"/>
                        </a:spcAft>
                        <a:buNone/>
                      </a:pPr>
                      <a:r>
                        <a:rPr lang="en-US" sz="1600">
                          <a:effectLst/>
                        </a:rPr>
                        <a:t> </a:t>
                      </a:r>
                      <a:endParaRPr lang="en-GB" sz="18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Bef>
                          <a:spcPts val="600"/>
                        </a:spcBef>
                        <a:spcAft>
                          <a:spcPts val="600"/>
                        </a:spcAft>
                        <a:buNone/>
                      </a:pPr>
                      <a:r>
                        <a:rPr lang="en-US" sz="1600">
                          <a:effectLst/>
                        </a:rPr>
                        <a:t> </a:t>
                      </a:r>
                      <a:endParaRPr lang="en-GB" sz="18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Bef>
                          <a:spcPts val="600"/>
                        </a:spcBef>
                        <a:spcAft>
                          <a:spcPts val="600"/>
                        </a:spcAft>
                        <a:buNone/>
                      </a:pPr>
                      <a:r>
                        <a:rPr lang="en-US" sz="1600">
                          <a:effectLst/>
                        </a:rPr>
                        <a:t> </a:t>
                      </a:r>
                      <a:endParaRPr lang="en-GB" sz="18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1959479"/>
                  </a:ext>
                </a:extLst>
              </a:tr>
              <a:tr h="268782">
                <a:tc>
                  <a:txBody>
                    <a:bodyPr/>
                    <a:lstStyle/>
                    <a:p>
                      <a:pPr>
                        <a:spcBef>
                          <a:spcPts val="600"/>
                        </a:spcBef>
                        <a:spcAft>
                          <a:spcPts val="600"/>
                        </a:spcAft>
                        <a:buNone/>
                      </a:pPr>
                      <a:r>
                        <a:rPr lang="en-US" sz="1600" b="0">
                          <a:effectLst/>
                        </a:rPr>
                        <a:t>Written informed consent</a:t>
                      </a:r>
                      <a:endParaRPr lang="en-GB" sz="1800" b="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Bef>
                          <a:spcPts val="600"/>
                        </a:spcBef>
                        <a:spcAft>
                          <a:spcPts val="600"/>
                        </a:spcAft>
                        <a:buNone/>
                      </a:pPr>
                      <a:r>
                        <a:rPr lang="en-US" sz="1600">
                          <a:effectLst/>
                        </a:rPr>
                        <a:t>X</a:t>
                      </a:r>
                      <a:endParaRPr lang="en-GB" sz="18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Bef>
                          <a:spcPts val="600"/>
                        </a:spcBef>
                        <a:spcAft>
                          <a:spcPts val="600"/>
                        </a:spcAft>
                        <a:buNone/>
                      </a:pPr>
                      <a:r>
                        <a:rPr lang="en-US" sz="1600">
                          <a:effectLst/>
                        </a:rPr>
                        <a:t> </a:t>
                      </a:r>
                      <a:endParaRPr lang="en-GB" sz="18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Bef>
                          <a:spcPts val="600"/>
                        </a:spcBef>
                        <a:spcAft>
                          <a:spcPts val="600"/>
                        </a:spcAft>
                        <a:buNone/>
                      </a:pPr>
                      <a:r>
                        <a:rPr lang="en-US" sz="1600">
                          <a:effectLst/>
                        </a:rPr>
                        <a:t> </a:t>
                      </a:r>
                      <a:endParaRPr lang="en-GB" sz="18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Bef>
                          <a:spcPts val="600"/>
                        </a:spcBef>
                        <a:spcAft>
                          <a:spcPts val="600"/>
                        </a:spcAft>
                        <a:buNone/>
                      </a:pPr>
                      <a:r>
                        <a:rPr lang="en-US" sz="1600">
                          <a:effectLst/>
                        </a:rPr>
                        <a:t> </a:t>
                      </a:r>
                      <a:endParaRPr lang="en-GB" sz="18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Bef>
                          <a:spcPts val="600"/>
                        </a:spcBef>
                        <a:spcAft>
                          <a:spcPts val="600"/>
                        </a:spcAft>
                        <a:buNone/>
                      </a:pPr>
                      <a:r>
                        <a:rPr lang="en-US" sz="1600">
                          <a:effectLst/>
                        </a:rPr>
                        <a:t> </a:t>
                      </a:r>
                      <a:endParaRPr lang="en-GB" sz="18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Bef>
                          <a:spcPts val="600"/>
                        </a:spcBef>
                        <a:spcAft>
                          <a:spcPts val="600"/>
                        </a:spcAft>
                        <a:buNone/>
                      </a:pPr>
                      <a:r>
                        <a:rPr lang="en-US" sz="1600">
                          <a:effectLst/>
                        </a:rPr>
                        <a:t> </a:t>
                      </a:r>
                      <a:endParaRPr lang="en-GB" sz="18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Bef>
                          <a:spcPts val="600"/>
                        </a:spcBef>
                        <a:spcAft>
                          <a:spcPts val="600"/>
                        </a:spcAft>
                        <a:buNone/>
                      </a:pPr>
                      <a:r>
                        <a:rPr lang="en-US" sz="1600">
                          <a:effectLst/>
                        </a:rPr>
                        <a:t> </a:t>
                      </a:r>
                      <a:endParaRPr lang="en-GB" sz="18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Bef>
                          <a:spcPts val="600"/>
                        </a:spcBef>
                        <a:spcAft>
                          <a:spcPts val="600"/>
                        </a:spcAft>
                        <a:buNone/>
                      </a:pPr>
                      <a:r>
                        <a:rPr lang="en-US" sz="1600">
                          <a:effectLst/>
                        </a:rPr>
                        <a:t> </a:t>
                      </a:r>
                      <a:endParaRPr lang="en-GB" sz="18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Bef>
                          <a:spcPts val="600"/>
                        </a:spcBef>
                        <a:spcAft>
                          <a:spcPts val="600"/>
                        </a:spcAft>
                        <a:buNone/>
                      </a:pPr>
                      <a:r>
                        <a:rPr lang="en-US" sz="1600">
                          <a:effectLst/>
                        </a:rPr>
                        <a:t> </a:t>
                      </a:r>
                      <a:endParaRPr lang="en-GB" sz="18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60955753"/>
                  </a:ext>
                </a:extLst>
              </a:tr>
              <a:tr h="268782">
                <a:tc>
                  <a:txBody>
                    <a:bodyPr/>
                    <a:lstStyle/>
                    <a:p>
                      <a:pPr>
                        <a:spcBef>
                          <a:spcPts val="600"/>
                        </a:spcBef>
                        <a:spcAft>
                          <a:spcPts val="600"/>
                        </a:spcAft>
                        <a:buNone/>
                      </a:pPr>
                      <a:r>
                        <a:rPr lang="en-US" sz="1600" b="0">
                          <a:effectLst/>
                        </a:rPr>
                        <a:t>Randomisation</a:t>
                      </a:r>
                      <a:endParaRPr lang="en-GB" sz="1800" b="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Bef>
                          <a:spcPts val="600"/>
                        </a:spcBef>
                        <a:spcAft>
                          <a:spcPts val="600"/>
                        </a:spcAft>
                        <a:buNone/>
                      </a:pPr>
                      <a:r>
                        <a:rPr lang="en-US" sz="1600">
                          <a:effectLst/>
                        </a:rPr>
                        <a:t> </a:t>
                      </a:r>
                      <a:endParaRPr lang="en-GB" sz="18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Bef>
                          <a:spcPts val="600"/>
                        </a:spcBef>
                        <a:spcAft>
                          <a:spcPts val="600"/>
                        </a:spcAft>
                        <a:buNone/>
                      </a:pPr>
                      <a:r>
                        <a:rPr lang="en-US" sz="1600">
                          <a:effectLst/>
                        </a:rPr>
                        <a:t>X</a:t>
                      </a:r>
                      <a:endParaRPr lang="en-GB" sz="18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Bef>
                          <a:spcPts val="600"/>
                        </a:spcBef>
                        <a:spcAft>
                          <a:spcPts val="600"/>
                        </a:spcAft>
                        <a:buNone/>
                      </a:pPr>
                      <a:r>
                        <a:rPr lang="en-US" sz="1600">
                          <a:effectLst/>
                        </a:rPr>
                        <a:t> </a:t>
                      </a:r>
                      <a:endParaRPr lang="en-GB" sz="18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Bef>
                          <a:spcPts val="600"/>
                        </a:spcBef>
                        <a:spcAft>
                          <a:spcPts val="600"/>
                        </a:spcAft>
                        <a:buNone/>
                      </a:pPr>
                      <a:r>
                        <a:rPr lang="en-US" sz="1600">
                          <a:effectLst/>
                        </a:rPr>
                        <a:t> </a:t>
                      </a:r>
                      <a:endParaRPr lang="en-GB" sz="18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Bef>
                          <a:spcPts val="600"/>
                        </a:spcBef>
                        <a:spcAft>
                          <a:spcPts val="600"/>
                        </a:spcAft>
                        <a:buNone/>
                      </a:pPr>
                      <a:r>
                        <a:rPr lang="en-US" sz="1600">
                          <a:effectLst/>
                        </a:rPr>
                        <a:t> </a:t>
                      </a:r>
                      <a:endParaRPr lang="en-GB" sz="18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Bef>
                          <a:spcPts val="600"/>
                        </a:spcBef>
                        <a:spcAft>
                          <a:spcPts val="600"/>
                        </a:spcAft>
                        <a:buNone/>
                      </a:pPr>
                      <a:r>
                        <a:rPr lang="en-US" sz="1600">
                          <a:effectLst/>
                        </a:rPr>
                        <a:t> </a:t>
                      </a:r>
                      <a:endParaRPr lang="en-GB" sz="18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Bef>
                          <a:spcPts val="600"/>
                        </a:spcBef>
                        <a:spcAft>
                          <a:spcPts val="600"/>
                        </a:spcAft>
                        <a:buNone/>
                      </a:pPr>
                      <a:r>
                        <a:rPr lang="en-US" sz="1600">
                          <a:effectLst/>
                        </a:rPr>
                        <a:t> </a:t>
                      </a:r>
                      <a:endParaRPr lang="en-GB" sz="18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Bef>
                          <a:spcPts val="600"/>
                        </a:spcBef>
                        <a:spcAft>
                          <a:spcPts val="600"/>
                        </a:spcAft>
                        <a:buNone/>
                      </a:pPr>
                      <a:r>
                        <a:rPr lang="en-US" sz="1600">
                          <a:effectLst/>
                        </a:rPr>
                        <a:t> </a:t>
                      </a:r>
                      <a:endParaRPr lang="en-GB" sz="18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Bef>
                          <a:spcPts val="600"/>
                        </a:spcBef>
                        <a:spcAft>
                          <a:spcPts val="600"/>
                        </a:spcAft>
                        <a:buNone/>
                      </a:pPr>
                      <a:r>
                        <a:rPr lang="en-US" sz="1600">
                          <a:effectLst/>
                        </a:rPr>
                        <a:t> </a:t>
                      </a:r>
                      <a:endParaRPr lang="en-GB" sz="18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196790781"/>
                  </a:ext>
                </a:extLst>
              </a:tr>
              <a:tr h="806347">
                <a:tc>
                  <a:txBody>
                    <a:bodyPr/>
                    <a:lstStyle/>
                    <a:p>
                      <a:pPr>
                        <a:spcBef>
                          <a:spcPts val="600"/>
                        </a:spcBef>
                        <a:spcAft>
                          <a:spcPts val="600"/>
                        </a:spcAft>
                        <a:buNone/>
                      </a:pPr>
                      <a:r>
                        <a:rPr lang="en-GB" sz="1600" b="0">
                          <a:effectLst/>
                        </a:rPr>
                        <a:t>Assessments during 120 hour of IMP infusion (site staff to complete on REDcap)</a:t>
                      </a:r>
                      <a:endParaRPr lang="en-GB" sz="1800" b="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Bef>
                          <a:spcPts val="600"/>
                        </a:spcBef>
                        <a:spcAft>
                          <a:spcPts val="600"/>
                        </a:spcAft>
                        <a:buNone/>
                      </a:pPr>
                      <a:r>
                        <a:rPr lang="en-US" sz="1600">
                          <a:effectLst/>
                        </a:rPr>
                        <a:t> </a:t>
                      </a:r>
                      <a:endParaRPr lang="en-GB" sz="18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Bef>
                          <a:spcPts val="600"/>
                        </a:spcBef>
                        <a:spcAft>
                          <a:spcPts val="600"/>
                        </a:spcAft>
                        <a:buNone/>
                      </a:pPr>
                      <a:r>
                        <a:rPr lang="en-US" sz="1600">
                          <a:effectLst/>
                        </a:rPr>
                        <a:t> </a:t>
                      </a:r>
                      <a:endParaRPr lang="en-GB" sz="18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Bef>
                          <a:spcPts val="600"/>
                        </a:spcBef>
                        <a:spcAft>
                          <a:spcPts val="600"/>
                        </a:spcAft>
                        <a:buNone/>
                      </a:pPr>
                      <a:r>
                        <a:rPr lang="en-US" sz="1600">
                          <a:effectLst/>
                        </a:rPr>
                        <a:t>X</a:t>
                      </a:r>
                      <a:endParaRPr lang="en-GB" sz="18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Bef>
                          <a:spcPts val="600"/>
                        </a:spcBef>
                        <a:spcAft>
                          <a:spcPts val="600"/>
                        </a:spcAft>
                        <a:buNone/>
                      </a:pPr>
                      <a:r>
                        <a:rPr lang="en-US" sz="1600">
                          <a:effectLst/>
                        </a:rPr>
                        <a:t>X</a:t>
                      </a:r>
                      <a:endParaRPr lang="en-GB" sz="18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Bef>
                          <a:spcPts val="600"/>
                        </a:spcBef>
                        <a:spcAft>
                          <a:spcPts val="600"/>
                        </a:spcAft>
                        <a:buNone/>
                      </a:pPr>
                      <a:r>
                        <a:rPr lang="en-US" sz="1600">
                          <a:effectLst/>
                        </a:rPr>
                        <a:t>X</a:t>
                      </a:r>
                      <a:endParaRPr lang="en-GB" sz="18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Bef>
                          <a:spcPts val="600"/>
                        </a:spcBef>
                        <a:spcAft>
                          <a:spcPts val="600"/>
                        </a:spcAft>
                        <a:buNone/>
                      </a:pPr>
                      <a:r>
                        <a:rPr lang="en-US" sz="1600">
                          <a:effectLst/>
                        </a:rPr>
                        <a:t>X</a:t>
                      </a:r>
                      <a:endParaRPr lang="en-GB" sz="18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Bef>
                          <a:spcPts val="600"/>
                        </a:spcBef>
                        <a:spcAft>
                          <a:spcPts val="600"/>
                        </a:spcAft>
                        <a:buNone/>
                      </a:pPr>
                      <a:r>
                        <a:rPr lang="en-US" sz="1600">
                          <a:effectLst/>
                        </a:rPr>
                        <a:t>X</a:t>
                      </a:r>
                      <a:endParaRPr lang="en-GB" sz="18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Bef>
                          <a:spcPts val="600"/>
                        </a:spcBef>
                        <a:spcAft>
                          <a:spcPts val="600"/>
                        </a:spcAft>
                        <a:buNone/>
                      </a:pPr>
                      <a:r>
                        <a:rPr lang="en-US" sz="1600">
                          <a:effectLst/>
                        </a:rPr>
                        <a:t> </a:t>
                      </a:r>
                      <a:endParaRPr lang="en-GB" sz="18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Bef>
                          <a:spcPts val="600"/>
                        </a:spcBef>
                        <a:spcAft>
                          <a:spcPts val="600"/>
                        </a:spcAft>
                        <a:buNone/>
                      </a:pPr>
                      <a:r>
                        <a:rPr lang="en-US" sz="1600">
                          <a:effectLst/>
                        </a:rPr>
                        <a:t> </a:t>
                      </a:r>
                      <a:endParaRPr lang="en-GB" sz="18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01194073"/>
                  </a:ext>
                </a:extLst>
              </a:tr>
              <a:tr h="761478">
                <a:tc>
                  <a:txBody>
                    <a:bodyPr/>
                    <a:lstStyle/>
                    <a:p>
                      <a:pPr>
                        <a:spcBef>
                          <a:spcPts val="600"/>
                        </a:spcBef>
                        <a:spcAft>
                          <a:spcPts val="600"/>
                        </a:spcAft>
                        <a:buNone/>
                      </a:pPr>
                      <a:r>
                        <a:rPr lang="en-GB" sz="1600" b="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Parental experience questionnaire</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Bef>
                          <a:spcPts val="600"/>
                        </a:spcBef>
                        <a:spcAft>
                          <a:spcPts val="600"/>
                        </a:spcAft>
                        <a:buNone/>
                      </a:pPr>
                      <a:endParaRPr lang="en-GB" sz="18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Bef>
                          <a:spcPts val="600"/>
                        </a:spcBef>
                        <a:spcAft>
                          <a:spcPts val="600"/>
                        </a:spcAft>
                        <a:buNone/>
                      </a:pPr>
                      <a:endParaRPr lang="en-GB" sz="18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Bef>
                          <a:spcPts val="600"/>
                        </a:spcBef>
                        <a:spcAft>
                          <a:spcPts val="600"/>
                        </a:spcAft>
                        <a:buNone/>
                      </a:pPr>
                      <a:endParaRPr lang="en-GB" sz="18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Bef>
                          <a:spcPts val="600"/>
                        </a:spcBef>
                        <a:spcAft>
                          <a:spcPts val="600"/>
                        </a:spcAft>
                        <a:buNone/>
                      </a:pPr>
                      <a:endParaRPr lang="en-GB" sz="18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Bef>
                          <a:spcPts val="600"/>
                        </a:spcBef>
                        <a:spcAft>
                          <a:spcPts val="600"/>
                        </a:spcAft>
                        <a:buNone/>
                      </a:pPr>
                      <a:endParaRPr lang="en-GB" sz="18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Bef>
                          <a:spcPts val="600"/>
                        </a:spcBef>
                        <a:spcAft>
                          <a:spcPts val="600"/>
                        </a:spcAft>
                        <a:buNone/>
                      </a:pPr>
                      <a:endParaRPr lang="en-GB" sz="18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Bef>
                          <a:spcPts val="600"/>
                        </a:spcBef>
                        <a:spcAft>
                          <a:spcPts val="600"/>
                        </a:spcAft>
                        <a:buNone/>
                      </a:pPr>
                      <a:endParaRPr lang="en-GB" sz="18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Bef>
                          <a:spcPts val="600"/>
                        </a:spcBef>
                        <a:spcAft>
                          <a:spcPts val="600"/>
                        </a:spcAft>
                        <a:buNone/>
                      </a:pPr>
                      <a:r>
                        <a:rPr lang="en-GB" sz="18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X</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Bef>
                          <a:spcPts val="600"/>
                        </a:spcBef>
                        <a:spcAft>
                          <a:spcPts val="600"/>
                        </a:spcAft>
                        <a:buNone/>
                      </a:pPr>
                      <a:endParaRPr lang="en-GB" sz="18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921655359"/>
                  </a:ext>
                </a:extLst>
              </a:tr>
              <a:tr h="761478">
                <a:tc>
                  <a:txBody>
                    <a:bodyPr/>
                    <a:lstStyle/>
                    <a:p>
                      <a:pPr>
                        <a:spcBef>
                          <a:spcPts val="600"/>
                        </a:spcBef>
                        <a:spcAft>
                          <a:spcPts val="600"/>
                        </a:spcAft>
                        <a:buNone/>
                      </a:pPr>
                      <a:r>
                        <a:rPr lang="en-GB" sz="1600" b="0">
                          <a:effectLst/>
                        </a:rPr>
                        <a:t>Assessments at discharge (site staff to complete on </a:t>
                      </a:r>
                      <a:r>
                        <a:rPr lang="en-GB" sz="1600" b="0" err="1">
                          <a:effectLst/>
                        </a:rPr>
                        <a:t>REDcap</a:t>
                      </a:r>
                      <a:r>
                        <a:rPr lang="en-GB" sz="1600" b="0">
                          <a:effectLst/>
                        </a:rPr>
                        <a:t>) </a:t>
                      </a:r>
                      <a:endParaRPr lang="en-GB" sz="1800" b="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Bef>
                          <a:spcPts val="600"/>
                        </a:spcBef>
                        <a:spcAft>
                          <a:spcPts val="600"/>
                        </a:spcAft>
                        <a:buNone/>
                      </a:pPr>
                      <a:r>
                        <a:rPr lang="en-US" sz="1600">
                          <a:effectLst/>
                        </a:rPr>
                        <a:t> </a:t>
                      </a:r>
                      <a:endParaRPr lang="en-GB" sz="18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Bef>
                          <a:spcPts val="600"/>
                        </a:spcBef>
                        <a:spcAft>
                          <a:spcPts val="600"/>
                        </a:spcAft>
                        <a:buNone/>
                      </a:pPr>
                      <a:r>
                        <a:rPr lang="en-US" sz="1600">
                          <a:effectLst/>
                        </a:rPr>
                        <a:t> </a:t>
                      </a:r>
                      <a:endParaRPr lang="en-GB" sz="18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Bef>
                          <a:spcPts val="600"/>
                        </a:spcBef>
                        <a:spcAft>
                          <a:spcPts val="600"/>
                        </a:spcAft>
                        <a:buNone/>
                      </a:pPr>
                      <a:r>
                        <a:rPr lang="en-US" sz="1600">
                          <a:effectLst/>
                        </a:rPr>
                        <a:t> </a:t>
                      </a:r>
                      <a:endParaRPr lang="en-GB" sz="18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Bef>
                          <a:spcPts val="600"/>
                        </a:spcBef>
                        <a:spcAft>
                          <a:spcPts val="600"/>
                        </a:spcAft>
                        <a:buNone/>
                      </a:pPr>
                      <a:r>
                        <a:rPr lang="en-US" sz="1600">
                          <a:effectLst/>
                        </a:rPr>
                        <a:t> </a:t>
                      </a:r>
                      <a:endParaRPr lang="en-GB" sz="18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Bef>
                          <a:spcPts val="600"/>
                        </a:spcBef>
                        <a:spcAft>
                          <a:spcPts val="600"/>
                        </a:spcAft>
                        <a:buNone/>
                      </a:pPr>
                      <a:r>
                        <a:rPr lang="en-US" sz="1600">
                          <a:effectLst/>
                        </a:rPr>
                        <a:t> </a:t>
                      </a:r>
                      <a:endParaRPr lang="en-GB" sz="18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Bef>
                          <a:spcPts val="600"/>
                        </a:spcBef>
                        <a:spcAft>
                          <a:spcPts val="600"/>
                        </a:spcAft>
                        <a:buNone/>
                      </a:pPr>
                      <a:r>
                        <a:rPr lang="en-US" sz="1600">
                          <a:effectLst/>
                        </a:rPr>
                        <a:t> </a:t>
                      </a:r>
                      <a:endParaRPr lang="en-GB" sz="18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Bef>
                          <a:spcPts val="600"/>
                        </a:spcBef>
                        <a:spcAft>
                          <a:spcPts val="600"/>
                        </a:spcAft>
                        <a:buNone/>
                      </a:pPr>
                      <a:r>
                        <a:rPr lang="en-US" sz="1600">
                          <a:effectLst/>
                        </a:rPr>
                        <a:t> </a:t>
                      </a:r>
                      <a:endParaRPr lang="en-GB" sz="18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Bef>
                          <a:spcPts val="600"/>
                        </a:spcBef>
                        <a:spcAft>
                          <a:spcPts val="600"/>
                        </a:spcAft>
                        <a:buNone/>
                      </a:pPr>
                      <a:r>
                        <a:rPr lang="en-US" sz="1600">
                          <a:effectLst/>
                        </a:rPr>
                        <a:t>X</a:t>
                      </a:r>
                      <a:endParaRPr lang="en-GB" sz="18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Bef>
                          <a:spcPts val="600"/>
                        </a:spcBef>
                        <a:spcAft>
                          <a:spcPts val="600"/>
                        </a:spcAft>
                        <a:buNone/>
                      </a:pPr>
                      <a:r>
                        <a:rPr lang="en-US" sz="1600">
                          <a:effectLst/>
                        </a:rPr>
                        <a:t> </a:t>
                      </a:r>
                      <a:endParaRPr lang="en-GB" sz="18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76618793"/>
                  </a:ext>
                </a:extLst>
              </a:tr>
              <a:tr h="806347">
                <a:tc>
                  <a:txBody>
                    <a:bodyPr/>
                    <a:lstStyle/>
                    <a:p>
                      <a:pPr fontAlgn="base">
                        <a:buNone/>
                      </a:pPr>
                      <a:r>
                        <a:rPr lang="en-GB" sz="1600" b="0">
                          <a:effectLst/>
                        </a:rPr>
                        <a:t>Assessment at 2 years corrected age (questionnaire to the parents) </a:t>
                      </a:r>
                      <a:endParaRPr lang="en-GB" sz="1800" b="0">
                        <a:solidFill>
                          <a:srgbClr val="000000"/>
                        </a:solidFill>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Bef>
                          <a:spcPts val="600"/>
                        </a:spcBef>
                        <a:spcAft>
                          <a:spcPts val="600"/>
                        </a:spcAft>
                        <a:buNone/>
                      </a:pPr>
                      <a:r>
                        <a:rPr lang="en-US" sz="1600">
                          <a:effectLst/>
                        </a:rPr>
                        <a:t> </a:t>
                      </a:r>
                      <a:endParaRPr lang="en-GB" sz="18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Bef>
                          <a:spcPts val="600"/>
                        </a:spcBef>
                        <a:spcAft>
                          <a:spcPts val="600"/>
                        </a:spcAft>
                        <a:buNone/>
                      </a:pPr>
                      <a:r>
                        <a:rPr lang="en-US" sz="1600">
                          <a:effectLst/>
                        </a:rPr>
                        <a:t> </a:t>
                      </a:r>
                      <a:endParaRPr lang="en-GB" sz="18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Bef>
                          <a:spcPts val="600"/>
                        </a:spcBef>
                        <a:spcAft>
                          <a:spcPts val="600"/>
                        </a:spcAft>
                        <a:buNone/>
                      </a:pPr>
                      <a:r>
                        <a:rPr lang="en-US" sz="1600">
                          <a:effectLst/>
                        </a:rPr>
                        <a:t> </a:t>
                      </a:r>
                      <a:endParaRPr lang="en-GB" sz="18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Bef>
                          <a:spcPts val="600"/>
                        </a:spcBef>
                        <a:spcAft>
                          <a:spcPts val="600"/>
                        </a:spcAft>
                        <a:buNone/>
                      </a:pPr>
                      <a:r>
                        <a:rPr lang="en-US" sz="1600">
                          <a:effectLst/>
                        </a:rPr>
                        <a:t> </a:t>
                      </a:r>
                      <a:endParaRPr lang="en-GB" sz="18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Bef>
                          <a:spcPts val="600"/>
                        </a:spcBef>
                        <a:spcAft>
                          <a:spcPts val="600"/>
                        </a:spcAft>
                        <a:buNone/>
                      </a:pPr>
                      <a:r>
                        <a:rPr lang="en-US" sz="1600">
                          <a:effectLst/>
                        </a:rPr>
                        <a:t> </a:t>
                      </a:r>
                      <a:endParaRPr lang="en-GB" sz="18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Bef>
                          <a:spcPts val="600"/>
                        </a:spcBef>
                        <a:spcAft>
                          <a:spcPts val="600"/>
                        </a:spcAft>
                        <a:buNone/>
                      </a:pPr>
                      <a:r>
                        <a:rPr lang="en-US" sz="1600">
                          <a:effectLst/>
                        </a:rPr>
                        <a:t> </a:t>
                      </a:r>
                      <a:endParaRPr lang="en-GB" sz="18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Bef>
                          <a:spcPts val="600"/>
                        </a:spcBef>
                        <a:spcAft>
                          <a:spcPts val="600"/>
                        </a:spcAft>
                        <a:buNone/>
                      </a:pPr>
                      <a:r>
                        <a:rPr lang="en-US" sz="1600">
                          <a:effectLst/>
                        </a:rPr>
                        <a:t> </a:t>
                      </a:r>
                      <a:endParaRPr lang="en-GB" sz="18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Bef>
                          <a:spcPts val="600"/>
                        </a:spcBef>
                        <a:spcAft>
                          <a:spcPts val="600"/>
                        </a:spcAft>
                        <a:buNone/>
                      </a:pPr>
                      <a:r>
                        <a:rPr lang="en-US" sz="1600">
                          <a:effectLst/>
                        </a:rPr>
                        <a:t> </a:t>
                      </a:r>
                      <a:endParaRPr lang="en-GB" sz="18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Bef>
                          <a:spcPts val="600"/>
                        </a:spcBef>
                        <a:spcAft>
                          <a:spcPts val="600"/>
                        </a:spcAft>
                        <a:buNone/>
                      </a:pPr>
                      <a:r>
                        <a:rPr lang="en-US" sz="1600">
                          <a:effectLst/>
                        </a:rPr>
                        <a:t>X</a:t>
                      </a:r>
                      <a:endParaRPr lang="en-GB" sz="18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249703049"/>
                  </a:ext>
                </a:extLst>
              </a:tr>
            </a:tbl>
          </a:graphicData>
        </a:graphic>
      </p:graphicFrame>
    </p:spTree>
    <p:extLst>
      <p:ext uri="{BB962C8B-B14F-4D97-AF65-F5344CB8AC3E}">
        <p14:creationId xmlns:p14="http://schemas.microsoft.com/office/powerpoint/2010/main" val="13635911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0E1784-D589-E0EA-4AFD-2EE76759EDEC}"/>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5E1FD0F8-4DEB-E1AB-CC82-FF4CF5DE26BF}"/>
              </a:ext>
            </a:extLst>
          </p:cNvPr>
          <p:cNvSpPr/>
          <p:nvPr/>
        </p:nvSpPr>
        <p:spPr>
          <a:xfrm>
            <a:off x="0" y="1274345"/>
            <a:ext cx="12192000" cy="5583655"/>
          </a:xfrm>
          <a:prstGeom prst="rect">
            <a:avLst/>
          </a:prstGeom>
          <a:solidFill>
            <a:srgbClr val="FCFBF8"/>
          </a:solidFill>
          <a:ln>
            <a:solidFill>
              <a:srgbClr val="FCFBF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itle 4">
            <a:extLst>
              <a:ext uri="{FF2B5EF4-FFF2-40B4-BE49-F238E27FC236}">
                <a16:creationId xmlns:a16="http://schemas.microsoft.com/office/drawing/2014/main" id="{6754407C-14AC-EEC6-285A-27230320F93E}"/>
              </a:ext>
            </a:extLst>
          </p:cNvPr>
          <p:cNvSpPr>
            <a:spLocks noGrp="1"/>
          </p:cNvSpPr>
          <p:nvPr>
            <p:ph type="title"/>
          </p:nvPr>
        </p:nvSpPr>
        <p:spPr>
          <a:xfrm>
            <a:off x="1325563" y="153472"/>
            <a:ext cx="10440987" cy="900000"/>
          </a:xfrm>
        </p:spPr>
        <p:txBody>
          <a:bodyPr>
            <a:normAutofit/>
          </a:bodyPr>
          <a:lstStyle/>
          <a:p>
            <a:r>
              <a:rPr lang="en-US"/>
              <a:t>Data Collection</a:t>
            </a:r>
          </a:p>
        </p:txBody>
      </p:sp>
      <p:sp>
        <p:nvSpPr>
          <p:cNvPr id="2" name="Slide Number Placeholder 1">
            <a:extLst>
              <a:ext uri="{FF2B5EF4-FFF2-40B4-BE49-F238E27FC236}">
                <a16:creationId xmlns:a16="http://schemas.microsoft.com/office/drawing/2014/main" id="{018DF1AD-AF1F-7312-2477-7C36352EF4A4}"/>
              </a:ext>
            </a:extLst>
          </p:cNvPr>
          <p:cNvSpPr>
            <a:spLocks noGrp="1"/>
          </p:cNvSpPr>
          <p:nvPr>
            <p:ph type="sldNum" sz="quarter" idx="4"/>
          </p:nvPr>
        </p:nvSpPr>
        <p:spPr/>
        <p:txBody>
          <a:bodyPr/>
          <a:lstStyle/>
          <a:p>
            <a:fld id="{820EACED-CA5D-B048-836B-BF30EF0E914A}" type="slidenum">
              <a:rPr lang="en-US" smtClean="0"/>
              <a:pPr/>
              <a:t>66</a:t>
            </a:fld>
            <a:endParaRPr lang="en-US"/>
          </a:p>
        </p:txBody>
      </p:sp>
      <p:sp>
        <p:nvSpPr>
          <p:cNvPr id="8" name="TextBox 7">
            <a:extLst>
              <a:ext uri="{FF2B5EF4-FFF2-40B4-BE49-F238E27FC236}">
                <a16:creationId xmlns:a16="http://schemas.microsoft.com/office/drawing/2014/main" id="{12497DD2-82F6-AF13-870E-538E78BD3B0C}"/>
              </a:ext>
            </a:extLst>
          </p:cNvPr>
          <p:cNvSpPr txBox="1"/>
          <p:nvPr/>
        </p:nvSpPr>
        <p:spPr>
          <a:xfrm>
            <a:off x="907500" y="1713120"/>
            <a:ext cx="11163367" cy="3508653"/>
          </a:xfrm>
          <a:prstGeom prst="rect">
            <a:avLst/>
          </a:prstGeom>
          <a:noFill/>
        </p:spPr>
        <p:txBody>
          <a:bodyPr wrap="square" rtlCol="0">
            <a:spAutoFit/>
          </a:bodyPr>
          <a:lstStyle/>
          <a:p>
            <a:pPr marL="342900" indent="-342900">
              <a:lnSpc>
                <a:spcPct val="150000"/>
              </a:lnSpc>
              <a:buFont typeface="Arial" panose="020B0604020202020204" pitchFamily="34" charset="0"/>
              <a:buChar char="•"/>
            </a:pPr>
            <a:r>
              <a:rPr lang="en-GB" sz="2000" b="1">
                <a:solidFill>
                  <a:srgbClr val="BE8FC3"/>
                </a:solidFill>
              </a:rPr>
              <a:t>Primary outcome measure (POM) </a:t>
            </a:r>
            <a:r>
              <a:rPr lang="en-GB" sz="2000"/>
              <a:t>= cumulative dose of morphine over the 120-hour infusion period. </a:t>
            </a:r>
          </a:p>
          <a:p>
            <a:pPr marL="800100" lvl="1" indent="-342900">
              <a:lnSpc>
                <a:spcPct val="150000"/>
              </a:lnSpc>
              <a:buFont typeface="Wingdings" panose="05000000000000000000" pitchFamily="2" charset="2"/>
              <a:buChar char="Ø"/>
            </a:pPr>
            <a:r>
              <a:rPr lang="en-GB" sz="2000"/>
              <a:t>This data collection comes from information provided by sites. So please try to ensure a timely and accurate reporting of this. </a:t>
            </a:r>
          </a:p>
          <a:p>
            <a:pPr marL="800100" lvl="1" indent="-342900">
              <a:lnSpc>
                <a:spcPct val="150000"/>
              </a:lnSpc>
              <a:buFont typeface="Wingdings" panose="05000000000000000000" pitchFamily="2" charset="2"/>
              <a:buChar char="Ø"/>
            </a:pPr>
            <a:r>
              <a:rPr lang="en-GB" sz="2000"/>
              <a:t>This data will be monitored to review the % of reported POM. </a:t>
            </a:r>
          </a:p>
          <a:p>
            <a:pPr marL="285750" indent="-285750">
              <a:buFont typeface="Arial" panose="020B0604020202020204" pitchFamily="34" charset="0"/>
              <a:buChar char="•"/>
            </a:pPr>
            <a:endParaRPr lang="en-GB">
              <a:solidFill>
                <a:srgbClr val="283890"/>
              </a:solidFill>
            </a:endParaRPr>
          </a:p>
          <a:p>
            <a:pPr marL="285750" indent="-285750">
              <a:buFont typeface="Arial" panose="020B0604020202020204" pitchFamily="34" charset="0"/>
              <a:buChar char="•"/>
            </a:pPr>
            <a:endParaRPr lang="en-GB"/>
          </a:p>
          <a:p>
            <a:pPr marL="285750" indent="-285750">
              <a:buFont typeface="Arial" panose="020B0604020202020204" pitchFamily="34" charset="0"/>
              <a:buChar char="•"/>
            </a:pPr>
            <a:endParaRPr lang="en-GB"/>
          </a:p>
          <a:p>
            <a:endParaRPr lang="en-GB"/>
          </a:p>
        </p:txBody>
      </p:sp>
      <p:pic>
        <p:nvPicPr>
          <p:cNvPr id="7" name="Picture 6" descr="A hand holding a baby&#10;&#10;AI-generated content may be incorrect.">
            <a:extLst>
              <a:ext uri="{FF2B5EF4-FFF2-40B4-BE49-F238E27FC236}">
                <a16:creationId xmlns:a16="http://schemas.microsoft.com/office/drawing/2014/main" id="{60844B08-DB57-B5E5-046F-C7331E3EB381}"/>
              </a:ext>
            </a:extLst>
          </p:cNvPr>
          <p:cNvPicPr>
            <a:picLocks noChangeAspect="1"/>
          </p:cNvPicPr>
          <p:nvPr/>
        </p:nvPicPr>
        <p:blipFill>
          <a:blip r:embed="rId3">
            <a:extLst>
              <a:ext uri="{28A0092B-C50C-407E-A947-70E740481C1C}">
                <a14:useLocalDpi xmlns:a14="http://schemas.microsoft.com/office/drawing/2010/main" val="0"/>
              </a:ext>
            </a:extLst>
          </a:blip>
          <a:srcRect l="13940" t="23952" r="11417" b="13000"/>
          <a:stretch>
            <a:fillRect/>
          </a:stretch>
        </p:blipFill>
        <p:spPr>
          <a:xfrm>
            <a:off x="-23814" y="0"/>
            <a:ext cx="1144632" cy="1016702"/>
          </a:xfrm>
          <a:prstGeom prst="rect">
            <a:avLst/>
          </a:prstGeom>
        </p:spPr>
      </p:pic>
      <p:sp>
        <p:nvSpPr>
          <p:cNvPr id="3" name="Footer Placeholder 1">
            <a:extLst>
              <a:ext uri="{FF2B5EF4-FFF2-40B4-BE49-F238E27FC236}">
                <a16:creationId xmlns:a16="http://schemas.microsoft.com/office/drawing/2014/main" id="{95A10212-643D-FD7A-495C-6359FDE6A07E}"/>
              </a:ext>
            </a:extLst>
          </p:cNvPr>
          <p:cNvSpPr txBox="1">
            <a:spLocks/>
          </p:cNvSpPr>
          <p:nvPr/>
        </p:nvSpPr>
        <p:spPr>
          <a:xfrm rot="16200000">
            <a:off x="-2156801" y="3515895"/>
            <a:ext cx="4848225"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GB" sz="1200" i="1">
                <a:solidFill>
                  <a:schemeClr val="bg1">
                    <a:lumMod val="10000"/>
                  </a:schemeClr>
                </a:solidFill>
              </a:rPr>
              <a:t>WPD 5.8_Site Initiation Visit Slide Set Template_V4.0_09-Oct-2025</a:t>
            </a:r>
          </a:p>
        </p:txBody>
      </p:sp>
    </p:spTree>
    <p:extLst>
      <p:ext uri="{BB962C8B-B14F-4D97-AF65-F5344CB8AC3E}">
        <p14:creationId xmlns:p14="http://schemas.microsoft.com/office/powerpoint/2010/main" val="15728820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078185-CE2B-A49F-A705-C6D9375293BC}"/>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A2919550-6CD1-F990-88F3-31BF4DE77377}"/>
              </a:ext>
            </a:extLst>
          </p:cNvPr>
          <p:cNvSpPr/>
          <p:nvPr/>
        </p:nvSpPr>
        <p:spPr>
          <a:xfrm>
            <a:off x="0" y="1274345"/>
            <a:ext cx="12192000" cy="5583655"/>
          </a:xfrm>
          <a:prstGeom prst="rect">
            <a:avLst/>
          </a:prstGeom>
          <a:solidFill>
            <a:srgbClr val="FCFBF8"/>
          </a:solidFill>
          <a:ln>
            <a:solidFill>
              <a:srgbClr val="FCFBF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itle 4">
            <a:extLst>
              <a:ext uri="{FF2B5EF4-FFF2-40B4-BE49-F238E27FC236}">
                <a16:creationId xmlns:a16="http://schemas.microsoft.com/office/drawing/2014/main" id="{BE384C5D-9177-F953-F16E-7084B8734E5A}"/>
              </a:ext>
            </a:extLst>
          </p:cNvPr>
          <p:cNvSpPr>
            <a:spLocks noGrp="1"/>
          </p:cNvSpPr>
          <p:nvPr>
            <p:ph type="title"/>
          </p:nvPr>
        </p:nvSpPr>
        <p:spPr>
          <a:xfrm>
            <a:off x="1325563" y="153472"/>
            <a:ext cx="10440987" cy="900000"/>
          </a:xfrm>
        </p:spPr>
        <p:txBody>
          <a:bodyPr>
            <a:normAutofit/>
          </a:bodyPr>
          <a:lstStyle/>
          <a:p>
            <a:r>
              <a:rPr lang="en-US"/>
              <a:t>Data Collection</a:t>
            </a:r>
          </a:p>
        </p:txBody>
      </p:sp>
      <p:sp>
        <p:nvSpPr>
          <p:cNvPr id="2" name="Slide Number Placeholder 1">
            <a:extLst>
              <a:ext uri="{FF2B5EF4-FFF2-40B4-BE49-F238E27FC236}">
                <a16:creationId xmlns:a16="http://schemas.microsoft.com/office/drawing/2014/main" id="{F672E497-8D2B-7B98-249A-474BE2539C8F}"/>
              </a:ext>
            </a:extLst>
          </p:cNvPr>
          <p:cNvSpPr>
            <a:spLocks noGrp="1"/>
          </p:cNvSpPr>
          <p:nvPr>
            <p:ph type="sldNum" sz="quarter" idx="4"/>
          </p:nvPr>
        </p:nvSpPr>
        <p:spPr/>
        <p:txBody>
          <a:bodyPr/>
          <a:lstStyle/>
          <a:p>
            <a:fld id="{820EACED-CA5D-B048-836B-BF30EF0E914A}" type="slidenum">
              <a:rPr lang="en-US" smtClean="0"/>
              <a:pPr/>
              <a:t>67</a:t>
            </a:fld>
            <a:endParaRPr lang="en-US"/>
          </a:p>
        </p:txBody>
      </p:sp>
      <p:sp>
        <p:nvSpPr>
          <p:cNvPr id="8" name="TextBox 7">
            <a:extLst>
              <a:ext uri="{FF2B5EF4-FFF2-40B4-BE49-F238E27FC236}">
                <a16:creationId xmlns:a16="http://schemas.microsoft.com/office/drawing/2014/main" id="{21849630-4157-620F-674E-96D6B77A6A54}"/>
              </a:ext>
            </a:extLst>
          </p:cNvPr>
          <p:cNvSpPr txBox="1"/>
          <p:nvPr/>
        </p:nvSpPr>
        <p:spPr>
          <a:xfrm>
            <a:off x="907500" y="1713120"/>
            <a:ext cx="11163367" cy="4893647"/>
          </a:xfrm>
          <a:prstGeom prst="rect">
            <a:avLst/>
          </a:prstGeom>
          <a:noFill/>
        </p:spPr>
        <p:txBody>
          <a:bodyPr wrap="square" rtlCol="0">
            <a:spAutoFit/>
          </a:bodyPr>
          <a:lstStyle/>
          <a:p>
            <a:pPr marL="342900" indent="-342900">
              <a:lnSpc>
                <a:spcPct val="150000"/>
              </a:lnSpc>
              <a:buFont typeface="Arial" panose="020B0604020202020204" pitchFamily="34" charset="0"/>
              <a:buChar char="•"/>
            </a:pPr>
            <a:r>
              <a:rPr lang="en-GB" sz="2000" b="1">
                <a:solidFill>
                  <a:srgbClr val="BE8FC3"/>
                </a:solidFill>
              </a:rPr>
              <a:t>Secondary outcome measures </a:t>
            </a:r>
            <a:r>
              <a:rPr lang="en-GB" sz="2000"/>
              <a:t>= </a:t>
            </a:r>
          </a:p>
          <a:p>
            <a:pPr lvl="1">
              <a:lnSpc>
                <a:spcPct val="150000"/>
              </a:lnSpc>
            </a:pPr>
            <a:r>
              <a:rPr lang="en-GB" sz="2000"/>
              <a:t>Via:</a:t>
            </a:r>
          </a:p>
          <a:p>
            <a:pPr marL="1257300" lvl="2" indent="-342900">
              <a:lnSpc>
                <a:spcPct val="150000"/>
              </a:lnSpc>
              <a:buFont typeface="Wingdings" panose="05000000000000000000" pitchFamily="2" charset="2"/>
              <a:buChar char="Ø"/>
            </a:pPr>
            <a:r>
              <a:rPr lang="en-GB" sz="2000"/>
              <a:t>Reporting during the 120-hour infusion period (hourly monitoring)</a:t>
            </a:r>
          </a:p>
          <a:p>
            <a:pPr marL="1257300" lvl="2" indent="-342900">
              <a:lnSpc>
                <a:spcPct val="150000"/>
              </a:lnSpc>
              <a:buFont typeface="Wingdings" panose="05000000000000000000" pitchFamily="2" charset="2"/>
              <a:buChar char="Ø"/>
            </a:pPr>
            <a:r>
              <a:rPr lang="en-GB" sz="2000"/>
              <a:t>At discharge from neonatal care</a:t>
            </a:r>
          </a:p>
          <a:p>
            <a:pPr marL="1257300" lvl="2" indent="-342900">
              <a:lnSpc>
                <a:spcPct val="150000"/>
              </a:lnSpc>
              <a:buFont typeface="Wingdings" panose="05000000000000000000" pitchFamily="2" charset="2"/>
              <a:buChar char="Ø"/>
            </a:pPr>
            <a:r>
              <a:rPr lang="en-GB" sz="2000"/>
              <a:t>Parental experience questionnaire</a:t>
            </a:r>
          </a:p>
          <a:p>
            <a:pPr marL="1257300" lvl="2" indent="-342900">
              <a:lnSpc>
                <a:spcPct val="150000"/>
              </a:lnSpc>
              <a:buFont typeface="Wingdings" panose="05000000000000000000" pitchFamily="2" charset="2"/>
              <a:buChar char="Ø"/>
            </a:pPr>
            <a:r>
              <a:rPr lang="en-GB" sz="2000"/>
              <a:t>2 year corrected age </a:t>
            </a:r>
          </a:p>
          <a:p>
            <a:pPr marL="800100" lvl="1" indent="-342900">
              <a:lnSpc>
                <a:spcPct val="150000"/>
              </a:lnSpc>
              <a:buFont typeface="Wingdings" panose="05000000000000000000" pitchFamily="2" charset="2"/>
              <a:buChar char="Ø"/>
            </a:pPr>
            <a:r>
              <a:rPr lang="en-GB" sz="2000"/>
              <a:t>Some of this data collection comes from information provided by sites. So please try to ensure a timely and accurate reporting of this. </a:t>
            </a:r>
          </a:p>
          <a:p>
            <a:pPr marL="285750" indent="-285750">
              <a:buFont typeface="Arial" panose="020B0604020202020204" pitchFamily="34" charset="0"/>
              <a:buChar char="•"/>
            </a:pPr>
            <a:endParaRPr lang="en-GB">
              <a:solidFill>
                <a:srgbClr val="283890"/>
              </a:solidFill>
            </a:endParaRPr>
          </a:p>
          <a:p>
            <a:pPr marL="285750" indent="-285750">
              <a:buFont typeface="Arial" panose="020B0604020202020204" pitchFamily="34" charset="0"/>
              <a:buChar char="•"/>
            </a:pPr>
            <a:endParaRPr lang="en-GB"/>
          </a:p>
          <a:p>
            <a:pPr marL="285750" indent="-285750">
              <a:buFont typeface="Arial" panose="020B0604020202020204" pitchFamily="34" charset="0"/>
              <a:buChar char="•"/>
            </a:pPr>
            <a:endParaRPr lang="en-GB"/>
          </a:p>
          <a:p>
            <a:endParaRPr lang="en-GB"/>
          </a:p>
        </p:txBody>
      </p:sp>
      <p:pic>
        <p:nvPicPr>
          <p:cNvPr id="7" name="Picture 6" descr="A hand holding a baby&#10;&#10;AI-generated content may be incorrect.">
            <a:extLst>
              <a:ext uri="{FF2B5EF4-FFF2-40B4-BE49-F238E27FC236}">
                <a16:creationId xmlns:a16="http://schemas.microsoft.com/office/drawing/2014/main" id="{F355AB2D-6DCA-CC52-D0B2-9D23E73B86B3}"/>
              </a:ext>
            </a:extLst>
          </p:cNvPr>
          <p:cNvPicPr>
            <a:picLocks noChangeAspect="1"/>
          </p:cNvPicPr>
          <p:nvPr/>
        </p:nvPicPr>
        <p:blipFill>
          <a:blip r:embed="rId3">
            <a:extLst>
              <a:ext uri="{28A0092B-C50C-407E-A947-70E740481C1C}">
                <a14:useLocalDpi xmlns:a14="http://schemas.microsoft.com/office/drawing/2010/main" val="0"/>
              </a:ext>
            </a:extLst>
          </a:blip>
          <a:srcRect l="13940" t="23952" r="11417" b="13000"/>
          <a:stretch>
            <a:fillRect/>
          </a:stretch>
        </p:blipFill>
        <p:spPr>
          <a:xfrm>
            <a:off x="-23814" y="0"/>
            <a:ext cx="1144632" cy="1016702"/>
          </a:xfrm>
          <a:prstGeom prst="rect">
            <a:avLst/>
          </a:prstGeom>
        </p:spPr>
      </p:pic>
      <p:sp>
        <p:nvSpPr>
          <p:cNvPr id="3" name="Footer Placeholder 1">
            <a:extLst>
              <a:ext uri="{FF2B5EF4-FFF2-40B4-BE49-F238E27FC236}">
                <a16:creationId xmlns:a16="http://schemas.microsoft.com/office/drawing/2014/main" id="{5C39A841-53C1-87A8-5A74-9E448EE9BF0D}"/>
              </a:ext>
            </a:extLst>
          </p:cNvPr>
          <p:cNvSpPr txBox="1">
            <a:spLocks/>
          </p:cNvSpPr>
          <p:nvPr/>
        </p:nvSpPr>
        <p:spPr>
          <a:xfrm rot="16200000">
            <a:off x="-2156801" y="3515895"/>
            <a:ext cx="4848225"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GB" sz="1200" i="1">
                <a:solidFill>
                  <a:schemeClr val="bg1">
                    <a:lumMod val="10000"/>
                  </a:schemeClr>
                </a:solidFill>
              </a:rPr>
              <a:t>WPD 5.8_Site Initiation Visit Slide Set Template_V4.0_09-Oct-2025</a:t>
            </a:r>
          </a:p>
        </p:txBody>
      </p:sp>
    </p:spTree>
    <p:extLst>
      <p:ext uri="{BB962C8B-B14F-4D97-AF65-F5344CB8AC3E}">
        <p14:creationId xmlns:p14="http://schemas.microsoft.com/office/powerpoint/2010/main" val="2587472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0AE5F2-AC10-1C3E-960E-BD2359F68EC7}"/>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D59F30E9-3BD3-82A2-C276-8F4754B2F5E0}"/>
              </a:ext>
            </a:extLst>
          </p:cNvPr>
          <p:cNvSpPr/>
          <p:nvPr/>
        </p:nvSpPr>
        <p:spPr>
          <a:xfrm>
            <a:off x="0" y="1274345"/>
            <a:ext cx="12192000" cy="5583655"/>
          </a:xfrm>
          <a:prstGeom prst="rect">
            <a:avLst/>
          </a:prstGeom>
          <a:solidFill>
            <a:srgbClr val="FCFBF8"/>
          </a:solidFill>
          <a:ln>
            <a:solidFill>
              <a:srgbClr val="FCFBF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itle 4">
            <a:extLst>
              <a:ext uri="{FF2B5EF4-FFF2-40B4-BE49-F238E27FC236}">
                <a16:creationId xmlns:a16="http://schemas.microsoft.com/office/drawing/2014/main" id="{7242D1BF-61EC-A17D-2614-01450110869E}"/>
              </a:ext>
            </a:extLst>
          </p:cNvPr>
          <p:cNvSpPr>
            <a:spLocks noGrp="1"/>
          </p:cNvSpPr>
          <p:nvPr>
            <p:ph type="title"/>
          </p:nvPr>
        </p:nvSpPr>
        <p:spPr>
          <a:xfrm>
            <a:off x="1325563" y="153472"/>
            <a:ext cx="10440987" cy="900000"/>
          </a:xfrm>
        </p:spPr>
        <p:txBody>
          <a:bodyPr>
            <a:normAutofit/>
          </a:bodyPr>
          <a:lstStyle/>
          <a:p>
            <a:r>
              <a:rPr lang="en-US"/>
              <a:t>Data Collection</a:t>
            </a:r>
          </a:p>
        </p:txBody>
      </p:sp>
      <p:sp>
        <p:nvSpPr>
          <p:cNvPr id="2" name="Slide Number Placeholder 1">
            <a:extLst>
              <a:ext uri="{FF2B5EF4-FFF2-40B4-BE49-F238E27FC236}">
                <a16:creationId xmlns:a16="http://schemas.microsoft.com/office/drawing/2014/main" id="{3DC70876-6B65-F2C5-284B-C216B711E630}"/>
              </a:ext>
            </a:extLst>
          </p:cNvPr>
          <p:cNvSpPr>
            <a:spLocks noGrp="1"/>
          </p:cNvSpPr>
          <p:nvPr>
            <p:ph type="sldNum" sz="quarter" idx="4"/>
          </p:nvPr>
        </p:nvSpPr>
        <p:spPr/>
        <p:txBody>
          <a:bodyPr/>
          <a:lstStyle/>
          <a:p>
            <a:fld id="{820EACED-CA5D-B048-836B-BF30EF0E914A}" type="slidenum">
              <a:rPr lang="en-US" smtClean="0"/>
              <a:pPr/>
              <a:t>68</a:t>
            </a:fld>
            <a:endParaRPr lang="en-US"/>
          </a:p>
        </p:txBody>
      </p:sp>
      <p:sp>
        <p:nvSpPr>
          <p:cNvPr id="8" name="TextBox 7">
            <a:extLst>
              <a:ext uri="{FF2B5EF4-FFF2-40B4-BE49-F238E27FC236}">
                <a16:creationId xmlns:a16="http://schemas.microsoft.com/office/drawing/2014/main" id="{98E60BDB-58B5-D8E3-587D-3B66CC4388C5}"/>
              </a:ext>
            </a:extLst>
          </p:cNvPr>
          <p:cNvSpPr txBox="1"/>
          <p:nvPr/>
        </p:nvSpPr>
        <p:spPr>
          <a:xfrm>
            <a:off x="907500" y="1713120"/>
            <a:ext cx="11163367" cy="6417141"/>
          </a:xfrm>
          <a:prstGeom prst="rect">
            <a:avLst/>
          </a:prstGeom>
          <a:noFill/>
        </p:spPr>
        <p:txBody>
          <a:bodyPr wrap="square" rtlCol="0">
            <a:spAutoFit/>
          </a:bodyPr>
          <a:lstStyle/>
          <a:p>
            <a:pPr marL="342900" indent="-342900">
              <a:lnSpc>
                <a:spcPct val="150000"/>
              </a:lnSpc>
              <a:buFont typeface="Arial" panose="020B0604020202020204" pitchFamily="34" charset="0"/>
              <a:buChar char="•"/>
            </a:pPr>
            <a:r>
              <a:rPr lang="en-GB" sz="2000" b="1" dirty="0">
                <a:solidFill>
                  <a:srgbClr val="BE8FC3"/>
                </a:solidFill>
              </a:rPr>
              <a:t>Hourly monitoring during the 120-hour infusion period </a:t>
            </a:r>
            <a:r>
              <a:rPr lang="en-GB" sz="2000" dirty="0"/>
              <a:t>= </a:t>
            </a:r>
          </a:p>
          <a:p>
            <a:pPr marL="800100" lvl="1" indent="-342900">
              <a:lnSpc>
                <a:spcPct val="150000"/>
              </a:lnSpc>
              <a:buFont typeface="Wingdings" panose="05000000000000000000" pitchFamily="2" charset="2"/>
              <a:buChar char="Ø"/>
            </a:pPr>
            <a:r>
              <a:rPr lang="en-GB" sz="2000" dirty="0">
                <a:solidFill>
                  <a:schemeClr val="bg1">
                    <a:lumMod val="10000"/>
                  </a:schemeClr>
                </a:solidFill>
              </a:rPr>
              <a:t>Please begin the hourly monitoring 1 hour after the infusion has begun </a:t>
            </a:r>
          </a:p>
          <a:p>
            <a:pPr marL="800100" lvl="1" indent="-342900">
              <a:lnSpc>
                <a:spcPct val="150000"/>
              </a:lnSpc>
              <a:buFont typeface="Wingdings" panose="05000000000000000000" pitchFamily="2" charset="2"/>
              <a:buChar char="Ø"/>
            </a:pPr>
            <a:r>
              <a:rPr lang="en-GB" sz="2000" dirty="0">
                <a:solidFill>
                  <a:schemeClr val="bg1">
                    <a:lumMod val="10000"/>
                  </a:schemeClr>
                </a:solidFill>
              </a:rPr>
              <a:t>Date of first sustained </a:t>
            </a:r>
            <a:r>
              <a:rPr lang="en-GB" sz="2000" dirty="0" err="1">
                <a:solidFill>
                  <a:schemeClr val="bg1">
                    <a:lumMod val="10000"/>
                  </a:schemeClr>
                </a:solidFill>
              </a:rPr>
              <a:t>extubation</a:t>
            </a:r>
            <a:r>
              <a:rPr lang="en-GB" sz="2000" dirty="0">
                <a:solidFill>
                  <a:schemeClr val="bg1">
                    <a:lumMod val="10000"/>
                  </a:schemeClr>
                </a:solidFill>
              </a:rPr>
              <a:t> = the date and time needs to be recorded as the time point in which the ET tube is removed from the baby and not the time point of when the 24h has been reached. Please ensure this is entered into the database once the 24h is confirmed.</a:t>
            </a:r>
          </a:p>
          <a:p>
            <a:pPr marL="800100" lvl="1" indent="-342900">
              <a:lnSpc>
                <a:spcPct val="150000"/>
              </a:lnSpc>
              <a:buFont typeface="Wingdings" panose="05000000000000000000" pitchFamily="2" charset="2"/>
              <a:buChar char="Ø"/>
            </a:pPr>
            <a:r>
              <a:rPr lang="en-GB" sz="2000" dirty="0">
                <a:solidFill>
                  <a:schemeClr val="bg1">
                    <a:lumMod val="10000"/>
                  </a:schemeClr>
                </a:solidFill>
              </a:rPr>
              <a:t>The information in these forms is routinely collected so therefore it can be entered retrospectively.</a:t>
            </a:r>
          </a:p>
          <a:p>
            <a:pPr marL="800100" lvl="1" indent="-342900">
              <a:lnSpc>
                <a:spcPct val="150000"/>
              </a:lnSpc>
              <a:buFont typeface="Wingdings" panose="05000000000000000000" pitchFamily="2" charset="2"/>
              <a:buChar char="Ø"/>
            </a:pPr>
            <a:r>
              <a:rPr lang="en-GB" sz="2000" dirty="0">
                <a:solidFill>
                  <a:schemeClr val="bg1">
                    <a:lumMod val="10000"/>
                  </a:schemeClr>
                </a:solidFill>
              </a:rPr>
              <a:t>Training materials will be available for N-PASS</a:t>
            </a:r>
          </a:p>
          <a:p>
            <a:pPr marL="800100" lvl="1" indent="-342900">
              <a:lnSpc>
                <a:spcPct val="150000"/>
              </a:lnSpc>
              <a:buFont typeface="Wingdings" panose="05000000000000000000" pitchFamily="2" charset="2"/>
              <a:buChar char="Ø"/>
            </a:pPr>
            <a:r>
              <a:rPr lang="en-GB" sz="2000" dirty="0">
                <a:solidFill>
                  <a:schemeClr val="bg1">
                    <a:lumMod val="10000"/>
                  </a:schemeClr>
                </a:solidFill>
              </a:rPr>
              <a:t>Please ensure that no other fluids such as maintenance or glucose bolos should be included.</a:t>
            </a:r>
          </a:p>
          <a:p>
            <a:pPr marL="800100" lvl="1" indent="-342900">
              <a:lnSpc>
                <a:spcPct val="150000"/>
              </a:lnSpc>
              <a:buFont typeface="Wingdings" panose="05000000000000000000" pitchFamily="2" charset="2"/>
              <a:buChar char="Ø"/>
            </a:pPr>
            <a:endParaRPr lang="en-GB" dirty="0">
              <a:solidFill>
                <a:schemeClr val="bg1">
                  <a:lumMod val="10000"/>
                </a:schemeClr>
              </a:solidFill>
            </a:endParaRPr>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endParaRPr lang="en-GB" dirty="0"/>
          </a:p>
          <a:p>
            <a:endParaRPr lang="en-GB" dirty="0"/>
          </a:p>
        </p:txBody>
      </p:sp>
      <p:pic>
        <p:nvPicPr>
          <p:cNvPr id="7" name="Picture 6" descr="A hand holding a baby&#10;&#10;AI-generated content may be incorrect.">
            <a:extLst>
              <a:ext uri="{FF2B5EF4-FFF2-40B4-BE49-F238E27FC236}">
                <a16:creationId xmlns:a16="http://schemas.microsoft.com/office/drawing/2014/main" id="{EEC363C1-03E4-8987-0583-D5DC0D954146}"/>
              </a:ext>
            </a:extLst>
          </p:cNvPr>
          <p:cNvPicPr>
            <a:picLocks noChangeAspect="1"/>
          </p:cNvPicPr>
          <p:nvPr/>
        </p:nvPicPr>
        <p:blipFill>
          <a:blip r:embed="rId3">
            <a:extLst>
              <a:ext uri="{28A0092B-C50C-407E-A947-70E740481C1C}">
                <a14:useLocalDpi xmlns:a14="http://schemas.microsoft.com/office/drawing/2010/main" val="0"/>
              </a:ext>
            </a:extLst>
          </a:blip>
          <a:srcRect l="13940" t="23952" r="11417" b="13000"/>
          <a:stretch>
            <a:fillRect/>
          </a:stretch>
        </p:blipFill>
        <p:spPr>
          <a:xfrm>
            <a:off x="-23814" y="0"/>
            <a:ext cx="1144632" cy="1016702"/>
          </a:xfrm>
          <a:prstGeom prst="rect">
            <a:avLst/>
          </a:prstGeom>
        </p:spPr>
      </p:pic>
      <p:sp>
        <p:nvSpPr>
          <p:cNvPr id="3" name="Footer Placeholder 1">
            <a:extLst>
              <a:ext uri="{FF2B5EF4-FFF2-40B4-BE49-F238E27FC236}">
                <a16:creationId xmlns:a16="http://schemas.microsoft.com/office/drawing/2014/main" id="{26E857B5-3A99-1979-9E90-D1897077BA18}"/>
              </a:ext>
            </a:extLst>
          </p:cNvPr>
          <p:cNvSpPr txBox="1">
            <a:spLocks/>
          </p:cNvSpPr>
          <p:nvPr/>
        </p:nvSpPr>
        <p:spPr>
          <a:xfrm rot="16200000">
            <a:off x="-2156801" y="3515895"/>
            <a:ext cx="4848225"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GB" sz="1200" i="1">
                <a:solidFill>
                  <a:schemeClr val="bg1">
                    <a:lumMod val="10000"/>
                  </a:schemeClr>
                </a:solidFill>
              </a:rPr>
              <a:t>WPD 5.8_Site Initiation Visit Slide Set Template_V4.0_09-Oct-2025</a:t>
            </a:r>
          </a:p>
        </p:txBody>
      </p:sp>
    </p:spTree>
    <p:extLst>
      <p:ext uri="{BB962C8B-B14F-4D97-AF65-F5344CB8AC3E}">
        <p14:creationId xmlns:p14="http://schemas.microsoft.com/office/powerpoint/2010/main" val="27713093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031CC9-AFB2-361C-6114-011C55E248EB}"/>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64D55067-0F72-CB84-26B6-3194540F2C3D}"/>
              </a:ext>
            </a:extLst>
          </p:cNvPr>
          <p:cNvSpPr/>
          <p:nvPr/>
        </p:nvSpPr>
        <p:spPr>
          <a:xfrm>
            <a:off x="0" y="1274345"/>
            <a:ext cx="12192000" cy="5583655"/>
          </a:xfrm>
          <a:prstGeom prst="rect">
            <a:avLst/>
          </a:prstGeom>
          <a:solidFill>
            <a:srgbClr val="FCFBF8"/>
          </a:solidFill>
          <a:ln>
            <a:solidFill>
              <a:srgbClr val="FCFBF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itle 4">
            <a:extLst>
              <a:ext uri="{FF2B5EF4-FFF2-40B4-BE49-F238E27FC236}">
                <a16:creationId xmlns:a16="http://schemas.microsoft.com/office/drawing/2014/main" id="{D6FDB523-DBCA-E7C1-3FBE-D7E50F556D8B}"/>
              </a:ext>
            </a:extLst>
          </p:cNvPr>
          <p:cNvSpPr>
            <a:spLocks noGrp="1"/>
          </p:cNvSpPr>
          <p:nvPr>
            <p:ph type="title"/>
          </p:nvPr>
        </p:nvSpPr>
        <p:spPr>
          <a:xfrm>
            <a:off x="1325563" y="153472"/>
            <a:ext cx="10440987" cy="900000"/>
          </a:xfrm>
        </p:spPr>
        <p:txBody>
          <a:bodyPr>
            <a:normAutofit/>
          </a:bodyPr>
          <a:lstStyle/>
          <a:p>
            <a:r>
              <a:rPr lang="en-US"/>
              <a:t>Data Collection</a:t>
            </a:r>
          </a:p>
        </p:txBody>
      </p:sp>
      <p:sp>
        <p:nvSpPr>
          <p:cNvPr id="2" name="Slide Number Placeholder 1">
            <a:extLst>
              <a:ext uri="{FF2B5EF4-FFF2-40B4-BE49-F238E27FC236}">
                <a16:creationId xmlns:a16="http://schemas.microsoft.com/office/drawing/2014/main" id="{09EA2DF9-0A12-19A3-CA12-CA65285651D9}"/>
              </a:ext>
            </a:extLst>
          </p:cNvPr>
          <p:cNvSpPr>
            <a:spLocks noGrp="1"/>
          </p:cNvSpPr>
          <p:nvPr>
            <p:ph type="sldNum" sz="quarter" idx="4"/>
          </p:nvPr>
        </p:nvSpPr>
        <p:spPr/>
        <p:txBody>
          <a:bodyPr/>
          <a:lstStyle/>
          <a:p>
            <a:fld id="{820EACED-CA5D-B048-836B-BF30EF0E914A}" type="slidenum">
              <a:rPr lang="en-US" smtClean="0"/>
              <a:pPr/>
              <a:t>69</a:t>
            </a:fld>
            <a:endParaRPr lang="en-US"/>
          </a:p>
        </p:txBody>
      </p:sp>
      <p:sp>
        <p:nvSpPr>
          <p:cNvPr id="8" name="TextBox 7">
            <a:extLst>
              <a:ext uri="{FF2B5EF4-FFF2-40B4-BE49-F238E27FC236}">
                <a16:creationId xmlns:a16="http://schemas.microsoft.com/office/drawing/2014/main" id="{08A89DBC-15A9-9114-830B-70FF0F08A66D}"/>
              </a:ext>
            </a:extLst>
          </p:cNvPr>
          <p:cNvSpPr txBox="1"/>
          <p:nvPr/>
        </p:nvSpPr>
        <p:spPr>
          <a:xfrm>
            <a:off x="907500" y="1713120"/>
            <a:ext cx="11163367" cy="4801314"/>
          </a:xfrm>
          <a:prstGeom prst="rect">
            <a:avLst/>
          </a:prstGeom>
          <a:noFill/>
        </p:spPr>
        <p:txBody>
          <a:bodyPr wrap="square" rtlCol="0">
            <a:spAutoFit/>
          </a:bodyPr>
          <a:lstStyle/>
          <a:p>
            <a:pPr marL="342900" indent="-342900">
              <a:lnSpc>
                <a:spcPct val="150000"/>
              </a:lnSpc>
              <a:buFont typeface="Arial" panose="020B0604020202020204" pitchFamily="34" charset="0"/>
              <a:buChar char="•"/>
            </a:pPr>
            <a:r>
              <a:rPr lang="en-GB" sz="2000" b="1">
                <a:solidFill>
                  <a:srgbClr val="BE8FC3"/>
                </a:solidFill>
              </a:rPr>
              <a:t>Parental experience questionnaire </a:t>
            </a:r>
            <a:r>
              <a:rPr lang="en-GB" sz="2000"/>
              <a:t>= questionnaire completed between end of infusion period until discharge</a:t>
            </a:r>
          </a:p>
          <a:p>
            <a:pPr marL="800100" lvl="1" indent="-342900">
              <a:lnSpc>
                <a:spcPct val="150000"/>
              </a:lnSpc>
              <a:buFont typeface="Wingdings" panose="05000000000000000000" pitchFamily="2" charset="2"/>
              <a:buChar char="Ø"/>
            </a:pPr>
            <a:r>
              <a:rPr lang="en-GB" sz="2000"/>
              <a:t>This is site led </a:t>
            </a:r>
          </a:p>
          <a:p>
            <a:pPr marL="800100" lvl="1" indent="-342900">
              <a:lnSpc>
                <a:spcPct val="150000"/>
              </a:lnSpc>
              <a:buFont typeface="Wingdings" panose="05000000000000000000" pitchFamily="2" charset="2"/>
              <a:buChar char="Ø"/>
            </a:pPr>
            <a:r>
              <a:rPr lang="en-GB" sz="2000"/>
              <a:t>Ensure that parents complete this questionnaire and then the information is entered onto the </a:t>
            </a:r>
            <a:r>
              <a:rPr lang="en-GB" sz="2000" err="1"/>
              <a:t>REDcap</a:t>
            </a:r>
            <a:r>
              <a:rPr lang="en-GB" sz="2000"/>
              <a:t> database. To aid this, we recommend you printing it off and giving it to the parents once the 5 day infusion has finished. </a:t>
            </a:r>
          </a:p>
          <a:p>
            <a:pPr marL="800100" lvl="1" indent="-342900">
              <a:lnSpc>
                <a:spcPct val="150000"/>
              </a:lnSpc>
              <a:buFont typeface="Wingdings" panose="05000000000000000000" pitchFamily="2" charset="2"/>
              <a:buChar char="Ø"/>
            </a:pPr>
            <a:r>
              <a:rPr lang="en-GB" sz="2000"/>
              <a:t>This can be collected from the end of treatment up until neonatal discharge. </a:t>
            </a:r>
          </a:p>
          <a:p>
            <a:pPr marL="800100" lvl="1" indent="-342900">
              <a:lnSpc>
                <a:spcPct val="150000"/>
              </a:lnSpc>
              <a:buFont typeface="Wingdings" panose="05000000000000000000" pitchFamily="2" charset="2"/>
              <a:buChar char="Ø"/>
            </a:pPr>
            <a:r>
              <a:rPr lang="en-GB" sz="2000"/>
              <a:t>If you fail to collect this, please ring the parents to collect this over the phone. Please try to contact them at least 3 times until this is marked as incomplete. </a:t>
            </a:r>
            <a:endParaRPr lang="en-GB"/>
          </a:p>
          <a:p>
            <a:pPr marL="285750" indent="-285750">
              <a:buFont typeface="Arial" panose="020B0604020202020204" pitchFamily="34" charset="0"/>
              <a:buChar char="•"/>
            </a:pPr>
            <a:endParaRPr lang="en-GB"/>
          </a:p>
          <a:p>
            <a:endParaRPr lang="en-GB"/>
          </a:p>
        </p:txBody>
      </p:sp>
      <p:pic>
        <p:nvPicPr>
          <p:cNvPr id="7" name="Picture 6" descr="A hand holding a baby&#10;&#10;AI-generated content may be incorrect.">
            <a:extLst>
              <a:ext uri="{FF2B5EF4-FFF2-40B4-BE49-F238E27FC236}">
                <a16:creationId xmlns:a16="http://schemas.microsoft.com/office/drawing/2014/main" id="{8A246065-EF09-8D9A-B218-4106C4D53479}"/>
              </a:ext>
            </a:extLst>
          </p:cNvPr>
          <p:cNvPicPr>
            <a:picLocks noChangeAspect="1"/>
          </p:cNvPicPr>
          <p:nvPr/>
        </p:nvPicPr>
        <p:blipFill>
          <a:blip r:embed="rId3">
            <a:extLst>
              <a:ext uri="{28A0092B-C50C-407E-A947-70E740481C1C}">
                <a14:useLocalDpi xmlns:a14="http://schemas.microsoft.com/office/drawing/2010/main" val="0"/>
              </a:ext>
            </a:extLst>
          </a:blip>
          <a:srcRect l="13940" t="23952" r="11417" b="13000"/>
          <a:stretch>
            <a:fillRect/>
          </a:stretch>
        </p:blipFill>
        <p:spPr>
          <a:xfrm>
            <a:off x="-23814" y="0"/>
            <a:ext cx="1144632" cy="1016702"/>
          </a:xfrm>
          <a:prstGeom prst="rect">
            <a:avLst/>
          </a:prstGeom>
        </p:spPr>
      </p:pic>
      <p:sp>
        <p:nvSpPr>
          <p:cNvPr id="3" name="Footer Placeholder 1">
            <a:extLst>
              <a:ext uri="{FF2B5EF4-FFF2-40B4-BE49-F238E27FC236}">
                <a16:creationId xmlns:a16="http://schemas.microsoft.com/office/drawing/2014/main" id="{E79E7CFC-E700-6F69-1F93-D2663537DF31}"/>
              </a:ext>
            </a:extLst>
          </p:cNvPr>
          <p:cNvSpPr txBox="1">
            <a:spLocks/>
          </p:cNvSpPr>
          <p:nvPr/>
        </p:nvSpPr>
        <p:spPr>
          <a:xfrm rot="16200000">
            <a:off x="-2156801" y="3515895"/>
            <a:ext cx="4848225"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GB" sz="1200" i="1">
                <a:solidFill>
                  <a:schemeClr val="bg1">
                    <a:lumMod val="10000"/>
                  </a:schemeClr>
                </a:solidFill>
              </a:rPr>
              <a:t>WPD 5.8_Site Initiation Visit Slide Set Template_V4.0_09-Oct-2025</a:t>
            </a:r>
          </a:p>
        </p:txBody>
      </p:sp>
    </p:spTree>
    <p:extLst>
      <p:ext uri="{BB962C8B-B14F-4D97-AF65-F5344CB8AC3E}">
        <p14:creationId xmlns:p14="http://schemas.microsoft.com/office/powerpoint/2010/main" val="30732520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F48C7E-AE5F-C34D-70A6-D0015919A41E}"/>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8B4CB17C-CE8B-3B9D-9EFD-E2AA41547108}"/>
              </a:ext>
            </a:extLst>
          </p:cNvPr>
          <p:cNvSpPr/>
          <p:nvPr/>
        </p:nvSpPr>
        <p:spPr>
          <a:xfrm>
            <a:off x="0" y="1274345"/>
            <a:ext cx="12192000" cy="5583655"/>
          </a:xfrm>
          <a:prstGeom prst="rect">
            <a:avLst/>
          </a:prstGeom>
          <a:solidFill>
            <a:srgbClr val="FCFBF8"/>
          </a:solidFill>
          <a:ln>
            <a:solidFill>
              <a:srgbClr val="FCFBF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itle 4">
            <a:extLst>
              <a:ext uri="{FF2B5EF4-FFF2-40B4-BE49-F238E27FC236}">
                <a16:creationId xmlns:a16="http://schemas.microsoft.com/office/drawing/2014/main" id="{7D94DC38-55BB-3EF4-DEA4-9547671EE3C2}"/>
              </a:ext>
            </a:extLst>
          </p:cNvPr>
          <p:cNvSpPr>
            <a:spLocks noGrp="1"/>
          </p:cNvSpPr>
          <p:nvPr>
            <p:ph type="title"/>
          </p:nvPr>
        </p:nvSpPr>
        <p:spPr>
          <a:xfrm>
            <a:off x="1325563" y="153472"/>
            <a:ext cx="10440987" cy="900000"/>
          </a:xfrm>
        </p:spPr>
        <p:txBody>
          <a:bodyPr>
            <a:normAutofit/>
          </a:bodyPr>
          <a:lstStyle/>
          <a:p>
            <a:r>
              <a:rPr lang="en-US"/>
              <a:t>Data Collection</a:t>
            </a:r>
          </a:p>
        </p:txBody>
      </p:sp>
      <p:sp>
        <p:nvSpPr>
          <p:cNvPr id="2" name="Slide Number Placeholder 1">
            <a:extLst>
              <a:ext uri="{FF2B5EF4-FFF2-40B4-BE49-F238E27FC236}">
                <a16:creationId xmlns:a16="http://schemas.microsoft.com/office/drawing/2014/main" id="{E5CB8D4F-5ED8-41B1-1798-DD750D433E3A}"/>
              </a:ext>
            </a:extLst>
          </p:cNvPr>
          <p:cNvSpPr>
            <a:spLocks noGrp="1"/>
          </p:cNvSpPr>
          <p:nvPr>
            <p:ph type="sldNum" sz="quarter" idx="4"/>
          </p:nvPr>
        </p:nvSpPr>
        <p:spPr/>
        <p:txBody>
          <a:bodyPr/>
          <a:lstStyle/>
          <a:p>
            <a:fld id="{820EACED-CA5D-B048-836B-BF30EF0E914A}" type="slidenum">
              <a:rPr lang="en-US" smtClean="0"/>
              <a:pPr/>
              <a:t>70</a:t>
            </a:fld>
            <a:endParaRPr lang="en-US"/>
          </a:p>
        </p:txBody>
      </p:sp>
      <p:sp>
        <p:nvSpPr>
          <p:cNvPr id="8" name="TextBox 7">
            <a:extLst>
              <a:ext uri="{FF2B5EF4-FFF2-40B4-BE49-F238E27FC236}">
                <a16:creationId xmlns:a16="http://schemas.microsoft.com/office/drawing/2014/main" id="{FD5D4B2A-C1BE-FDB5-E190-B09CEA226325}"/>
              </a:ext>
            </a:extLst>
          </p:cNvPr>
          <p:cNvSpPr txBox="1"/>
          <p:nvPr/>
        </p:nvSpPr>
        <p:spPr>
          <a:xfrm>
            <a:off x="907500" y="1713120"/>
            <a:ext cx="11163367" cy="3970318"/>
          </a:xfrm>
          <a:prstGeom prst="rect">
            <a:avLst/>
          </a:prstGeom>
          <a:noFill/>
        </p:spPr>
        <p:txBody>
          <a:bodyPr wrap="square" rtlCol="0">
            <a:spAutoFit/>
          </a:bodyPr>
          <a:lstStyle/>
          <a:p>
            <a:pPr marL="342900" indent="-342900">
              <a:lnSpc>
                <a:spcPct val="150000"/>
              </a:lnSpc>
              <a:buFont typeface="Arial" panose="020B0604020202020204" pitchFamily="34" charset="0"/>
              <a:buChar char="•"/>
            </a:pPr>
            <a:r>
              <a:rPr lang="en-GB" sz="2000" b="1">
                <a:solidFill>
                  <a:srgbClr val="BE8FC3"/>
                </a:solidFill>
              </a:rPr>
              <a:t>Participant follow-up </a:t>
            </a:r>
            <a:r>
              <a:rPr lang="en-GB" sz="2000"/>
              <a:t>= parent reported questionnaires 2 years corrected age</a:t>
            </a:r>
          </a:p>
          <a:p>
            <a:pPr marL="800100" lvl="1" indent="-342900">
              <a:lnSpc>
                <a:spcPct val="150000"/>
              </a:lnSpc>
              <a:buFont typeface="Wingdings" panose="05000000000000000000" pitchFamily="2" charset="2"/>
              <a:buChar char="Ø"/>
            </a:pPr>
            <a:r>
              <a:rPr lang="en-GB" sz="2000"/>
              <a:t>The questionnaire will be collected by the parents via: an online link, or a paper form that is sent back to the NCTU using a pre-paid envelope (NCTU)</a:t>
            </a:r>
          </a:p>
          <a:p>
            <a:pPr marL="800100" lvl="1" indent="-342900">
              <a:lnSpc>
                <a:spcPct val="150000"/>
              </a:lnSpc>
              <a:buFont typeface="Wingdings" panose="05000000000000000000" pitchFamily="2" charset="2"/>
              <a:buChar char="Ø"/>
            </a:pPr>
            <a:r>
              <a:rPr lang="en-GB" sz="2000"/>
              <a:t>Follow-up includes email and text reminders to parents to complete these (NCTU).</a:t>
            </a:r>
          </a:p>
          <a:p>
            <a:pPr marL="800100" lvl="1" indent="-342900">
              <a:lnSpc>
                <a:spcPct val="150000"/>
              </a:lnSpc>
              <a:buFont typeface="Wingdings" panose="05000000000000000000" pitchFamily="2" charset="2"/>
              <a:buChar char="Ø"/>
            </a:pPr>
            <a:r>
              <a:rPr lang="en-GB" sz="2000"/>
              <a:t>There is funding for sites to help with the collection of the 2 year questionnaire (30 minutes)., via phone if no response is given from the parents via text or post (NCTU)</a:t>
            </a:r>
          </a:p>
          <a:p>
            <a:pPr marL="285750" indent="-285750">
              <a:buFont typeface="Arial" panose="020B0604020202020204" pitchFamily="34" charset="0"/>
              <a:buChar char="•"/>
            </a:pPr>
            <a:endParaRPr lang="en-GB">
              <a:solidFill>
                <a:srgbClr val="283890"/>
              </a:solidFill>
            </a:endParaRPr>
          </a:p>
          <a:p>
            <a:pPr marL="285750" indent="-285750">
              <a:buFont typeface="Arial" panose="020B0604020202020204" pitchFamily="34" charset="0"/>
              <a:buChar char="•"/>
            </a:pPr>
            <a:endParaRPr lang="en-GB"/>
          </a:p>
          <a:p>
            <a:pPr marL="285750" indent="-285750">
              <a:buFont typeface="Arial" panose="020B0604020202020204" pitchFamily="34" charset="0"/>
              <a:buChar char="•"/>
            </a:pPr>
            <a:endParaRPr lang="en-GB"/>
          </a:p>
          <a:p>
            <a:endParaRPr lang="en-GB"/>
          </a:p>
        </p:txBody>
      </p:sp>
      <p:pic>
        <p:nvPicPr>
          <p:cNvPr id="7" name="Picture 6" descr="A hand holding a baby&#10;&#10;AI-generated content may be incorrect.">
            <a:extLst>
              <a:ext uri="{FF2B5EF4-FFF2-40B4-BE49-F238E27FC236}">
                <a16:creationId xmlns:a16="http://schemas.microsoft.com/office/drawing/2014/main" id="{1F41773B-F611-D96B-FD93-41074DA49697}"/>
              </a:ext>
            </a:extLst>
          </p:cNvPr>
          <p:cNvPicPr>
            <a:picLocks noChangeAspect="1"/>
          </p:cNvPicPr>
          <p:nvPr/>
        </p:nvPicPr>
        <p:blipFill>
          <a:blip r:embed="rId3">
            <a:extLst>
              <a:ext uri="{28A0092B-C50C-407E-A947-70E740481C1C}">
                <a14:useLocalDpi xmlns:a14="http://schemas.microsoft.com/office/drawing/2010/main" val="0"/>
              </a:ext>
            </a:extLst>
          </a:blip>
          <a:srcRect l="13940" t="23952" r="11417" b="13000"/>
          <a:stretch>
            <a:fillRect/>
          </a:stretch>
        </p:blipFill>
        <p:spPr>
          <a:xfrm>
            <a:off x="-23814" y="0"/>
            <a:ext cx="1144632" cy="1016702"/>
          </a:xfrm>
          <a:prstGeom prst="rect">
            <a:avLst/>
          </a:prstGeom>
        </p:spPr>
      </p:pic>
      <p:sp>
        <p:nvSpPr>
          <p:cNvPr id="3" name="Footer Placeholder 1">
            <a:extLst>
              <a:ext uri="{FF2B5EF4-FFF2-40B4-BE49-F238E27FC236}">
                <a16:creationId xmlns:a16="http://schemas.microsoft.com/office/drawing/2014/main" id="{80E7503B-59E2-4D96-F986-1DD63A27C3BA}"/>
              </a:ext>
            </a:extLst>
          </p:cNvPr>
          <p:cNvSpPr txBox="1">
            <a:spLocks/>
          </p:cNvSpPr>
          <p:nvPr/>
        </p:nvSpPr>
        <p:spPr>
          <a:xfrm rot="16200000">
            <a:off x="-2156801" y="3515895"/>
            <a:ext cx="4848225"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GB" sz="1200" i="1">
                <a:solidFill>
                  <a:schemeClr val="bg1">
                    <a:lumMod val="10000"/>
                  </a:schemeClr>
                </a:solidFill>
              </a:rPr>
              <a:t>WPD 5.8_Site Initiation Visit Slide Set Template_V4.0_09-Oct-2025</a:t>
            </a:r>
          </a:p>
        </p:txBody>
      </p:sp>
    </p:spTree>
    <p:extLst>
      <p:ext uri="{BB962C8B-B14F-4D97-AF65-F5344CB8AC3E}">
        <p14:creationId xmlns:p14="http://schemas.microsoft.com/office/powerpoint/2010/main" val="5081179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FE46D8-2984-5020-F495-4AE631236E51}"/>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D2DEA078-FC87-4BA3-1962-1AEDCF1C7631}"/>
              </a:ext>
            </a:extLst>
          </p:cNvPr>
          <p:cNvSpPr/>
          <p:nvPr/>
        </p:nvSpPr>
        <p:spPr>
          <a:xfrm>
            <a:off x="0" y="1274345"/>
            <a:ext cx="12192000" cy="5583655"/>
          </a:xfrm>
          <a:prstGeom prst="rect">
            <a:avLst/>
          </a:prstGeom>
          <a:solidFill>
            <a:srgbClr val="FCFBF8"/>
          </a:solidFill>
          <a:ln>
            <a:solidFill>
              <a:srgbClr val="FCFBF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itle 4">
            <a:extLst>
              <a:ext uri="{FF2B5EF4-FFF2-40B4-BE49-F238E27FC236}">
                <a16:creationId xmlns:a16="http://schemas.microsoft.com/office/drawing/2014/main" id="{728E5E84-6DB8-2B02-4893-7DBAE2D4F26E}"/>
              </a:ext>
            </a:extLst>
          </p:cNvPr>
          <p:cNvSpPr>
            <a:spLocks noGrp="1"/>
          </p:cNvSpPr>
          <p:nvPr>
            <p:ph type="title"/>
          </p:nvPr>
        </p:nvSpPr>
        <p:spPr>
          <a:xfrm>
            <a:off x="1325563" y="153472"/>
            <a:ext cx="10440987" cy="900000"/>
          </a:xfrm>
        </p:spPr>
        <p:txBody>
          <a:bodyPr>
            <a:normAutofit/>
          </a:bodyPr>
          <a:lstStyle/>
          <a:p>
            <a:r>
              <a:rPr lang="en-US"/>
              <a:t>Source Data</a:t>
            </a:r>
          </a:p>
        </p:txBody>
      </p:sp>
      <p:sp>
        <p:nvSpPr>
          <p:cNvPr id="2" name="Slide Number Placeholder 1">
            <a:extLst>
              <a:ext uri="{FF2B5EF4-FFF2-40B4-BE49-F238E27FC236}">
                <a16:creationId xmlns:a16="http://schemas.microsoft.com/office/drawing/2014/main" id="{76BDDFDD-8DB4-DB73-B02B-3E30A184B97B}"/>
              </a:ext>
            </a:extLst>
          </p:cNvPr>
          <p:cNvSpPr>
            <a:spLocks noGrp="1"/>
          </p:cNvSpPr>
          <p:nvPr>
            <p:ph type="sldNum" sz="quarter" idx="4"/>
          </p:nvPr>
        </p:nvSpPr>
        <p:spPr/>
        <p:txBody>
          <a:bodyPr/>
          <a:lstStyle/>
          <a:p>
            <a:fld id="{820EACED-CA5D-B048-836B-BF30EF0E914A}" type="slidenum">
              <a:rPr lang="en-US" smtClean="0"/>
              <a:pPr/>
              <a:t>71</a:t>
            </a:fld>
            <a:endParaRPr lang="en-US"/>
          </a:p>
        </p:txBody>
      </p:sp>
      <p:sp>
        <p:nvSpPr>
          <p:cNvPr id="8" name="TextBox 7">
            <a:extLst>
              <a:ext uri="{FF2B5EF4-FFF2-40B4-BE49-F238E27FC236}">
                <a16:creationId xmlns:a16="http://schemas.microsoft.com/office/drawing/2014/main" id="{F2A8F75B-41DA-F3C3-07CC-916BD54AE439}"/>
              </a:ext>
            </a:extLst>
          </p:cNvPr>
          <p:cNvSpPr txBox="1"/>
          <p:nvPr/>
        </p:nvSpPr>
        <p:spPr>
          <a:xfrm>
            <a:off x="907500" y="1713120"/>
            <a:ext cx="11163367" cy="4401205"/>
          </a:xfrm>
          <a:prstGeom prst="rect">
            <a:avLst/>
          </a:prstGeom>
          <a:noFill/>
        </p:spPr>
        <p:txBody>
          <a:bodyPr wrap="square" rtlCol="0">
            <a:spAutoFit/>
          </a:bodyPr>
          <a:lstStyle/>
          <a:p>
            <a:pPr marL="342900" indent="-342900">
              <a:lnSpc>
                <a:spcPct val="150000"/>
              </a:lnSpc>
              <a:buFont typeface="Arial" panose="020B0604020202020204" pitchFamily="34" charset="0"/>
              <a:buChar char="•"/>
            </a:pPr>
            <a:r>
              <a:rPr lang="en-GB" sz="2000"/>
              <a:t>Most of the data for DEXTA will be captured directly within the </a:t>
            </a:r>
            <a:r>
              <a:rPr lang="en-GB" sz="2000" err="1"/>
              <a:t>REDCap</a:t>
            </a:r>
            <a:r>
              <a:rPr lang="en-GB" sz="2000"/>
              <a:t> database</a:t>
            </a:r>
          </a:p>
          <a:p>
            <a:pPr marL="285750" indent="-285750">
              <a:lnSpc>
                <a:spcPct val="150000"/>
              </a:lnSpc>
              <a:buFont typeface="Arial" panose="020B0604020202020204" pitchFamily="34" charset="0"/>
              <a:buChar char="•"/>
            </a:pPr>
            <a:r>
              <a:rPr lang="en-GB" sz="2000"/>
              <a:t>Screening log, data collection sheets and the database will be considered source data (details in Source Data Location Log)</a:t>
            </a:r>
          </a:p>
          <a:p>
            <a:pPr>
              <a:lnSpc>
                <a:spcPct val="150000"/>
              </a:lnSpc>
            </a:pPr>
            <a:endParaRPr lang="en-GB" sz="2000"/>
          </a:p>
          <a:p>
            <a:pPr>
              <a:lnSpc>
                <a:spcPct val="150000"/>
              </a:lnSpc>
            </a:pPr>
            <a:r>
              <a:rPr lang="en-GB" sz="2000"/>
              <a:t>Medical records </a:t>
            </a:r>
            <a:r>
              <a:rPr lang="en-GB" sz="2000" b="1">
                <a:solidFill>
                  <a:srgbClr val="BE8FC3"/>
                </a:solidFill>
              </a:rPr>
              <a:t>must</a:t>
            </a:r>
            <a:r>
              <a:rPr lang="en-GB" sz="2000"/>
              <a:t> evidence:</a:t>
            </a:r>
          </a:p>
          <a:p>
            <a:pPr marL="285750" indent="-285750">
              <a:lnSpc>
                <a:spcPct val="150000"/>
              </a:lnSpc>
              <a:buFont typeface="Arial" panose="020B0604020202020204" pitchFamily="34" charset="0"/>
              <a:buChar char="•"/>
            </a:pPr>
            <a:r>
              <a:rPr lang="en-GB" sz="2000"/>
              <a:t>Discussions about the trial</a:t>
            </a:r>
          </a:p>
          <a:p>
            <a:pPr marL="285750" indent="-285750">
              <a:lnSpc>
                <a:spcPct val="150000"/>
              </a:lnSpc>
              <a:buFont typeface="Arial" panose="020B0604020202020204" pitchFamily="34" charset="0"/>
              <a:buChar char="•"/>
            </a:pPr>
            <a:r>
              <a:rPr lang="en-GB" sz="2000"/>
              <a:t>Consent process, consent form and confirmation of consent</a:t>
            </a:r>
          </a:p>
          <a:p>
            <a:pPr marL="285750" indent="-285750">
              <a:lnSpc>
                <a:spcPct val="150000"/>
              </a:lnSpc>
              <a:buFont typeface="Arial" panose="020B0604020202020204" pitchFamily="34" charset="0"/>
              <a:buChar char="•"/>
            </a:pPr>
            <a:r>
              <a:rPr lang="en-GB" sz="2000"/>
              <a:t>Details of any adverse events and associated actions</a:t>
            </a:r>
          </a:p>
          <a:p>
            <a:endParaRPr lang="en-GB" sz="2000"/>
          </a:p>
          <a:p>
            <a:endParaRPr lang="en-GB" sz="2000"/>
          </a:p>
        </p:txBody>
      </p:sp>
      <p:pic>
        <p:nvPicPr>
          <p:cNvPr id="7" name="Picture 6" descr="A hand holding a baby&#10;&#10;AI-generated content may be incorrect.">
            <a:extLst>
              <a:ext uri="{FF2B5EF4-FFF2-40B4-BE49-F238E27FC236}">
                <a16:creationId xmlns:a16="http://schemas.microsoft.com/office/drawing/2014/main" id="{F52A0B7C-9B05-54E0-F067-F45B4AB61BDB}"/>
              </a:ext>
            </a:extLst>
          </p:cNvPr>
          <p:cNvPicPr>
            <a:picLocks noChangeAspect="1"/>
          </p:cNvPicPr>
          <p:nvPr/>
        </p:nvPicPr>
        <p:blipFill>
          <a:blip r:embed="rId3">
            <a:extLst>
              <a:ext uri="{28A0092B-C50C-407E-A947-70E740481C1C}">
                <a14:useLocalDpi xmlns:a14="http://schemas.microsoft.com/office/drawing/2010/main" val="0"/>
              </a:ext>
            </a:extLst>
          </a:blip>
          <a:srcRect l="13940" t="23952" r="11417" b="13000"/>
          <a:stretch>
            <a:fillRect/>
          </a:stretch>
        </p:blipFill>
        <p:spPr>
          <a:xfrm>
            <a:off x="-23814" y="0"/>
            <a:ext cx="1144632" cy="1016702"/>
          </a:xfrm>
          <a:prstGeom prst="rect">
            <a:avLst/>
          </a:prstGeom>
        </p:spPr>
      </p:pic>
      <p:sp>
        <p:nvSpPr>
          <p:cNvPr id="3" name="Footer Placeholder 1">
            <a:extLst>
              <a:ext uri="{FF2B5EF4-FFF2-40B4-BE49-F238E27FC236}">
                <a16:creationId xmlns:a16="http://schemas.microsoft.com/office/drawing/2014/main" id="{749C4C8C-8A64-7436-6063-5E5C9DB298ED}"/>
              </a:ext>
            </a:extLst>
          </p:cNvPr>
          <p:cNvSpPr txBox="1">
            <a:spLocks/>
          </p:cNvSpPr>
          <p:nvPr/>
        </p:nvSpPr>
        <p:spPr>
          <a:xfrm rot="16200000">
            <a:off x="-2156801" y="3515895"/>
            <a:ext cx="4848225"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GB" sz="1200" i="1">
                <a:solidFill>
                  <a:schemeClr val="bg1">
                    <a:lumMod val="10000"/>
                  </a:schemeClr>
                </a:solidFill>
              </a:rPr>
              <a:t>WPD 5.8_Site Initiation Visit Slide Set Template_V4.0_09-Oct-2025</a:t>
            </a:r>
          </a:p>
        </p:txBody>
      </p:sp>
    </p:spTree>
    <p:extLst>
      <p:ext uri="{BB962C8B-B14F-4D97-AF65-F5344CB8AC3E}">
        <p14:creationId xmlns:p14="http://schemas.microsoft.com/office/powerpoint/2010/main" val="39964343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197DE7-B401-2656-35DC-51730139E1CF}"/>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4615195A-BCFA-A932-4837-F60E1817FDB4}"/>
              </a:ext>
            </a:extLst>
          </p:cNvPr>
          <p:cNvSpPr/>
          <p:nvPr/>
        </p:nvSpPr>
        <p:spPr>
          <a:xfrm>
            <a:off x="0" y="1274345"/>
            <a:ext cx="12192000" cy="5583655"/>
          </a:xfrm>
          <a:prstGeom prst="rect">
            <a:avLst/>
          </a:prstGeom>
          <a:solidFill>
            <a:srgbClr val="FCFBF8"/>
          </a:solidFill>
          <a:ln>
            <a:solidFill>
              <a:srgbClr val="FCFBF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itle 4">
            <a:extLst>
              <a:ext uri="{FF2B5EF4-FFF2-40B4-BE49-F238E27FC236}">
                <a16:creationId xmlns:a16="http://schemas.microsoft.com/office/drawing/2014/main" id="{C09706E6-1CD3-4234-5D73-0821DDCE9F93}"/>
              </a:ext>
            </a:extLst>
          </p:cNvPr>
          <p:cNvSpPr>
            <a:spLocks noGrp="1"/>
          </p:cNvSpPr>
          <p:nvPr>
            <p:ph type="title"/>
          </p:nvPr>
        </p:nvSpPr>
        <p:spPr>
          <a:xfrm>
            <a:off x="1325563" y="153472"/>
            <a:ext cx="10440987" cy="900000"/>
          </a:xfrm>
        </p:spPr>
        <p:txBody>
          <a:bodyPr>
            <a:normAutofit/>
          </a:bodyPr>
          <a:lstStyle/>
          <a:p>
            <a:r>
              <a:rPr lang="en-US"/>
              <a:t>Data Entry</a:t>
            </a:r>
          </a:p>
        </p:txBody>
      </p:sp>
      <p:sp>
        <p:nvSpPr>
          <p:cNvPr id="2" name="Slide Number Placeholder 1">
            <a:extLst>
              <a:ext uri="{FF2B5EF4-FFF2-40B4-BE49-F238E27FC236}">
                <a16:creationId xmlns:a16="http://schemas.microsoft.com/office/drawing/2014/main" id="{C917E38B-DAEC-CAE0-6409-9EDCFDEE9EF8}"/>
              </a:ext>
            </a:extLst>
          </p:cNvPr>
          <p:cNvSpPr>
            <a:spLocks noGrp="1"/>
          </p:cNvSpPr>
          <p:nvPr>
            <p:ph type="sldNum" sz="quarter" idx="4"/>
          </p:nvPr>
        </p:nvSpPr>
        <p:spPr/>
        <p:txBody>
          <a:bodyPr/>
          <a:lstStyle/>
          <a:p>
            <a:fld id="{820EACED-CA5D-B048-836B-BF30EF0E914A}" type="slidenum">
              <a:rPr lang="en-US" smtClean="0"/>
              <a:pPr/>
              <a:t>72</a:t>
            </a:fld>
            <a:endParaRPr lang="en-US"/>
          </a:p>
        </p:txBody>
      </p:sp>
      <p:sp>
        <p:nvSpPr>
          <p:cNvPr id="8" name="TextBox 7">
            <a:extLst>
              <a:ext uri="{FF2B5EF4-FFF2-40B4-BE49-F238E27FC236}">
                <a16:creationId xmlns:a16="http://schemas.microsoft.com/office/drawing/2014/main" id="{2CB5AC8B-44A0-BA18-47B2-26285733E305}"/>
              </a:ext>
            </a:extLst>
          </p:cNvPr>
          <p:cNvSpPr txBox="1"/>
          <p:nvPr/>
        </p:nvSpPr>
        <p:spPr>
          <a:xfrm>
            <a:off x="907500" y="1713120"/>
            <a:ext cx="11163367" cy="4093428"/>
          </a:xfrm>
          <a:prstGeom prst="rect">
            <a:avLst/>
          </a:prstGeom>
          <a:noFill/>
        </p:spPr>
        <p:txBody>
          <a:bodyPr wrap="square" rtlCol="0">
            <a:spAutoFit/>
          </a:bodyPr>
          <a:lstStyle/>
          <a:p>
            <a:r>
              <a:rPr lang="en-GB" sz="2000"/>
              <a:t>DEXTA </a:t>
            </a:r>
            <a:r>
              <a:rPr lang="en-GB" sz="2000" err="1"/>
              <a:t>REDCap</a:t>
            </a:r>
            <a:r>
              <a:rPr lang="en-GB" sz="2000"/>
              <a:t> database link = </a:t>
            </a:r>
            <a:r>
              <a:rPr lang="en-GB" sz="2000" b="1">
                <a:solidFill>
                  <a:srgbClr val="BE8FC3"/>
                </a:solidFill>
                <a:hlinkClick r:id="rId3">
                  <a:extLst>
                    <a:ext uri="{A12FA001-AC4F-418D-AE19-62706E023703}">
                      <ahyp:hlinkClr xmlns:ahyp="http://schemas.microsoft.com/office/drawing/2018/hyperlinkcolor" val="tx"/>
                    </a:ext>
                  </a:extLst>
                </a:hlinkClick>
              </a:rPr>
              <a:t>https://redcap01.nottingham.ac.uk</a:t>
            </a:r>
            <a:r>
              <a:rPr lang="en-GB" sz="2000">
                <a:solidFill>
                  <a:srgbClr val="CCA8D0"/>
                </a:solidFill>
                <a:hlinkClick r:id="rId3">
                  <a:extLst>
                    <a:ext uri="{A12FA001-AC4F-418D-AE19-62706E023703}">
                      <ahyp:hlinkClr xmlns:ahyp="http://schemas.microsoft.com/office/drawing/2018/hyperlinkcolor" val="tx"/>
                    </a:ext>
                  </a:extLst>
                </a:hlinkClick>
              </a:rPr>
              <a:t>/</a:t>
            </a:r>
            <a:r>
              <a:rPr lang="en-GB" sz="2000">
                <a:solidFill>
                  <a:srgbClr val="CCA8D0"/>
                </a:solidFill>
              </a:rPr>
              <a:t> </a:t>
            </a:r>
          </a:p>
          <a:p>
            <a:pPr marL="285750" indent="-285750">
              <a:buFont typeface="Arial" panose="020B0604020202020204" pitchFamily="34" charset="0"/>
              <a:buChar char="•"/>
            </a:pPr>
            <a:endParaRPr lang="en-GB" sz="2000"/>
          </a:p>
          <a:p>
            <a:pPr marL="285750" indent="-285750">
              <a:buFont typeface="Arial" panose="020B0604020202020204" pitchFamily="34" charset="0"/>
              <a:buChar char="•"/>
            </a:pPr>
            <a:r>
              <a:rPr lang="en-GB" sz="2000"/>
              <a:t>Database entry includes:  </a:t>
            </a:r>
          </a:p>
          <a:p>
            <a:pPr marL="742950" lvl="1" indent="-285750">
              <a:buFont typeface="Wingdings" panose="05000000000000000000" pitchFamily="2" charset="2"/>
              <a:buChar char="Ø"/>
            </a:pPr>
            <a:r>
              <a:rPr lang="en-GB" sz="2000"/>
              <a:t>Screening form</a:t>
            </a:r>
          </a:p>
          <a:p>
            <a:pPr marL="742950" lvl="1" indent="-285750">
              <a:buFont typeface="Wingdings" panose="05000000000000000000" pitchFamily="2" charset="2"/>
              <a:buChar char="Ø"/>
            </a:pPr>
            <a:r>
              <a:rPr lang="en-GB" sz="2000"/>
              <a:t>Participant Information Sheet</a:t>
            </a:r>
          </a:p>
          <a:p>
            <a:pPr marL="742950" lvl="1" indent="-285750">
              <a:buFont typeface="Wingdings" panose="05000000000000000000" pitchFamily="2" charset="2"/>
              <a:buChar char="Ø"/>
            </a:pPr>
            <a:r>
              <a:rPr lang="en-GB" sz="2000"/>
              <a:t>Informed Consent Form </a:t>
            </a:r>
          </a:p>
          <a:p>
            <a:pPr lvl="1"/>
            <a:endParaRPr lang="en-GB" sz="2000"/>
          </a:p>
          <a:p>
            <a:pPr marL="285750" indent="-285750">
              <a:buFont typeface="Arial" panose="020B0604020202020204" pitchFamily="34" charset="0"/>
              <a:buChar char="•"/>
            </a:pPr>
            <a:r>
              <a:rPr lang="en-GB" sz="2000"/>
              <a:t>Record at baseline:</a:t>
            </a:r>
          </a:p>
          <a:p>
            <a:pPr marL="742950" lvl="1" indent="-285750">
              <a:buFont typeface="Wingdings" panose="05000000000000000000" pitchFamily="2" charset="2"/>
              <a:buChar char="Ø"/>
            </a:pPr>
            <a:r>
              <a:rPr lang="en-GB" sz="2000"/>
              <a:t>Mothers contact details</a:t>
            </a:r>
          </a:p>
          <a:p>
            <a:pPr marL="742950" lvl="1" indent="-285750">
              <a:buFont typeface="Wingdings" panose="05000000000000000000" pitchFamily="2" charset="2"/>
              <a:buChar char="Ø"/>
            </a:pPr>
            <a:r>
              <a:rPr lang="en-GB" sz="2000"/>
              <a:t>Demographic information </a:t>
            </a:r>
          </a:p>
          <a:p>
            <a:pPr marL="742950" lvl="1" indent="-285750">
              <a:buFont typeface="Wingdings" panose="05000000000000000000" pitchFamily="2" charset="2"/>
              <a:buChar char="Ø"/>
            </a:pPr>
            <a:r>
              <a:rPr lang="en-GB" sz="2000"/>
              <a:t>Medical history</a:t>
            </a:r>
          </a:p>
          <a:p>
            <a:pPr marL="742950" lvl="1" indent="-285750">
              <a:buFont typeface="Wingdings" panose="05000000000000000000" pitchFamily="2" charset="2"/>
              <a:buChar char="Ø"/>
            </a:pPr>
            <a:r>
              <a:rPr lang="en-GB" sz="2000"/>
              <a:t>Baseline measures</a:t>
            </a:r>
          </a:p>
          <a:p>
            <a:pPr lvl="1"/>
            <a:endParaRPr lang="en-GB" sz="2000"/>
          </a:p>
        </p:txBody>
      </p:sp>
      <p:sp>
        <p:nvSpPr>
          <p:cNvPr id="3" name="Footer Placeholder 1">
            <a:extLst>
              <a:ext uri="{FF2B5EF4-FFF2-40B4-BE49-F238E27FC236}">
                <a16:creationId xmlns:a16="http://schemas.microsoft.com/office/drawing/2014/main" id="{CFEE80D9-33A9-7C74-B3A0-8E9730F5707A}"/>
              </a:ext>
            </a:extLst>
          </p:cNvPr>
          <p:cNvSpPr txBox="1">
            <a:spLocks/>
          </p:cNvSpPr>
          <p:nvPr/>
        </p:nvSpPr>
        <p:spPr>
          <a:xfrm rot="16200000">
            <a:off x="-2156801" y="3515895"/>
            <a:ext cx="4848225"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GB" sz="1200" i="1">
                <a:solidFill>
                  <a:schemeClr val="bg1">
                    <a:lumMod val="10000"/>
                  </a:schemeClr>
                </a:solidFill>
              </a:rPr>
              <a:t>WPD 5.8_Site Initiation Visit Slide Set Template_V4.0_09-Oct-2025</a:t>
            </a:r>
          </a:p>
        </p:txBody>
      </p:sp>
      <p:pic>
        <p:nvPicPr>
          <p:cNvPr id="4" name="Picture 3" descr="A hand holding a baby&#10;&#10;AI-generated content may be incorrect.">
            <a:extLst>
              <a:ext uri="{FF2B5EF4-FFF2-40B4-BE49-F238E27FC236}">
                <a16:creationId xmlns:a16="http://schemas.microsoft.com/office/drawing/2014/main" id="{6AFA257A-F6DC-2939-209E-54EBF4D2C0D3}"/>
              </a:ext>
            </a:extLst>
          </p:cNvPr>
          <p:cNvPicPr>
            <a:picLocks noChangeAspect="1"/>
          </p:cNvPicPr>
          <p:nvPr/>
        </p:nvPicPr>
        <p:blipFill>
          <a:blip r:embed="rId4">
            <a:extLst>
              <a:ext uri="{28A0092B-C50C-407E-A947-70E740481C1C}">
                <a14:useLocalDpi xmlns:a14="http://schemas.microsoft.com/office/drawing/2010/main" val="0"/>
              </a:ext>
            </a:extLst>
          </a:blip>
          <a:srcRect l="13940" t="23952" r="11417" b="13000"/>
          <a:stretch>
            <a:fillRect/>
          </a:stretch>
        </p:blipFill>
        <p:spPr>
          <a:xfrm>
            <a:off x="-23814" y="0"/>
            <a:ext cx="1144632" cy="1016702"/>
          </a:xfrm>
          <a:prstGeom prst="rect">
            <a:avLst/>
          </a:prstGeom>
        </p:spPr>
      </p:pic>
    </p:spTree>
    <p:extLst>
      <p:ext uri="{BB962C8B-B14F-4D97-AF65-F5344CB8AC3E}">
        <p14:creationId xmlns:p14="http://schemas.microsoft.com/office/powerpoint/2010/main" val="6750967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3FB1F9-3721-121D-C26A-E1ED29932A54}"/>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A30D9AC3-E814-5140-D651-5C353557443B}"/>
              </a:ext>
            </a:extLst>
          </p:cNvPr>
          <p:cNvSpPr/>
          <p:nvPr/>
        </p:nvSpPr>
        <p:spPr>
          <a:xfrm>
            <a:off x="0" y="1274345"/>
            <a:ext cx="12192000" cy="5583655"/>
          </a:xfrm>
          <a:prstGeom prst="rect">
            <a:avLst/>
          </a:prstGeom>
          <a:solidFill>
            <a:srgbClr val="FCFBF8"/>
          </a:solidFill>
          <a:ln>
            <a:solidFill>
              <a:srgbClr val="FCFBF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itle 4">
            <a:extLst>
              <a:ext uri="{FF2B5EF4-FFF2-40B4-BE49-F238E27FC236}">
                <a16:creationId xmlns:a16="http://schemas.microsoft.com/office/drawing/2014/main" id="{230DFCA1-9CB4-70FE-D2CC-DFAD316DCB9C}"/>
              </a:ext>
            </a:extLst>
          </p:cNvPr>
          <p:cNvSpPr>
            <a:spLocks noGrp="1"/>
          </p:cNvSpPr>
          <p:nvPr>
            <p:ph type="title"/>
          </p:nvPr>
        </p:nvSpPr>
        <p:spPr>
          <a:xfrm>
            <a:off x="1325563" y="153472"/>
            <a:ext cx="10440987" cy="900000"/>
          </a:xfrm>
        </p:spPr>
        <p:txBody>
          <a:bodyPr>
            <a:normAutofit/>
          </a:bodyPr>
          <a:lstStyle/>
          <a:p>
            <a:r>
              <a:rPr lang="en-US" err="1"/>
              <a:t>REDCap</a:t>
            </a:r>
            <a:endParaRPr lang="en-US"/>
          </a:p>
        </p:txBody>
      </p:sp>
      <p:sp>
        <p:nvSpPr>
          <p:cNvPr id="2" name="Slide Number Placeholder 1">
            <a:extLst>
              <a:ext uri="{FF2B5EF4-FFF2-40B4-BE49-F238E27FC236}">
                <a16:creationId xmlns:a16="http://schemas.microsoft.com/office/drawing/2014/main" id="{837EE10A-3C73-839B-0F84-9E3539C41863}"/>
              </a:ext>
            </a:extLst>
          </p:cNvPr>
          <p:cNvSpPr>
            <a:spLocks noGrp="1"/>
          </p:cNvSpPr>
          <p:nvPr>
            <p:ph type="sldNum" sz="quarter" idx="4"/>
          </p:nvPr>
        </p:nvSpPr>
        <p:spPr/>
        <p:txBody>
          <a:bodyPr/>
          <a:lstStyle/>
          <a:p>
            <a:fld id="{820EACED-CA5D-B048-836B-BF30EF0E914A}" type="slidenum">
              <a:rPr lang="en-US" smtClean="0"/>
              <a:pPr/>
              <a:t>73</a:t>
            </a:fld>
            <a:endParaRPr lang="en-US"/>
          </a:p>
        </p:txBody>
      </p:sp>
      <p:sp>
        <p:nvSpPr>
          <p:cNvPr id="8" name="TextBox 7">
            <a:extLst>
              <a:ext uri="{FF2B5EF4-FFF2-40B4-BE49-F238E27FC236}">
                <a16:creationId xmlns:a16="http://schemas.microsoft.com/office/drawing/2014/main" id="{55C3D958-E20C-1F66-76A6-0F0B50377FE3}"/>
              </a:ext>
            </a:extLst>
          </p:cNvPr>
          <p:cNvSpPr txBox="1"/>
          <p:nvPr/>
        </p:nvSpPr>
        <p:spPr>
          <a:xfrm>
            <a:off x="907500" y="1713120"/>
            <a:ext cx="11163367" cy="1015663"/>
          </a:xfrm>
          <a:prstGeom prst="rect">
            <a:avLst/>
          </a:prstGeom>
          <a:noFill/>
        </p:spPr>
        <p:txBody>
          <a:bodyPr wrap="square" rtlCol="0">
            <a:spAutoFit/>
          </a:bodyPr>
          <a:lstStyle/>
          <a:p>
            <a:r>
              <a:rPr lang="en-GB" sz="2000" b="1" u="sng" err="1">
                <a:solidFill>
                  <a:srgbClr val="BE8FC3"/>
                </a:solidFill>
              </a:rPr>
              <a:t>REDCap</a:t>
            </a:r>
            <a:endParaRPr lang="en-GB" sz="2000" b="1" u="sng">
              <a:solidFill>
                <a:srgbClr val="BE8FC3"/>
              </a:solidFill>
            </a:endParaRPr>
          </a:p>
          <a:p>
            <a:endParaRPr lang="en-GB" sz="2000"/>
          </a:p>
          <a:p>
            <a:pPr marL="285750" indent="-285750">
              <a:buFont typeface="Arial" panose="020B0604020202020204" pitchFamily="34" charset="0"/>
              <a:buChar char="•"/>
            </a:pPr>
            <a:r>
              <a:rPr lang="en-GB" sz="2000"/>
              <a:t>Two-factor authentication is required for access to </a:t>
            </a:r>
            <a:r>
              <a:rPr lang="en-GB" sz="2000" err="1"/>
              <a:t>REDCap</a:t>
            </a:r>
            <a:r>
              <a:rPr lang="en-GB" sz="2000"/>
              <a:t> </a:t>
            </a:r>
          </a:p>
        </p:txBody>
      </p:sp>
      <p:pic>
        <p:nvPicPr>
          <p:cNvPr id="7" name="Picture 2">
            <a:extLst>
              <a:ext uri="{FF2B5EF4-FFF2-40B4-BE49-F238E27FC236}">
                <a16:creationId xmlns:a16="http://schemas.microsoft.com/office/drawing/2014/main" id="{3B7B63B1-0B5E-DFCC-E8C7-A233DB8D093A}"/>
              </a:ext>
            </a:extLst>
          </p:cNvPr>
          <p:cNvPicPr>
            <a:picLocks noChangeAspect="1" noChangeArrowheads="1"/>
          </p:cNvPicPr>
          <p:nvPr/>
        </p:nvPicPr>
        <p:blipFill rotWithShape="1">
          <a:blip r:embed="rId3" cstate="screen">
            <a:extLst>
              <a:ext uri="{28A0092B-C50C-407E-A947-70E740481C1C}">
                <a14:useLocalDpi xmlns:a14="http://schemas.microsoft.com/office/drawing/2010/main" val="0"/>
              </a:ext>
            </a:extLst>
          </a:blip>
          <a:srcRect/>
          <a:stretch>
            <a:fillRect/>
          </a:stretch>
        </p:blipFill>
        <p:spPr bwMode="auto">
          <a:xfrm>
            <a:off x="3231864" y="2966899"/>
            <a:ext cx="5728272" cy="323667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descr="A hand holding a baby&#10;&#10;AI-generated content may be incorrect.">
            <a:extLst>
              <a:ext uri="{FF2B5EF4-FFF2-40B4-BE49-F238E27FC236}">
                <a16:creationId xmlns:a16="http://schemas.microsoft.com/office/drawing/2014/main" id="{8D8DA9A9-FE94-CE39-3DB3-108B5AA3894B}"/>
              </a:ext>
            </a:extLst>
          </p:cNvPr>
          <p:cNvPicPr>
            <a:picLocks noChangeAspect="1"/>
          </p:cNvPicPr>
          <p:nvPr/>
        </p:nvPicPr>
        <p:blipFill>
          <a:blip r:embed="rId4">
            <a:extLst>
              <a:ext uri="{28A0092B-C50C-407E-A947-70E740481C1C}">
                <a14:useLocalDpi xmlns:a14="http://schemas.microsoft.com/office/drawing/2010/main" val="0"/>
              </a:ext>
            </a:extLst>
          </a:blip>
          <a:srcRect l="13940" t="23952" r="11417" b="13000"/>
          <a:stretch>
            <a:fillRect/>
          </a:stretch>
        </p:blipFill>
        <p:spPr>
          <a:xfrm>
            <a:off x="-23814" y="0"/>
            <a:ext cx="1144632" cy="1016702"/>
          </a:xfrm>
          <a:prstGeom prst="rect">
            <a:avLst/>
          </a:prstGeom>
        </p:spPr>
      </p:pic>
      <p:sp>
        <p:nvSpPr>
          <p:cNvPr id="3" name="Footer Placeholder 1">
            <a:extLst>
              <a:ext uri="{FF2B5EF4-FFF2-40B4-BE49-F238E27FC236}">
                <a16:creationId xmlns:a16="http://schemas.microsoft.com/office/drawing/2014/main" id="{51BA2AAE-C024-F760-FF0F-DB6C16AB0F5F}"/>
              </a:ext>
            </a:extLst>
          </p:cNvPr>
          <p:cNvSpPr txBox="1">
            <a:spLocks/>
          </p:cNvSpPr>
          <p:nvPr/>
        </p:nvSpPr>
        <p:spPr>
          <a:xfrm rot="16200000">
            <a:off x="-2156801" y="3515895"/>
            <a:ext cx="4848225"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GB" sz="1200" i="1">
                <a:solidFill>
                  <a:schemeClr val="bg1">
                    <a:lumMod val="10000"/>
                  </a:schemeClr>
                </a:solidFill>
              </a:rPr>
              <a:t>WPD 5.8_Site Initiation Visit Slide Set Template_V4.0_09-Oct-2025</a:t>
            </a:r>
          </a:p>
        </p:txBody>
      </p:sp>
    </p:spTree>
    <p:extLst>
      <p:ext uri="{BB962C8B-B14F-4D97-AF65-F5344CB8AC3E}">
        <p14:creationId xmlns:p14="http://schemas.microsoft.com/office/powerpoint/2010/main" val="10399236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CC979F-2646-D159-2828-3AD1D5905860}"/>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4E3C2B27-516B-7F74-B993-EBD4F663C95F}"/>
              </a:ext>
            </a:extLst>
          </p:cNvPr>
          <p:cNvSpPr/>
          <p:nvPr/>
        </p:nvSpPr>
        <p:spPr>
          <a:xfrm>
            <a:off x="0" y="1274345"/>
            <a:ext cx="12192000" cy="5583655"/>
          </a:xfrm>
          <a:prstGeom prst="rect">
            <a:avLst/>
          </a:prstGeom>
          <a:solidFill>
            <a:srgbClr val="FCFBF8"/>
          </a:solidFill>
          <a:ln>
            <a:solidFill>
              <a:srgbClr val="FCFBF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itle 4">
            <a:extLst>
              <a:ext uri="{FF2B5EF4-FFF2-40B4-BE49-F238E27FC236}">
                <a16:creationId xmlns:a16="http://schemas.microsoft.com/office/drawing/2014/main" id="{456C6774-BFE3-962C-DA19-1D1D41BBE174}"/>
              </a:ext>
            </a:extLst>
          </p:cNvPr>
          <p:cNvSpPr>
            <a:spLocks noGrp="1"/>
          </p:cNvSpPr>
          <p:nvPr>
            <p:ph type="title"/>
          </p:nvPr>
        </p:nvSpPr>
        <p:spPr>
          <a:xfrm>
            <a:off x="1325563" y="153472"/>
            <a:ext cx="10440987" cy="900000"/>
          </a:xfrm>
        </p:spPr>
        <p:txBody>
          <a:bodyPr>
            <a:normAutofit/>
          </a:bodyPr>
          <a:lstStyle/>
          <a:p>
            <a:r>
              <a:rPr lang="en-US" err="1"/>
              <a:t>REDCap</a:t>
            </a:r>
            <a:endParaRPr lang="en-US"/>
          </a:p>
        </p:txBody>
      </p:sp>
      <p:sp>
        <p:nvSpPr>
          <p:cNvPr id="2" name="Slide Number Placeholder 1">
            <a:extLst>
              <a:ext uri="{FF2B5EF4-FFF2-40B4-BE49-F238E27FC236}">
                <a16:creationId xmlns:a16="http://schemas.microsoft.com/office/drawing/2014/main" id="{16223FB8-2DF0-20E0-82B4-18DF1EFF5E56}"/>
              </a:ext>
            </a:extLst>
          </p:cNvPr>
          <p:cNvSpPr>
            <a:spLocks noGrp="1"/>
          </p:cNvSpPr>
          <p:nvPr>
            <p:ph type="sldNum" sz="quarter" idx="4"/>
          </p:nvPr>
        </p:nvSpPr>
        <p:spPr/>
        <p:txBody>
          <a:bodyPr/>
          <a:lstStyle/>
          <a:p>
            <a:fld id="{820EACED-CA5D-B048-836B-BF30EF0E914A}" type="slidenum">
              <a:rPr lang="en-US" smtClean="0"/>
              <a:pPr/>
              <a:t>74</a:t>
            </a:fld>
            <a:endParaRPr lang="en-US"/>
          </a:p>
        </p:txBody>
      </p:sp>
      <p:pic>
        <p:nvPicPr>
          <p:cNvPr id="7" name="Picture 6" descr="A hand holding a baby&#10;&#10;AI-generated content may be incorrect.">
            <a:extLst>
              <a:ext uri="{FF2B5EF4-FFF2-40B4-BE49-F238E27FC236}">
                <a16:creationId xmlns:a16="http://schemas.microsoft.com/office/drawing/2014/main" id="{43D98A7E-B080-0F30-0CB5-5451CE62FDBF}"/>
              </a:ext>
            </a:extLst>
          </p:cNvPr>
          <p:cNvPicPr>
            <a:picLocks noChangeAspect="1"/>
          </p:cNvPicPr>
          <p:nvPr/>
        </p:nvPicPr>
        <p:blipFill>
          <a:blip r:embed="rId3">
            <a:extLst>
              <a:ext uri="{28A0092B-C50C-407E-A947-70E740481C1C}">
                <a14:useLocalDpi xmlns:a14="http://schemas.microsoft.com/office/drawing/2010/main" val="0"/>
              </a:ext>
            </a:extLst>
          </a:blip>
          <a:srcRect l="13940" t="23952" r="11417" b="13000"/>
          <a:stretch>
            <a:fillRect/>
          </a:stretch>
        </p:blipFill>
        <p:spPr>
          <a:xfrm>
            <a:off x="-23814" y="0"/>
            <a:ext cx="1144632" cy="1016702"/>
          </a:xfrm>
          <a:prstGeom prst="rect">
            <a:avLst/>
          </a:prstGeom>
        </p:spPr>
      </p:pic>
      <p:sp>
        <p:nvSpPr>
          <p:cNvPr id="3" name="Footer Placeholder 1">
            <a:extLst>
              <a:ext uri="{FF2B5EF4-FFF2-40B4-BE49-F238E27FC236}">
                <a16:creationId xmlns:a16="http://schemas.microsoft.com/office/drawing/2014/main" id="{B235AB31-B606-B1BE-F3EF-95F23E0738C0}"/>
              </a:ext>
            </a:extLst>
          </p:cNvPr>
          <p:cNvSpPr txBox="1">
            <a:spLocks/>
          </p:cNvSpPr>
          <p:nvPr/>
        </p:nvSpPr>
        <p:spPr>
          <a:xfrm rot="16200000">
            <a:off x="-2156801" y="3515895"/>
            <a:ext cx="4848225"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GB" sz="1200" i="1">
                <a:solidFill>
                  <a:schemeClr val="bg1">
                    <a:lumMod val="10000"/>
                  </a:schemeClr>
                </a:solidFill>
              </a:rPr>
              <a:t>WPD 5.8_Site Initiation Visit Slide Set Template_V4.0_09-Oct-2025</a:t>
            </a:r>
          </a:p>
        </p:txBody>
      </p:sp>
      <p:pic>
        <p:nvPicPr>
          <p:cNvPr id="9" name="Picture 8">
            <a:extLst>
              <a:ext uri="{FF2B5EF4-FFF2-40B4-BE49-F238E27FC236}">
                <a16:creationId xmlns:a16="http://schemas.microsoft.com/office/drawing/2014/main" id="{30B84575-9EE1-74FE-32C4-339061AFB91F}"/>
              </a:ext>
            </a:extLst>
          </p:cNvPr>
          <p:cNvPicPr>
            <a:picLocks noChangeAspect="1"/>
          </p:cNvPicPr>
          <p:nvPr/>
        </p:nvPicPr>
        <p:blipFill>
          <a:blip r:embed="rId4"/>
          <a:stretch>
            <a:fillRect/>
          </a:stretch>
        </p:blipFill>
        <p:spPr>
          <a:xfrm>
            <a:off x="1120818" y="1465484"/>
            <a:ext cx="9678751" cy="5201376"/>
          </a:xfrm>
          <a:prstGeom prst="rect">
            <a:avLst/>
          </a:prstGeom>
        </p:spPr>
      </p:pic>
    </p:spTree>
    <p:extLst>
      <p:ext uri="{BB962C8B-B14F-4D97-AF65-F5344CB8AC3E}">
        <p14:creationId xmlns:p14="http://schemas.microsoft.com/office/powerpoint/2010/main" val="22343406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4FAD1F-43C4-CAFC-429F-E0C945674AA0}"/>
            </a:ext>
          </a:extLst>
        </p:cNvPr>
        <p:cNvGrpSpPr/>
        <p:nvPr/>
      </p:nvGrpSpPr>
      <p:grpSpPr>
        <a:xfrm>
          <a:off x="0" y="0"/>
          <a:ext cx="0" cy="0"/>
          <a:chOff x="0" y="0"/>
          <a:chExt cx="0" cy="0"/>
        </a:xfrm>
      </p:grpSpPr>
      <p:sp>
        <p:nvSpPr>
          <p:cNvPr id="9" name="Title 8">
            <a:extLst>
              <a:ext uri="{FF2B5EF4-FFF2-40B4-BE49-F238E27FC236}">
                <a16:creationId xmlns:a16="http://schemas.microsoft.com/office/drawing/2014/main" id="{B94AB7C4-F490-659E-1EB8-6E13CD05CFCD}"/>
              </a:ext>
            </a:extLst>
          </p:cNvPr>
          <p:cNvSpPr>
            <a:spLocks noGrp="1"/>
          </p:cNvSpPr>
          <p:nvPr>
            <p:ph type="ctrTitle"/>
          </p:nvPr>
        </p:nvSpPr>
        <p:spPr>
          <a:xfrm>
            <a:off x="869130" y="2081863"/>
            <a:ext cx="11499850" cy="1620837"/>
          </a:xfrm>
        </p:spPr>
        <p:txBody>
          <a:bodyPr>
            <a:normAutofit/>
          </a:bodyPr>
          <a:lstStyle/>
          <a:p>
            <a:r>
              <a:rPr lang="en-GB"/>
              <a:t>Blinding / unblinding</a:t>
            </a:r>
          </a:p>
        </p:txBody>
      </p:sp>
      <p:grpSp>
        <p:nvGrpSpPr>
          <p:cNvPr id="3" name="Group 2">
            <a:extLst>
              <a:ext uri="{FF2B5EF4-FFF2-40B4-BE49-F238E27FC236}">
                <a16:creationId xmlns:a16="http://schemas.microsoft.com/office/drawing/2014/main" id="{0087D828-22D7-523B-A4C4-5CF39B6E3CF9}"/>
              </a:ext>
            </a:extLst>
          </p:cNvPr>
          <p:cNvGrpSpPr/>
          <p:nvPr/>
        </p:nvGrpSpPr>
        <p:grpSpPr>
          <a:xfrm>
            <a:off x="-123323" y="5620417"/>
            <a:ext cx="12315323" cy="1395014"/>
            <a:chOff x="-123323" y="5675533"/>
            <a:chExt cx="12315323" cy="1395014"/>
          </a:xfrm>
        </p:grpSpPr>
        <p:sp>
          <p:nvSpPr>
            <p:cNvPr id="10" name="Rectangle 9">
              <a:extLst>
                <a:ext uri="{FF2B5EF4-FFF2-40B4-BE49-F238E27FC236}">
                  <a16:creationId xmlns:a16="http://schemas.microsoft.com/office/drawing/2014/main" id="{45D44A8D-B1AE-942C-9EBA-75FE33666B8C}"/>
                </a:ext>
              </a:extLst>
            </p:cNvPr>
            <p:cNvSpPr/>
            <p:nvPr/>
          </p:nvSpPr>
          <p:spPr>
            <a:xfrm>
              <a:off x="0" y="5868969"/>
              <a:ext cx="12192000" cy="1048997"/>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1" name="Picture 10" descr="Blue text on a black background&#10;&#10;Description automatically generated">
              <a:extLst>
                <a:ext uri="{FF2B5EF4-FFF2-40B4-BE49-F238E27FC236}">
                  <a16:creationId xmlns:a16="http://schemas.microsoft.com/office/drawing/2014/main" id="{4565C3F9-4A92-691F-3711-14D4E47BD8F8}"/>
                </a:ext>
              </a:extLst>
            </p:cNvPr>
            <p:cNvPicPr>
              <a:picLocks noChangeAspect="1"/>
            </p:cNvPicPr>
            <p:nvPr/>
          </p:nvPicPr>
          <p:blipFill>
            <a:blip r:embed="rId3"/>
            <a:stretch>
              <a:fillRect/>
            </a:stretch>
          </p:blipFill>
          <p:spPr>
            <a:xfrm>
              <a:off x="10282236" y="5957176"/>
              <a:ext cx="1643064" cy="863970"/>
            </a:xfrm>
            <a:prstGeom prst="rect">
              <a:avLst/>
            </a:prstGeom>
          </p:spPr>
        </p:pic>
        <p:pic>
          <p:nvPicPr>
            <p:cNvPr id="12" name="Picture 11" descr="A logo of a baby in a hand&#10;&#10;AI-generated content may be incorrect.">
              <a:extLst>
                <a:ext uri="{FF2B5EF4-FFF2-40B4-BE49-F238E27FC236}">
                  <a16:creationId xmlns:a16="http://schemas.microsoft.com/office/drawing/2014/main" id="{30D1A717-D68E-667D-9A7C-80D0EBC8274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3323" y="5675533"/>
              <a:ext cx="1979196" cy="1395014"/>
            </a:xfrm>
            <a:prstGeom prst="rect">
              <a:avLst/>
            </a:prstGeom>
          </p:spPr>
        </p:pic>
        <p:pic>
          <p:nvPicPr>
            <p:cNvPr id="13" name="Picture 2" descr="University Hospitals of Derby and Burton NHS Foundation Trust – My Planned  Care NHS">
              <a:extLst>
                <a:ext uri="{FF2B5EF4-FFF2-40B4-BE49-F238E27FC236}">
                  <a16:creationId xmlns:a16="http://schemas.microsoft.com/office/drawing/2014/main" id="{D09575C3-2F29-A2F7-3853-91D0ACB1D4E7}"/>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20026" b="20449"/>
            <a:stretch>
              <a:fillRect/>
            </a:stretch>
          </p:blipFill>
          <p:spPr bwMode="auto">
            <a:xfrm>
              <a:off x="2065956" y="5868969"/>
              <a:ext cx="2592640" cy="1091503"/>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a:extLst>
                <a:ext uri="{FF2B5EF4-FFF2-40B4-BE49-F238E27FC236}">
                  <a16:creationId xmlns:a16="http://schemas.microsoft.com/office/drawing/2014/main" id="{B12A1AEA-BF04-FE0F-986F-8BB0A86C6D4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734061" y="6086288"/>
              <a:ext cx="3540723" cy="630249"/>
            </a:xfrm>
            <a:prstGeom prst="rect">
              <a:avLst/>
            </a:prstGeom>
            <a:noFill/>
            <a:extLst>
              <a:ext uri="{909E8E84-426E-40DD-AFC4-6F175D3DCCD1}">
                <a14:hiddenFill xmlns:a14="http://schemas.microsoft.com/office/drawing/2010/main">
                  <a:solidFill>
                    <a:srgbClr val="FFFFFF"/>
                  </a:solidFill>
                </a14:hiddenFill>
              </a:ext>
            </a:extLst>
          </p:spPr>
        </p:pic>
      </p:grpSp>
      <p:sp>
        <p:nvSpPr>
          <p:cNvPr id="4" name="Footer Placeholder 1">
            <a:extLst>
              <a:ext uri="{FF2B5EF4-FFF2-40B4-BE49-F238E27FC236}">
                <a16:creationId xmlns:a16="http://schemas.microsoft.com/office/drawing/2014/main" id="{8B3FD974-23B0-FB7E-1D91-C9F9B03061BD}"/>
              </a:ext>
            </a:extLst>
          </p:cNvPr>
          <p:cNvSpPr txBox="1">
            <a:spLocks/>
          </p:cNvSpPr>
          <p:nvPr/>
        </p:nvSpPr>
        <p:spPr>
          <a:xfrm rot="16200000">
            <a:off x="-2241550" y="3246437"/>
            <a:ext cx="4848225"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GB" sz="1200" i="1">
                <a:solidFill>
                  <a:schemeClr val="bg1"/>
                </a:solidFill>
              </a:rPr>
              <a:t>WPD 5.8_Site Initiation Visit Slide Set Template_V4.0_09-Oct-2025</a:t>
            </a:r>
          </a:p>
        </p:txBody>
      </p:sp>
    </p:spTree>
    <p:extLst>
      <p:ext uri="{BB962C8B-B14F-4D97-AF65-F5344CB8AC3E}">
        <p14:creationId xmlns:p14="http://schemas.microsoft.com/office/powerpoint/2010/main" val="23764545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CE2DFC-D972-8CC0-CE05-820E9D96666E}"/>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A539C61E-1984-1559-D079-7F173F5D5937}"/>
              </a:ext>
            </a:extLst>
          </p:cNvPr>
          <p:cNvSpPr/>
          <p:nvPr/>
        </p:nvSpPr>
        <p:spPr>
          <a:xfrm>
            <a:off x="0" y="1274345"/>
            <a:ext cx="12192000" cy="5583655"/>
          </a:xfrm>
          <a:prstGeom prst="rect">
            <a:avLst/>
          </a:prstGeom>
          <a:solidFill>
            <a:srgbClr val="FCFBF8"/>
          </a:solidFill>
          <a:ln>
            <a:solidFill>
              <a:srgbClr val="FCFBF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itle 4">
            <a:extLst>
              <a:ext uri="{FF2B5EF4-FFF2-40B4-BE49-F238E27FC236}">
                <a16:creationId xmlns:a16="http://schemas.microsoft.com/office/drawing/2014/main" id="{DAEE8822-7C60-685F-B5F1-8517F3285FDC}"/>
              </a:ext>
            </a:extLst>
          </p:cNvPr>
          <p:cNvSpPr>
            <a:spLocks noGrp="1"/>
          </p:cNvSpPr>
          <p:nvPr>
            <p:ph type="title"/>
          </p:nvPr>
        </p:nvSpPr>
        <p:spPr>
          <a:xfrm>
            <a:off x="1325563" y="153472"/>
            <a:ext cx="10440987" cy="900000"/>
          </a:xfrm>
        </p:spPr>
        <p:txBody>
          <a:bodyPr>
            <a:normAutofit/>
          </a:bodyPr>
          <a:lstStyle/>
          <a:p>
            <a:r>
              <a:rPr lang="en-US"/>
              <a:t>Blinding and unblinding</a:t>
            </a:r>
          </a:p>
        </p:txBody>
      </p:sp>
      <p:sp>
        <p:nvSpPr>
          <p:cNvPr id="2" name="Slide Number Placeholder 1">
            <a:extLst>
              <a:ext uri="{FF2B5EF4-FFF2-40B4-BE49-F238E27FC236}">
                <a16:creationId xmlns:a16="http://schemas.microsoft.com/office/drawing/2014/main" id="{A9C9130E-5059-F14F-02B7-DA5609975692}"/>
              </a:ext>
            </a:extLst>
          </p:cNvPr>
          <p:cNvSpPr>
            <a:spLocks noGrp="1"/>
          </p:cNvSpPr>
          <p:nvPr>
            <p:ph type="sldNum" sz="quarter" idx="4"/>
          </p:nvPr>
        </p:nvSpPr>
        <p:spPr/>
        <p:txBody>
          <a:bodyPr/>
          <a:lstStyle/>
          <a:p>
            <a:fld id="{820EACED-CA5D-B048-836B-BF30EF0E914A}" type="slidenum">
              <a:rPr lang="en-US" smtClean="0"/>
              <a:pPr/>
              <a:t>76</a:t>
            </a:fld>
            <a:endParaRPr lang="en-US"/>
          </a:p>
        </p:txBody>
      </p:sp>
      <p:sp>
        <p:nvSpPr>
          <p:cNvPr id="8" name="TextBox 7">
            <a:extLst>
              <a:ext uri="{FF2B5EF4-FFF2-40B4-BE49-F238E27FC236}">
                <a16:creationId xmlns:a16="http://schemas.microsoft.com/office/drawing/2014/main" id="{BB823B95-B373-C59D-0067-1118BAE991AD}"/>
              </a:ext>
            </a:extLst>
          </p:cNvPr>
          <p:cNvSpPr txBox="1"/>
          <p:nvPr/>
        </p:nvSpPr>
        <p:spPr>
          <a:xfrm>
            <a:off x="907500" y="1713120"/>
            <a:ext cx="11163367" cy="4093428"/>
          </a:xfrm>
          <a:prstGeom prst="rect">
            <a:avLst/>
          </a:prstGeom>
          <a:noFill/>
        </p:spPr>
        <p:txBody>
          <a:bodyPr wrap="square" rtlCol="0">
            <a:spAutoFit/>
          </a:bodyPr>
          <a:lstStyle/>
          <a:p>
            <a:pPr marL="342900" indent="-342900">
              <a:lnSpc>
                <a:spcPct val="150000"/>
              </a:lnSpc>
              <a:buFont typeface="Arial" panose="020B0604020202020204" pitchFamily="34" charset="0"/>
              <a:buChar char="•"/>
            </a:pPr>
            <a:r>
              <a:rPr lang="en-GB" sz="2000"/>
              <a:t>Information on blinding can be found in the DEXTA protocol, in section 6.2. </a:t>
            </a:r>
          </a:p>
          <a:p>
            <a:pPr marL="342900" indent="-342900">
              <a:lnSpc>
                <a:spcPct val="150000"/>
              </a:lnSpc>
              <a:buFont typeface="Arial" panose="020B0604020202020204" pitchFamily="34" charset="0"/>
              <a:buChar char="•"/>
            </a:pPr>
            <a:r>
              <a:rPr lang="en-GB" sz="2000"/>
              <a:t>Site staff will </a:t>
            </a:r>
            <a:r>
              <a:rPr lang="en-GB" sz="2000" b="1">
                <a:solidFill>
                  <a:srgbClr val="BE8FC3"/>
                </a:solidFill>
              </a:rPr>
              <a:t>be blinded </a:t>
            </a:r>
            <a:r>
              <a:rPr lang="en-GB" sz="2000"/>
              <a:t>for the duration of the trial.</a:t>
            </a:r>
          </a:p>
          <a:p>
            <a:pPr marL="285750" indent="-285750">
              <a:lnSpc>
                <a:spcPct val="150000"/>
              </a:lnSpc>
              <a:buFont typeface="Arial" panose="020B0604020202020204" pitchFamily="34" charset="0"/>
              <a:buChar char="•"/>
            </a:pPr>
            <a:r>
              <a:rPr lang="en-GB" sz="2000"/>
              <a:t>NCTU trial management, and the Chief investigators will </a:t>
            </a:r>
            <a:r>
              <a:rPr lang="en-GB" sz="2000" b="1">
                <a:solidFill>
                  <a:srgbClr val="BE8FC3"/>
                </a:solidFill>
              </a:rPr>
              <a:t>be blinded</a:t>
            </a:r>
            <a:r>
              <a:rPr lang="en-GB" sz="2000" b="1">
                <a:solidFill>
                  <a:srgbClr val="283890"/>
                </a:solidFill>
              </a:rPr>
              <a:t>.</a:t>
            </a:r>
          </a:p>
          <a:p>
            <a:pPr marL="285750" indent="-285750">
              <a:lnSpc>
                <a:spcPct val="150000"/>
              </a:lnSpc>
              <a:buFont typeface="Arial" panose="020B0604020202020204" pitchFamily="34" charset="0"/>
              <a:buChar char="•"/>
            </a:pPr>
            <a:r>
              <a:rPr lang="en-GB" sz="2000"/>
              <a:t>The data team will </a:t>
            </a:r>
            <a:r>
              <a:rPr lang="en-GB" sz="2000" b="1">
                <a:solidFill>
                  <a:srgbClr val="BE8FC3"/>
                </a:solidFill>
              </a:rPr>
              <a:t>be blinded</a:t>
            </a:r>
            <a:r>
              <a:rPr lang="en-GB" sz="2000" b="1">
                <a:solidFill>
                  <a:srgbClr val="283890"/>
                </a:solidFill>
              </a:rPr>
              <a:t>. </a:t>
            </a:r>
            <a:endParaRPr lang="en-GB" sz="2000"/>
          </a:p>
          <a:p>
            <a:pPr marL="285750" indent="-285750">
              <a:lnSpc>
                <a:spcPct val="150000"/>
              </a:lnSpc>
              <a:buFont typeface="Arial" panose="020B0604020202020204" pitchFamily="34" charset="0"/>
              <a:buChar char="•"/>
            </a:pPr>
            <a:r>
              <a:rPr lang="en-GB" sz="2000"/>
              <a:t>The database systems developer, will </a:t>
            </a:r>
            <a:r>
              <a:rPr lang="en-GB" sz="2000" b="1">
                <a:solidFill>
                  <a:srgbClr val="BE8FC3"/>
                </a:solidFill>
              </a:rPr>
              <a:t>not be blinded </a:t>
            </a:r>
            <a:r>
              <a:rPr lang="en-GB" sz="2000"/>
              <a:t>as they will control the pack management system. </a:t>
            </a:r>
          </a:p>
          <a:p>
            <a:pPr marL="285750" indent="-285750">
              <a:lnSpc>
                <a:spcPct val="150000"/>
              </a:lnSpc>
              <a:buFont typeface="Arial" panose="020B0604020202020204" pitchFamily="34" charset="0"/>
              <a:buChar char="•"/>
            </a:pPr>
            <a:r>
              <a:rPr lang="en-GB" sz="2000"/>
              <a:t>There is an emergency unblinding procedure (please see 6.5 in the protocol). This will need to be completed in </a:t>
            </a:r>
            <a:r>
              <a:rPr lang="en-GB" sz="2000" err="1"/>
              <a:t>REDCap</a:t>
            </a:r>
            <a:r>
              <a:rPr lang="en-GB" sz="2000"/>
              <a:t>, and a notification will then go to the relevant teams to review. </a:t>
            </a:r>
          </a:p>
          <a:p>
            <a:endParaRPr lang="en-GB" sz="2000"/>
          </a:p>
        </p:txBody>
      </p:sp>
      <p:pic>
        <p:nvPicPr>
          <p:cNvPr id="7" name="Picture 6" descr="A hand holding a baby&#10;&#10;AI-generated content may be incorrect.">
            <a:extLst>
              <a:ext uri="{FF2B5EF4-FFF2-40B4-BE49-F238E27FC236}">
                <a16:creationId xmlns:a16="http://schemas.microsoft.com/office/drawing/2014/main" id="{45165D19-F82F-D51B-9DCD-C6D8F24A4010}"/>
              </a:ext>
            </a:extLst>
          </p:cNvPr>
          <p:cNvPicPr>
            <a:picLocks noChangeAspect="1"/>
          </p:cNvPicPr>
          <p:nvPr/>
        </p:nvPicPr>
        <p:blipFill>
          <a:blip r:embed="rId3">
            <a:extLst>
              <a:ext uri="{28A0092B-C50C-407E-A947-70E740481C1C}">
                <a14:useLocalDpi xmlns:a14="http://schemas.microsoft.com/office/drawing/2010/main" val="0"/>
              </a:ext>
            </a:extLst>
          </a:blip>
          <a:srcRect l="13940" t="23952" r="11417" b="13000"/>
          <a:stretch>
            <a:fillRect/>
          </a:stretch>
        </p:blipFill>
        <p:spPr>
          <a:xfrm>
            <a:off x="-23814" y="0"/>
            <a:ext cx="1144632" cy="1016702"/>
          </a:xfrm>
          <a:prstGeom prst="rect">
            <a:avLst/>
          </a:prstGeom>
        </p:spPr>
      </p:pic>
      <p:sp>
        <p:nvSpPr>
          <p:cNvPr id="3" name="Footer Placeholder 1">
            <a:extLst>
              <a:ext uri="{FF2B5EF4-FFF2-40B4-BE49-F238E27FC236}">
                <a16:creationId xmlns:a16="http://schemas.microsoft.com/office/drawing/2014/main" id="{A00489AF-8802-A790-472F-849C80A5B583}"/>
              </a:ext>
            </a:extLst>
          </p:cNvPr>
          <p:cNvSpPr txBox="1">
            <a:spLocks/>
          </p:cNvSpPr>
          <p:nvPr/>
        </p:nvSpPr>
        <p:spPr>
          <a:xfrm rot="16200000">
            <a:off x="-2156801" y="3515895"/>
            <a:ext cx="4848225"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GB" sz="1200" i="1">
                <a:solidFill>
                  <a:schemeClr val="bg1">
                    <a:lumMod val="10000"/>
                  </a:schemeClr>
                </a:solidFill>
              </a:rPr>
              <a:t>WPD 5.8_Site Initiation Visit Slide Set Template_V4.0_09-Oct-2025</a:t>
            </a:r>
          </a:p>
        </p:txBody>
      </p:sp>
    </p:spTree>
    <p:extLst>
      <p:ext uri="{BB962C8B-B14F-4D97-AF65-F5344CB8AC3E}">
        <p14:creationId xmlns:p14="http://schemas.microsoft.com/office/powerpoint/2010/main" val="28992622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99B15A-ABED-6E68-D183-7B2BA6E8D48F}"/>
            </a:ext>
          </a:extLst>
        </p:cNvPr>
        <p:cNvGrpSpPr/>
        <p:nvPr/>
      </p:nvGrpSpPr>
      <p:grpSpPr>
        <a:xfrm>
          <a:off x="0" y="0"/>
          <a:ext cx="0" cy="0"/>
          <a:chOff x="0" y="0"/>
          <a:chExt cx="0" cy="0"/>
        </a:xfrm>
      </p:grpSpPr>
      <p:sp>
        <p:nvSpPr>
          <p:cNvPr id="9" name="Title 8">
            <a:extLst>
              <a:ext uri="{FF2B5EF4-FFF2-40B4-BE49-F238E27FC236}">
                <a16:creationId xmlns:a16="http://schemas.microsoft.com/office/drawing/2014/main" id="{486312E4-3000-FB09-708D-C210984121F2}"/>
              </a:ext>
            </a:extLst>
          </p:cNvPr>
          <p:cNvSpPr>
            <a:spLocks noGrp="1"/>
          </p:cNvSpPr>
          <p:nvPr>
            <p:ph type="ctrTitle"/>
          </p:nvPr>
        </p:nvSpPr>
        <p:spPr>
          <a:xfrm>
            <a:off x="869130" y="2081863"/>
            <a:ext cx="11499850" cy="1620837"/>
          </a:xfrm>
        </p:spPr>
        <p:txBody>
          <a:bodyPr>
            <a:normAutofit/>
          </a:bodyPr>
          <a:lstStyle/>
          <a:p>
            <a:r>
              <a:rPr lang="en-GB"/>
              <a:t>Co-enrolment</a:t>
            </a:r>
          </a:p>
        </p:txBody>
      </p:sp>
      <p:grpSp>
        <p:nvGrpSpPr>
          <p:cNvPr id="3" name="Group 2">
            <a:extLst>
              <a:ext uri="{FF2B5EF4-FFF2-40B4-BE49-F238E27FC236}">
                <a16:creationId xmlns:a16="http://schemas.microsoft.com/office/drawing/2014/main" id="{62A88E31-F69D-2A00-A7C8-6B51F98B3B5F}"/>
              </a:ext>
            </a:extLst>
          </p:cNvPr>
          <p:cNvGrpSpPr/>
          <p:nvPr/>
        </p:nvGrpSpPr>
        <p:grpSpPr>
          <a:xfrm>
            <a:off x="-123323" y="5620417"/>
            <a:ext cx="12315323" cy="1395014"/>
            <a:chOff x="-123323" y="5675533"/>
            <a:chExt cx="12315323" cy="1395014"/>
          </a:xfrm>
        </p:grpSpPr>
        <p:sp>
          <p:nvSpPr>
            <p:cNvPr id="10" name="Rectangle 9">
              <a:extLst>
                <a:ext uri="{FF2B5EF4-FFF2-40B4-BE49-F238E27FC236}">
                  <a16:creationId xmlns:a16="http://schemas.microsoft.com/office/drawing/2014/main" id="{39E0777F-8AD0-A0B6-76A9-17B0A073D7A1}"/>
                </a:ext>
              </a:extLst>
            </p:cNvPr>
            <p:cNvSpPr/>
            <p:nvPr/>
          </p:nvSpPr>
          <p:spPr>
            <a:xfrm>
              <a:off x="0" y="5868969"/>
              <a:ext cx="12192000" cy="1048997"/>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1" name="Picture 10" descr="Blue text on a black background&#10;&#10;Description automatically generated">
              <a:extLst>
                <a:ext uri="{FF2B5EF4-FFF2-40B4-BE49-F238E27FC236}">
                  <a16:creationId xmlns:a16="http://schemas.microsoft.com/office/drawing/2014/main" id="{7D9609E9-7E04-1DBB-0DA1-DC7EAF8DF65F}"/>
                </a:ext>
              </a:extLst>
            </p:cNvPr>
            <p:cNvPicPr>
              <a:picLocks noChangeAspect="1"/>
            </p:cNvPicPr>
            <p:nvPr/>
          </p:nvPicPr>
          <p:blipFill>
            <a:blip r:embed="rId3"/>
            <a:stretch>
              <a:fillRect/>
            </a:stretch>
          </p:blipFill>
          <p:spPr>
            <a:xfrm>
              <a:off x="10282236" y="5957176"/>
              <a:ext cx="1643064" cy="863970"/>
            </a:xfrm>
            <a:prstGeom prst="rect">
              <a:avLst/>
            </a:prstGeom>
          </p:spPr>
        </p:pic>
        <p:pic>
          <p:nvPicPr>
            <p:cNvPr id="12" name="Picture 11" descr="A logo of a baby in a hand&#10;&#10;AI-generated content may be incorrect.">
              <a:extLst>
                <a:ext uri="{FF2B5EF4-FFF2-40B4-BE49-F238E27FC236}">
                  <a16:creationId xmlns:a16="http://schemas.microsoft.com/office/drawing/2014/main" id="{23844FC1-23D8-94E2-BB8F-7C284F67BFE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3323" y="5675533"/>
              <a:ext cx="1979196" cy="1395014"/>
            </a:xfrm>
            <a:prstGeom prst="rect">
              <a:avLst/>
            </a:prstGeom>
          </p:spPr>
        </p:pic>
        <p:pic>
          <p:nvPicPr>
            <p:cNvPr id="13" name="Picture 2" descr="University Hospitals of Derby and Burton NHS Foundation Trust – My Planned  Care NHS">
              <a:extLst>
                <a:ext uri="{FF2B5EF4-FFF2-40B4-BE49-F238E27FC236}">
                  <a16:creationId xmlns:a16="http://schemas.microsoft.com/office/drawing/2014/main" id="{4885A057-D9E9-D31A-81F2-363D6B34AF48}"/>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20026" b="20449"/>
            <a:stretch>
              <a:fillRect/>
            </a:stretch>
          </p:blipFill>
          <p:spPr bwMode="auto">
            <a:xfrm>
              <a:off x="2065956" y="5868969"/>
              <a:ext cx="2592640" cy="1091503"/>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a:extLst>
                <a:ext uri="{FF2B5EF4-FFF2-40B4-BE49-F238E27FC236}">
                  <a16:creationId xmlns:a16="http://schemas.microsoft.com/office/drawing/2014/main" id="{96CF543B-4C2B-6693-624C-0DBB5EF38CF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734061" y="6086288"/>
              <a:ext cx="3540723" cy="630249"/>
            </a:xfrm>
            <a:prstGeom prst="rect">
              <a:avLst/>
            </a:prstGeom>
            <a:noFill/>
            <a:extLst>
              <a:ext uri="{909E8E84-426E-40DD-AFC4-6F175D3DCCD1}">
                <a14:hiddenFill xmlns:a14="http://schemas.microsoft.com/office/drawing/2010/main">
                  <a:solidFill>
                    <a:srgbClr val="FFFFFF"/>
                  </a:solidFill>
                </a14:hiddenFill>
              </a:ext>
            </a:extLst>
          </p:spPr>
        </p:pic>
      </p:grpSp>
      <p:sp>
        <p:nvSpPr>
          <p:cNvPr id="4" name="Footer Placeholder 1">
            <a:extLst>
              <a:ext uri="{FF2B5EF4-FFF2-40B4-BE49-F238E27FC236}">
                <a16:creationId xmlns:a16="http://schemas.microsoft.com/office/drawing/2014/main" id="{1CB00496-DECE-8598-CEBC-4A121E96C487}"/>
              </a:ext>
            </a:extLst>
          </p:cNvPr>
          <p:cNvSpPr txBox="1">
            <a:spLocks/>
          </p:cNvSpPr>
          <p:nvPr/>
        </p:nvSpPr>
        <p:spPr>
          <a:xfrm rot="16200000">
            <a:off x="-2241550" y="3246437"/>
            <a:ext cx="4848225"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GB" sz="1200" i="1">
                <a:solidFill>
                  <a:schemeClr val="bg1"/>
                </a:solidFill>
              </a:rPr>
              <a:t>WPD 5.8_Site Initiation Visit Slide Set Template_V4.0_09-Oct-2025</a:t>
            </a:r>
          </a:p>
        </p:txBody>
      </p:sp>
    </p:spTree>
    <p:extLst>
      <p:ext uri="{BB962C8B-B14F-4D97-AF65-F5344CB8AC3E}">
        <p14:creationId xmlns:p14="http://schemas.microsoft.com/office/powerpoint/2010/main" val="33683667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2E953A-128C-DF35-A502-35703E19097E}"/>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468DD400-3215-9766-EF40-72D154D3B40F}"/>
              </a:ext>
            </a:extLst>
          </p:cNvPr>
          <p:cNvSpPr/>
          <p:nvPr/>
        </p:nvSpPr>
        <p:spPr>
          <a:xfrm>
            <a:off x="0" y="1274345"/>
            <a:ext cx="12192000" cy="5583655"/>
          </a:xfrm>
          <a:prstGeom prst="rect">
            <a:avLst/>
          </a:prstGeom>
          <a:solidFill>
            <a:srgbClr val="FCFBF8"/>
          </a:solidFill>
          <a:ln>
            <a:solidFill>
              <a:srgbClr val="FCFBF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itle 4">
            <a:extLst>
              <a:ext uri="{FF2B5EF4-FFF2-40B4-BE49-F238E27FC236}">
                <a16:creationId xmlns:a16="http://schemas.microsoft.com/office/drawing/2014/main" id="{670380A8-8A12-7D87-BD44-A59A15D51420}"/>
              </a:ext>
            </a:extLst>
          </p:cNvPr>
          <p:cNvSpPr>
            <a:spLocks noGrp="1"/>
          </p:cNvSpPr>
          <p:nvPr>
            <p:ph type="title"/>
          </p:nvPr>
        </p:nvSpPr>
        <p:spPr>
          <a:xfrm>
            <a:off x="1325563" y="153472"/>
            <a:ext cx="10440987" cy="900000"/>
          </a:xfrm>
        </p:spPr>
        <p:txBody>
          <a:bodyPr>
            <a:normAutofit/>
          </a:bodyPr>
          <a:lstStyle/>
          <a:p>
            <a:r>
              <a:rPr lang="en-US"/>
              <a:t>Co-enrolment</a:t>
            </a:r>
          </a:p>
        </p:txBody>
      </p:sp>
      <p:sp>
        <p:nvSpPr>
          <p:cNvPr id="2" name="Slide Number Placeholder 1">
            <a:extLst>
              <a:ext uri="{FF2B5EF4-FFF2-40B4-BE49-F238E27FC236}">
                <a16:creationId xmlns:a16="http://schemas.microsoft.com/office/drawing/2014/main" id="{66C97741-E9CD-F4BF-4621-A09CA34387F9}"/>
              </a:ext>
            </a:extLst>
          </p:cNvPr>
          <p:cNvSpPr>
            <a:spLocks noGrp="1"/>
          </p:cNvSpPr>
          <p:nvPr>
            <p:ph type="sldNum" sz="quarter" idx="4"/>
          </p:nvPr>
        </p:nvSpPr>
        <p:spPr/>
        <p:txBody>
          <a:bodyPr/>
          <a:lstStyle/>
          <a:p>
            <a:fld id="{820EACED-CA5D-B048-836B-BF30EF0E914A}" type="slidenum">
              <a:rPr lang="en-US" smtClean="0"/>
              <a:pPr/>
              <a:t>78</a:t>
            </a:fld>
            <a:endParaRPr lang="en-US"/>
          </a:p>
        </p:txBody>
      </p:sp>
      <p:sp>
        <p:nvSpPr>
          <p:cNvPr id="8" name="TextBox 7">
            <a:extLst>
              <a:ext uri="{FF2B5EF4-FFF2-40B4-BE49-F238E27FC236}">
                <a16:creationId xmlns:a16="http://schemas.microsoft.com/office/drawing/2014/main" id="{BC7DD45C-6FC2-87E1-89DA-C3DD41EB4361}"/>
              </a:ext>
            </a:extLst>
          </p:cNvPr>
          <p:cNvSpPr txBox="1"/>
          <p:nvPr/>
        </p:nvSpPr>
        <p:spPr>
          <a:xfrm>
            <a:off x="739254" y="1590884"/>
            <a:ext cx="11163367" cy="4651979"/>
          </a:xfrm>
          <a:prstGeom prst="rect">
            <a:avLst/>
          </a:prstGeom>
          <a:noFill/>
        </p:spPr>
        <p:txBody>
          <a:bodyPr wrap="square" rtlCol="0">
            <a:spAutoFit/>
          </a:bodyPr>
          <a:lstStyle/>
          <a:p>
            <a:pPr marL="342900" indent="-342900">
              <a:lnSpc>
                <a:spcPct val="150000"/>
              </a:lnSpc>
              <a:buFont typeface="Arial" panose="020B0604020202020204" pitchFamily="34" charset="0"/>
              <a:buChar char="•"/>
            </a:pPr>
            <a:r>
              <a:rPr lang="en-GB" sz="2000" dirty="0"/>
              <a:t>Co-enrolment with another </a:t>
            </a:r>
            <a:r>
              <a:rPr lang="en-GB" sz="2000" b="1" dirty="0">
                <a:solidFill>
                  <a:srgbClr val="FFC000"/>
                </a:solidFill>
              </a:rPr>
              <a:t>CTIMP</a:t>
            </a:r>
            <a:r>
              <a:rPr lang="en-GB" sz="2000" dirty="0">
                <a:solidFill>
                  <a:srgbClr val="FFC000"/>
                </a:solidFill>
              </a:rPr>
              <a:t> </a:t>
            </a:r>
            <a:r>
              <a:rPr lang="en-GB" sz="2000" b="1" dirty="0">
                <a:solidFill>
                  <a:srgbClr val="FFC000"/>
                </a:solidFill>
              </a:rPr>
              <a:t>may be permitted </a:t>
            </a:r>
            <a:r>
              <a:rPr lang="en-GB" sz="2000" b="1" dirty="0"/>
              <a:t>if agreed and a </a:t>
            </a:r>
            <a:r>
              <a:rPr lang="en-GB" sz="2000" b="1" dirty="0" err="1"/>
              <a:t>coenrolment</a:t>
            </a:r>
            <a:r>
              <a:rPr lang="en-GB" sz="2000" b="1" dirty="0"/>
              <a:t> agreement is signed and completed </a:t>
            </a:r>
            <a:r>
              <a:rPr lang="en-GB" sz="2000" dirty="0"/>
              <a:t>and provided that the other CTIMP’s </a:t>
            </a:r>
            <a:r>
              <a:rPr lang="en-GB" sz="2000" b="1" dirty="0">
                <a:solidFill>
                  <a:srgbClr val="000000"/>
                </a:solidFill>
              </a:rPr>
              <a:t>IMP is not administered during the 5‑day infusion period </a:t>
            </a:r>
            <a:r>
              <a:rPr lang="en-GB" sz="2000" dirty="0"/>
              <a:t>of the DEXTA IMP.</a:t>
            </a:r>
          </a:p>
          <a:p>
            <a:pPr marL="342900" indent="-342900">
              <a:lnSpc>
                <a:spcPct val="150000"/>
              </a:lnSpc>
              <a:buFont typeface="Arial" panose="020B0604020202020204" pitchFamily="34" charset="0"/>
              <a:buChar char="•"/>
            </a:pPr>
            <a:r>
              <a:rPr lang="en-GB" sz="2000" dirty="0"/>
              <a:t>Co-enrolment with </a:t>
            </a:r>
            <a:r>
              <a:rPr lang="en-GB" sz="2000" b="1" dirty="0">
                <a:solidFill>
                  <a:srgbClr val="00B050"/>
                </a:solidFill>
              </a:rPr>
              <a:t>non-interventional studies </a:t>
            </a:r>
            <a:r>
              <a:rPr lang="en-GB" sz="2000" dirty="0"/>
              <a:t>(e.g., </a:t>
            </a:r>
            <a:r>
              <a:rPr lang="en-GB" sz="2000" b="1" dirty="0"/>
              <a:t>observational</a:t>
            </a:r>
            <a:r>
              <a:rPr lang="en-GB" sz="2000" dirty="0"/>
              <a:t>) is </a:t>
            </a:r>
            <a:r>
              <a:rPr lang="en-GB" sz="2000" b="1" dirty="0">
                <a:solidFill>
                  <a:srgbClr val="00B050"/>
                </a:solidFill>
              </a:rPr>
              <a:t>allowed</a:t>
            </a:r>
          </a:p>
          <a:p>
            <a:pPr marL="342900" indent="-342900">
              <a:lnSpc>
                <a:spcPct val="150000"/>
              </a:lnSpc>
              <a:buFont typeface="Arial" panose="020B0604020202020204" pitchFamily="34" charset="0"/>
              <a:buChar char="•"/>
            </a:pPr>
            <a:r>
              <a:rPr lang="en-GB" sz="2000" dirty="0"/>
              <a:t>Other trials </a:t>
            </a:r>
            <a:r>
              <a:rPr lang="en-GB" sz="2000" dirty="0">
                <a:solidFill>
                  <a:srgbClr val="000000"/>
                </a:solidFill>
              </a:rPr>
              <a:t>without an IMP (e.g. investigational) </a:t>
            </a:r>
            <a:r>
              <a:rPr lang="en-GB" sz="2000" b="1" dirty="0">
                <a:solidFill>
                  <a:srgbClr val="FFC000"/>
                </a:solidFill>
              </a:rPr>
              <a:t>may</a:t>
            </a:r>
            <a:r>
              <a:rPr lang="en-GB" sz="2000" dirty="0">
                <a:solidFill>
                  <a:srgbClr val="FFC000"/>
                </a:solidFill>
              </a:rPr>
              <a:t> </a:t>
            </a:r>
            <a:r>
              <a:rPr lang="en-GB" sz="2000" b="1" dirty="0">
                <a:solidFill>
                  <a:srgbClr val="FFC000"/>
                </a:solidFill>
              </a:rPr>
              <a:t>be permitted </a:t>
            </a:r>
            <a:r>
              <a:rPr lang="en-GB" sz="2000" b="1" dirty="0"/>
              <a:t>if agreed and a co-enrolment agreement is signed and completed. </a:t>
            </a:r>
          </a:p>
          <a:p>
            <a:pPr marL="342900" indent="-342900">
              <a:lnSpc>
                <a:spcPct val="150000"/>
              </a:lnSpc>
              <a:buFont typeface="Arial" panose="020B0604020202020204" pitchFamily="34" charset="0"/>
              <a:buChar char="•"/>
            </a:pPr>
            <a:r>
              <a:rPr lang="en-GB" sz="2000" dirty="0"/>
              <a:t>A </a:t>
            </a:r>
            <a:r>
              <a:rPr lang="en-GB" sz="2000" b="1" dirty="0"/>
              <a:t>decision will be made on a case-by-case basis</a:t>
            </a:r>
            <a:r>
              <a:rPr lang="en-GB" sz="2000" dirty="0"/>
              <a:t>. This will involve a discussion with both TMGs, CI agreement between both trials and a signed co-enrolment agreement.</a:t>
            </a:r>
          </a:p>
          <a:p>
            <a:pPr marL="342900" indent="-342900">
              <a:lnSpc>
                <a:spcPct val="150000"/>
              </a:lnSpc>
              <a:buFont typeface="Arial" panose="020B0604020202020204" pitchFamily="34" charset="0"/>
              <a:buChar char="•"/>
            </a:pPr>
            <a:endParaRPr lang="en-GB" sz="2000" dirty="0"/>
          </a:p>
          <a:p>
            <a:pPr marL="342900" indent="-342900">
              <a:lnSpc>
                <a:spcPct val="150000"/>
              </a:lnSpc>
              <a:buFont typeface="Arial" panose="020B0604020202020204" pitchFamily="34" charset="0"/>
              <a:buChar char="•"/>
            </a:pPr>
            <a:r>
              <a:rPr lang="en-GB" sz="2000" dirty="0"/>
              <a:t>Please let us know if there is a study that you wish us to investigate co-enrolment with. </a:t>
            </a:r>
          </a:p>
        </p:txBody>
      </p:sp>
      <p:pic>
        <p:nvPicPr>
          <p:cNvPr id="7" name="Picture 6" descr="A hand holding a baby&#10;&#10;AI-generated content may be incorrect.">
            <a:extLst>
              <a:ext uri="{FF2B5EF4-FFF2-40B4-BE49-F238E27FC236}">
                <a16:creationId xmlns:a16="http://schemas.microsoft.com/office/drawing/2014/main" id="{188A80FC-5219-D6AA-3062-E13D79428932}"/>
              </a:ext>
            </a:extLst>
          </p:cNvPr>
          <p:cNvPicPr>
            <a:picLocks noChangeAspect="1"/>
          </p:cNvPicPr>
          <p:nvPr/>
        </p:nvPicPr>
        <p:blipFill>
          <a:blip r:embed="rId3">
            <a:extLst>
              <a:ext uri="{28A0092B-C50C-407E-A947-70E740481C1C}">
                <a14:useLocalDpi xmlns:a14="http://schemas.microsoft.com/office/drawing/2010/main" val="0"/>
              </a:ext>
            </a:extLst>
          </a:blip>
          <a:srcRect l="13940" t="23952" r="11417" b="13000"/>
          <a:stretch>
            <a:fillRect/>
          </a:stretch>
        </p:blipFill>
        <p:spPr>
          <a:xfrm>
            <a:off x="-23814" y="0"/>
            <a:ext cx="1144632" cy="1016702"/>
          </a:xfrm>
          <a:prstGeom prst="rect">
            <a:avLst/>
          </a:prstGeom>
        </p:spPr>
      </p:pic>
      <p:sp>
        <p:nvSpPr>
          <p:cNvPr id="3" name="Footer Placeholder 1">
            <a:extLst>
              <a:ext uri="{FF2B5EF4-FFF2-40B4-BE49-F238E27FC236}">
                <a16:creationId xmlns:a16="http://schemas.microsoft.com/office/drawing/2014/main" id="{C081DB07-AA64-45C6-1110-05B1C20DD665}"/>
              </a:ext>
            </a:extLst>
          </p:cNvPr>
          <p:cNvSpPr txBox="1">
            <a:spLocks/>
          </p:cNvSpPr>
          <p:nvPr/>
        </p:nvSpPr>
        <p:spPr>
          <a:xfrm rot="16200000">
            <a:off x="-2156801" y="3515895"/>
            <a:ext cx="4848225"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GB" sz="1200" i="1">
                <a:solidFill>
                  <a:schemeClr val="bg1">
                    <a:lumMod val="10000"/>
                  </a:schemeClr>
                </a:solidFill>
              </a:rPr>
              <a:t>WPD 5.8_Site Initiation Visit Slide Set Template_V4.0_09-Oct-2025</a:t>
            </a:r>
          </a:p>
        </p:txBody>
      </p:sp>
    </p:spTree>
    <p:extLst>
      <p:ext uri="{BB962C8B-B14F-4D97-AF65-F5344CB8AC3E}">
        <p14:creationId xmlns:p14="http://schemas.microsoft.com/office/powerpoint/2010/main" val="25878959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28A677-0254-B902-C591-C3E3348866AA}"/>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20968665-180C-A615-68F0-52D3E3D523BD}"/>
              </a:ext>
            </a:extLst>
          </p:cNvPr>
          <p:cNvSpPr/>
          <p:nvPr/>
        </p:nvSpPr>
        <p:spPr>
          <a:xfrm>
            <a:off x="0" y="1274345"/>
            <a:ext cx="12192000" cy="5583655"/>
          </a:xfrm>
          <a:prstGeom prst="rect">
            <a:avLst/>
          </a:prstGeom>
          <a:solidFill>
            <a:srgbClr val="FCFBF8"/>
          </a:solidFill>
          <a:ln>
            <a:solidFill>
              <a:srgbClr val="FCFBF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itle 4">
            <a:extLst>
              <a:ext uri="{FF2B5EF4-FFF2-40B4-BE49-F238E27FC236}">
                <a16:creationId xmlns:a16="http://schemas.microsoft.com/office/drawing/2014/main" id="{D0E6AD7B-632B-EAE8-863E-E02DD8C3B125}"/>
              </a:ext>
            </a:extLst>
          </p:cNvPr>
          <p:cNvSpPr>
            <a:spLocks noGrp="1"/>
          </p:cNvSpPr>
          <p:nvPr>
            <p:ph type="title"/>
          </p:nvPr>
        </p:nvSpPr>
        <p:spPr>
          <a:xfrm>
            <a:off x="1325563" y="153472"/>
            <a:ext cx="10440987" cy="900000"/>
          </a:xfrm>
        </p:spPr>
        <p:txBody>
          <a:bodyPr>
            <a:normAutofit/>
          </a:bodyPr>
          <a:lstStyle/>
          <a:p>
            <a:r>
              <a:rPr lang="en-US" dirty="0"/>
              <a:t>Co-enrolment agreements so far:</a:t>
            </a:r>
          </a:p>
        </p:txBody>
      </p:sp>
      <p:sp>
        <p:nvSpPr>
          <p:cNvPr id="2" name="Slide Number Placeholder 1">
            <a:extLst>
              <a:ext uri="{FF2B5EF4-FFF2-40B4-BE49-F238E27FC236}">
                <a16:creationId xmlns:a16="http://schemas.microsoft.com/office/drawing/2014/main" id="{C534A6DA-5A23-ED05-2EB8-D287AF2BDC31}"/>
              </a:ext>
            </a:extLst>
          </p:cNvPr>
          <p:cNvSpPr>
            <a:spLocks noGrp="1"/>
          </p:cNvSpPr>
          <p:nvPr>
            <p:ph type="sldNum" sz="quarter" idx="4"/>
          </p:nvPr>
        </p:nvSpPr>
        <p:spPr/>
        <p:txBody>
          <a:bodyPr/>
          <a:lstStyle/>
          <a:p>
            <a:fld id="{820EACED-CA5D-B048-836B-BF30EF0E914A}" type="slidenum">
              <a:rPr lang="en-US" smtClean="0"/>
              <a:pPr/>
              <a:t>79</a:t>
            </a:fld>
            <a:endParaRPr lang="en-US"/>
          </a:p>
        </p:txBody>
      </p:sp>
      <p:sp>
        <p:nvSpPr>
          <p:cNvPr id="8" name="TextBox 7">
            <a:extLst>
              <a:ext uri="{FF2B5EF4-FFF2-40B4-BE49-F238E27FC236}">
                <a16:creationId xmlns:a16="http://schemas.microsoft.com/office/drawing/2014/main" id="{768361A7-D79D-2DF0-B863-5086F6AF8C09}"/>
              </a:ext>
            </a:extLst>
          </p:cNvPr>
          <p:cNvSpPr txBox="1"/>
          <p:nvPr/>
        </p:nvSpPr>
        <p:spPr>
          <a:xfrm>
            <a:off x="739254" y="1590884"/>
            <a:ext cx="11163367" cy="3266985"/>
          </a:xfrm>
          <a:prstGeom prst="rect">
            <a:avLst/>
          </a:prstGeom>
          <a:noFill/>
        </p:spPr>
        <p:txBody>
          <a:bodyPr wrap="square" rtlCol="0">
            <a:spAutoFit/>
          </a:bodyPr>
          <a:lstStyle/>
          <a:p>
            <a:pPr marL="342900" indent="-342900">
              <a:lnSpc>
                <a:spcPct val="150000"/>
              </a:lnSpc>
              <a:buFont typeface="Arial" panose="020B0604020202020204" pitchFamily="34" charset="0"/>
              <a:buChar char="•"/>
            </a:pPr>
            <a:r>
              <a:rPr lang="en-GB" sz="2000" dirty="0">
                <a:solidFill>
                  <a:srgbClr val="00B050"/>
                </a:solidFill>
              </a:rPr>
              <a:t>C</a:t>
            </a:r>
            <a:r>
              <a:rPr lang="en-GB" sz="2000">
                <a:solidFill>
                  <a:srgbClr val="00B050"/>
                </a:solidFill>
              </a:rPr>
              <a:t>o-enrolment </a:t>
            </a:r>
            <a:r>
              <a:rPr lang="en-GB" sz="2000" dirty="0">
                <a:solidFill>
                  <a:srgbClr val="00B050"/>
                </a:solidFill>
              </a:rPr>
              <a:t>with the following studies are:</a:t>
            </a:r>
          </a:p>
          <a:p>
            <a:pPr marL="1714500" lvl="3" indent="-342900">
              <a:lnSpc>
                <a:spcPct val="150000"/>
              </a:lnSpc>
              <a:buFont typeface="Wingdings" panose="05000000000000000000" pitchFamily="2" charset="2"/>
              <a:buChar char="Ø"/>
            </a:pPr>
            <a:r>
              <a:rPr lang="en-GB" sz="2000" dirty="0"/>
              <a:t>BALLON</a:t>
            </a:r>
          </a:p>
          <a:p>
            <a:pPr marL="1714500" lvl="3" indent="-342900">
              <a:lnSpc>
                <a:spcPct val="150000"/>
              </a:lnSpc>
              <a:buFont typeface="Wingdings" panose="05000000000000000000" pitchFamily="2" charset="2"/>
              <a:buChar char="Ø"/>
            </a:pPr>
            <a:r>
              <a:rPr lang="en-GB" sz="2000" dirty="0"/>
              <a:t>BASE</a:t>
            </a:r>
          </a:p>
          <a:p>
            <a:pPr marL="1714500" lvl="3" indent="-342900">
              <a:lnSpc>
                <a:spcPct val="150000"/>
              </a:lnSpc>
              <a:buFont typeface="Wingdings" panose="05000000000000000000" pitchFamily="2" charset="2"/>
              <a:buChar char="Ø"/>
            </a:pPr>
            <a:r>
              <a:rPr lang="en-GB" sz="2000" dirty="0"/>
              <a:t>WHEAT</a:t>
            </a:r>
          </a:p>
          <a:p>
            <a:pPr marL="1714500" lvl="3" indent="-342900">
              <a:lnSpc>
                <a:spcPct val="150000"/>
              </a:lnSpc>
              <a:buFont typeface="Wingdings" panose="05000000000000000000" pitchFamily="2" charset="2"/>
              <a:buChar char="Ø"/>
            </a:pPr>
            <a:r>
              <a:rPr lang="en-GB" sz="2000" dirty="0" err="1"/>
              <a:t>WashT</a:t>
            </a:r>
            <a:endParaRPr lang="en-GB" sz="2000" dirty="0"/>
          </a:p>
          <a:p>
            <a:pPr lvl="3">
              <a:lnSpc>
                <a:spcPct val="150000"/>
              </a:lnSpc>
            </a:pPr>
            <a:endParaRPr lang="en-GB" sz="2000" dirty="0"/>
          </a:p>
          <a:p>
            <a:pPr marL="342900" indent="-342900">
              <a:lnSpc>
                <a:spcPct val="150000"/>
              </a:lnSpc>
              <a:buFont typeface="Arial" panose="020B0604020202020204" pitchFamily="34" charset="0"/>
              <a:buChar char="•"/>
            </a:pPr>
            <a:r>
              <a:rPr lang="en-GB" sz="2000" dirty="0">
                <a:solidFill>
                  <a:srgbClr val="FF0000"/>
                </a:solidFill>
              </a:rPr>
              <a:t>Co-enrolment is NOT permitted with any of the FIT studies: FIT-05 or FIT-PIV</a:t>
            </a:r>
          </a:p>
        </p:txBody>
      </p:sp>
      <p:pic>
        <p:nvPicPr>
          <p:cNvPr id="7" name="Picture 6" descr="A hand holding a baby&#10;&#10;AI-generated content may be incorrect.">
            <a:extLst>
              <a:ext uri="{FF2B5EF4-FFF2-40B4-BE49-F238E27FC236}">
                <a16:creationId xmlns:a16="http://schemas.microsoft.com/office/drawing/2014/main" id="{8667C821-0932-EFA3-CDE4-860B9FE24AD4}"/>
              </a:ext>
            </a:extLst>
          </p:cNvPr>
          <p:cNvPicPr>
            <a:picLocks noChangeAspect="1"/>
          </p:cNvPicPr>
          <p:nvPr/>
        </p:nvPicPr>
        <p:blipFill>
          <a:blip r:embed="rId3">
            <a:extLst>
              <a:ext uri="{28A0092B-C50C-407E-A947-70E740481C1C}">
                <a14:useLocalDpi xmlns:a14="http://schemas.microsoft.com/office/drawing/2010/main" val="0"/>
              </a:ext>
            </a:extLst>
          </a:blip>
          <a:srcRect l="13940" t="23952" r="11417" b="13000"/>
          <a:stretch>
            <a:fillRect/>
          </a:stretch>
        </p:blipFill>
        <p:spPr>
          <a:xfrm>
            <a:off x="-23814" y="0"/>
            <a:ext cx="1144632" cy="1016702"/>
          </a:xfrm>
          <a:prstGeom prst="rect">
            <a:avLst/>
          </a:prstGeom>
        </p:spPr>
      </p:pic>
      <p:sp>
        <p:nvSpPr>
          <p:cNvPr id="3" name="Footer Placeholder 1">
            <a:extLst>
              <a:ext uri="{FF2B5EF4-FFF2-40B4-BE49-F238E27FC236}">
                <a16:creationId xmlns:a16="http://schemas.microsoft.com/office/drawing/2014/main" id="{0BA14526-7706-170E-AB29-B94EB60C432D}"/>
              </a:ext>
            </a:extLst>
          </p:cNvPr>
          <p:cNvSpPr txBox="1">
            <a:spLocks/>
          </p:cNvSpPr>
          <p:nvPr/>
        </p:nvSpPr>
        <p:spPr>
          <a:xfrm rot="16200000">
            <a:off x="-2156801" y="3515895"/>
            <a:ext cx="4848225"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GB" sz="1200" i="1">
                <a:solidFill>
                  <a:schemeClr val="bg1">
                    <a:lumMod val="10000"/>
                  </a:schemeClr>
                </a:solidFill>
              </a:rPr>
              <a:t>WPD 5.8_Site Initiation Visit Slide Set Template_V4.0_09-Oct-2025</a:t>
            </a:r>
          </a:p>
        </p:txBody>
      </p:sp>
    </p:spTree>
    <p:extLst>
      <p:ext uri="{BB962C8B-B14F-4D97-AF65-F5344CB8AC3E}">
        <p14:creationId xmlns:p14="http://schemas.microsoft.com/office/powerpoint/2010/main" val="3105997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957423-E75D-53EB-7F85-E447A6B578D1}"/>
            </a:ext>
          </a:extLst>
        </p:cNvPr>
        <p:cNvGrpSpPr/>
        <p:nvPr/>
      </p:nvGrpSpPr>
      <p:grpSpPr>
        <a:xfrm>
          <a:off x="0" y="0"/>
          <a:ext cx="0" cy="0"/>
          <a:chOff x="0" y="0"/>
          <a:chExt cx="0" cy="0"/>
        </a:xfrm>
      </p:grpSpPr>
      <p:sp>
        <p:nvSpPr>
          <p:cNvPr id="9" name="Title 8">
            <a:extLst>
              <a:ext uri="{FF2B5EF4-FFF2-40B4-BE49-F238E27FC236}">
                <a16:creationId xmlns:a16="http://schemas.microsoft.com/office/drawing/2014/main" id="{A3888A2C-6254-48E7-FDA3-F7C218822D6E}"/>
              </a:ext>
            </a:extLst>
          </p:cNvPr>
          <p:cNvSpPr>
            <a:spLocks noGrp="1"/>
          </p:cNvSpPr>
          <p:nvPr>
            <p:ph type="ctrTitle"/>
          </p:nvPr>
        </p:nvSpPr>
        <p:spPr>
          <a:xfrm>
            <a:off x="869130" y="2081863"/>
            <a:ext cx="11499850" cy="1620837"/>
          </a:xfrm>
        </p:spPr>
        <p:txBody>
          <a:bodyPr>
            <a:normAutofit/>
          </a:bodyPr>
          <a:lstStyle/>
          <a:p>
            <a:r>
              <a:rPr lang="en-GB"/>
              <a:t>Interim analysis</a:t>
            </a:r>
          </a:p>
        </p:txBody>
      </p:sp>
      <p:grpSp>
        <p:nvGrpSpPr>
          <p:cNvPr id="3" name="Group 2">
            <a:extLst>
              <a:ext uri="{FF2B5EF4-FFF2-40B4-BE49-F238E27FC236}">
                <a16:creationId xmlns:a16="http://schemas.microsoft.com/office/drawing/2014/main" id="{E258BA8D-CE36-3A63-196D-6B58961F2660}"/>
              </a:ext>
            </a:extLst>
          </p:cNvPr>
          <p:cNvGrpSpPr/>
          <p:nvPr/>
        </p:nvGrpSpPr>
        <p:grpSpPr>
          <a:xfrm>
            <a:off x="-123323" y="5620417"/>
            <a:ext cx="12315323" cy="1395014"/>
            <a:chOff x="-123323" y="5675533"/>
            <a:chExt cx="12315323" cy="1395014"/>
          </a:xfrm>
        </p:grpSpPr>
        <p:sp>
          <p:nvSpPr>
            <p:cNvPr id="10" name="Rectangle 9">
              <a:extLst>
                <a:ext uri="{FF2B5EF4-FFF2-40B4-BE49-F238E27FC236}">
                  <a16:creationId xmlns:a16="http://schemas.microsoft.com/office/drawing/2014/main" id="{03B35479-4479-1DC4-6343-11E987245D2D}"/>
                </a:ext>
              </a:extLst>
            </p:cNvPr>
            <p:cNvSpPr/>
            <p:nvPr/>
          </p:nvSpPr>
          <p:spPr>
            <a:xfrm>
              <a:off x="0" y="5868969"/>
              <a:ext cx="12192000" cy="1048997"/>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1" name="Picture 10" descr="Blue text on a black background&#10;&#10;Description automatically generated">
              <a:extLst>
                <a:ext uri="{FF2B5EF4-FFF2-40B4-BE49-F238E27FC236}">
                  <a16:creationId xmlns:a16="http://schemas.microsoft.com/office/drawing/2014/main" id="{31F06575-5DDE-0E55-BFB4-AE2E0AC77C0B}"/>
                </a:ext>
              </a:extLst>
            </p:cNvPr>
            <p:cNvPicPr>
              <a:picLocks noChangeAspect="1"/>
            </p:cNvPicPr>
            <p:nvPr/>
          </p:nvPicPr>
          <p:blipFill>
            <a:blip r:embed="rId3"/>
            <a:stretch>
              <a:fillRect/>
            </a:stretch>
          </p:blipFill>
          <p:spPr>
            <a:xfrm>
              <a:off x="10282236" y="5957176"/>
              <a:ext cx="1643064" cy="863970"/>
            </a:xfrm>
            <a:prstGeom prst="rect">
              <a:avLst/>
            </a:prstGeom>
          </p:spPr>
        </p:pic>
        <p:pic>
          <p:nvPicPr>
            <p:cNvPr id="12" name="Picture 11" descr="A logo of a baby in a hand&#10;&#10;AI-generated content may be incorrect.">
              <a:extLst>
                <a:ext uri="{FF2B5EF4-FFF2-40B4-BE49-F238E27FC236}">
                  <a16:creationId xmlns:a16="http://schemas.microsoft.com/office/drawing/2014/main" id="{A18EA622-7E3A-D9C7-3659-ED280CB329F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3323" y="5675533"/>
              <a:ext cx="1979196" cy="1395014"/>
            </a:xfrm>
            <a:prstGeom prst="rect">
              <a:avLst/>
            </a:prstGeom>
          </p:spPr>
        </p:pic>
        <p:pic>
          <p:nvPicPr>
            <p:cNvPr id="13" name="Picture 2" descr="University Hospitals of Derby and Burton NHS Foundation Trust – My Planned  Care NHS">
              <a:extLst>
                <a:ext uri="{FF2B5EF4-FFF2-40B4-BE49-F238E27FC236}">
                  <a16:creationId xmlns:a16="http://schemas.microsoft.com/office/drawing/2014/main" id="{E0A11BCA-F394-4677-5C28-4647D504B171}"/>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20026" b="20449"/>
            <a:stretch>
              <a:fillRect/>
            </a:stretch>
          </p:blipFill>
          <p:spPr bwMode="auto">
            <a:xfrm>
              <a:off x="2065956" y="5868969"/>
              <a:ext cx="2592640" cy="1091503"/>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a:extLst>
                <a:ext uri="{FF2B5EF4-FFF2-40B4-BE49-F238E27FC236}">
                  <a16:creationId xmlns:a16="http://schemas.microsoft.com/office/drawing/2014/main" id="{03B7708E-209A-5504-9665-5D8E6C27576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734061" y="6086288"/>
              <a:ext cx="3540723" cy="630249"/>
            </a:xfrm>
            <a:prstGeom prst="rect">
              <a:avLst/>
            </a:prstGeom>
            <a:noFill/>
            <a:extLst>
              <a:ext uri="{909E8E84-426E-40DD-AFC4-6F175D3DCCD1}">
                <a14:hiddenFill xmlns:a14="http://schemas.microsoft.com/office/drawing/2010/main">
                  <a:solidFill>
                    <a:srgbClr val="FFFFFF"/>
                  </a:solidFill>
                </a14:hiddenFill>
              </a:ext>
            </a:extLst>
          </p:spPr>
        </p:pic>
      </p:grpSp>
      <p:sp>
        <p:nvSpPr>
          <p:cNvPr id="4" name="Footer Placeholder 1">
            <a:extLst>
              <a:ext uri="{FF2B5EF4-FFF2-40B4-BE49-F238E27FC236}">
                <a16:creationId xmlns:a16="http://schemas.microsoft.com/office/drawing/2014/main" id="{A05D3A51-9522-E757-9713-2D864F7147F4}"/>
              </a:ext>
            </a:extLst>
          </p:cNvPr>
          <p:cNvSpPr txBox="1">
            <a:spLocks/>
          </p:cNvSpPr>
          <p:nvPr/>
        </p:nvSpPr>
        <p:spPr>
          <a:xfrm rot="16200000">
            <a:off x="-2241550" y="3246437"/>
            <a:ext cx="4848225"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GB" sz="1200" i="1">
                <a:solidFill>
                  <a:schemeClr val="bg1"/>
                </a:solidFill>
              </a:rPr>
              <a:t>WPD 5.8_Site Initiation Visit Slide Set Template_V4.0_09-Oct-2025</a:t>
            </a:r>
          </a:p>
        </p:txBody>
      </p:sp>
    </p:spTree>
    <p:extLst>
      <p:ext uri="{BB962C8B-B14F-4D97-AF65-F5344CB8AC3E}">
        <p14:creationId xmlns:p14="http://schemas.microsoft.com/office/powerpoint/2010/main" val="30289776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D31B0C-C497-0455-0F1D-AF7609CA72A2}"/>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BE9C91A5-F0C7-0E84-724F-542EB084FD67}"/>
              </a:ext>
            </a:extLst>
          </p:cNvPr>
          <p:cNvSpPr/>
          <p:nvPr/>
        </p:nvSpPr>
        <p:spPr>
          <a:xfrm>
            <a:off x="0" y="1274345"/>
            <a:ext cx="12192000" cy="5583655"/>
          </a:xfrm>
          <a:prstGeom prst="rect">
            <a:avLst/>
          </a:prstGeom>
          <a:solidFill>
            <a:srgbClr val="FCFBF8"/>
          </a:solidFill>
          <a:ln>
            <a:solidFill>
              <a:srgbClr val="FCFBF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itle 4">
            <a:extLst>
              <a:ext uri="{FF2B5EF4-FFF2-40B4-BE49-F238E27FC236}">
                <a16:creationId xmlns:a16="http://schemas.microsoft.com/office/drawing/2014/main" id="{FF53EA7D-DD09-8D87-D5E6-65CA9210887A}"/>
              </a:ext>
            </a:extLst>
          </p:cNvPr>
          <p:cNvSpPr>
            <a:spLocks noGrp="1"/>
          </p:cNvSpPr>
          <p:nvPr>
            <p:ph type="title"/>
          </p:nvPr>
        </p:nvSpPr>
        <p:spPr>
          <a:xfrm>
            <a:off x="1325563" y="153472"/>
            <a:ext cx="10440987" cy="900000"/>
          </a:xfrm>
        </p:spPr>
        <p:txBody>
          <a:bodyPr>
            <a:normAutofit/>
          </a:bodyPr>
          <a:lstStyle/>
          <a:p>
            <a:r>
              <a:rPr lang="en-US"/>
              <a:t>Interim analysis</a:t>
            </a:r>
          </a:p>
        </p:txBody>
      </p:sp>
      <p:sp>
        <p:nvSpPr>
          <p:cNvPr id="2" name="Slide Number Placeholder 1">
            <a:extLst>
              <a:ext uri="{FF2B5EF4-FFF2-40B4-BE49-F238E27FC236}">
                <a16:creationId xmlns:a16="http://schemas.microsoft.com/office/drawing/2014/main" id="{840E3B67-A95B-DE76-A86D-3E6F37902EEB}"/>
              </a:ext>
            </a:extLst>
          </p:cNvPr>
          <p:cNvSpPr>
            <a:spLocks noGrp="1"/>
          </p:cNvSpPr>
          <p:nvPr>
            <p:ph type="sldNum" sz="quarter" idx="4"/>
          </p:nvPr>
        </p:nvSpPr>
        <p:spPr/>
        <p:txBody>
          <a:bodyPr/>
          <a:lstStyle/>
          <a:p>
            <a:fld id="{820EACED-CA5D-B048-836B-BF30EF0E914A}" type="slidenum">
              <a:rPr lang="en-US" smtClean="0"/>
              <a:pPr/>
              <a:t>81</a:t>
            </a:fld>
            <a:endParaRPr lang="en-US"/>
          </a:p>
        </p:txBody>
      </p:sp>
      <p:sp>
        <p:nvSpPr>
          <p:cNvPr id="8" name="TextBox 7">
            <a:extLst>
              <a:ext uri="{FF2B5EF4-FFF2-40B4-BE49-F238E27FC236}">
                <a16:creationId xmlns:a16="http://schemas.microsoft.com/office/drawing/2014/main" id="{57DD5B28-1351-3AD8-9F0E-DE877D36FFD8}"/>
              </a:ext>
            </a:extLst>
          </p:cNvPr>
          <p:cNvSpPr txBox="1"/>
          <p:nvPr/>
        </p:nvSpPr>
        <p:spPr>
          <a:xfrm>
            <a:off x="907500" y="1713120"/>
            <a:ext cx="11163367" cy="4093428"/>
          </a:xfrm>
          <a:prstGeom prst="rect">
            <a:avLst/>
          </a:prstGeom>
          <a:noFill/>
        </p:spPr>
        <p:txBody>
          <a:bodyPr wrap="square" rtlCol="0">
            <a:spAutoFit/>
          </a:bodyPr>
          <a:lstStyle/>
          <a:p>
            <a:r>
              <a:rPr lang="en-GB" sz="2000" b="1">
                <a:solidFill>
                  <a:srgbClr val="BE8FC3"/>
                </a:solidFill>
              </a:rPr>
              <a:t>At 120 babies, an interim analysis will be conducted</a:t>
            </a:r>
          </a:p>
          <a:p>
            <a:endParaRPr lang="en-GB" sz="2000" i="1">
              <a:solidFill>
                <a:srgbClr val="283890"/>
              </a:solidFill>
            </a:endParaRPr>
          </a:p>
          <a:p>
            <a:pPr marL="285750" indent="-285750">
              <a:buFont typeface="Arial" panose="020B0604020202020204" pitchFamily="34" charset="0"/>
              <a:buChar char="•"/>
            </a:pPr>
            <a:r>
              <a:rPr lang="en-GB" sz="2000">
                <a:solidFill>
                  <a:schemeClr val="bg1">
                    <a:lumMod val="10000"/>
                  </a:schemeClr>
                </a:solidFill>
              </a:rPr>
              <a:t>Once 120 babies are randomised and their cumulative dose of morphine data is complete, the interim analysis will take place. </a:t>
            </a:r>
          </a:p>
          <a:p>
            <a:pPr marL="285750" indent="-285750">
              <a:buFont typeface="Arial" panose="020B0604020202020204" pitchFamily="34" charset="0"/>
              <a:buChar char="•"/>
            </a:pPr>
            <a:r>
              <a:rPr lang="en-GB" sz="2000">
                <a:solidFill>
                  <a:schemeClr val="bg1">
                    <a:lumMod val="10000"/>
                  </a:schemeClr>
                </a:solidFill>
              </a:rPr>
              <a:t>The purpose is to assess futility only, so early stopping if </a:t>
            </a:r>
            <a:r>
              <a:rPr lang="en-GB" sz="2000" err="1">
                <a:solidFill>
                  <a:schemeClr val="bg1">
                    <a:lumMod val="10000"/>
                  </a:schemeClr>
                </a:solidFill>
              </a:rPr>
              <a:t>Dexmed</a:t>
            </a:r>
            <a:r>
              <a:rPr lang="en-GB" sz="2000">
                <a:solidFill>
                  <a:schemeClr val="bg1">
                    <a:lumMod val="10000"/>
                  </a:schemeClr>
                </a:solidFill>
              </a:rPr>
              <a:t> isn’t showing to reduce morphine use.</a:t>
            </a:r>
          </a:p>
          <a:p>
            <a:pPr marL="285750" indent="-285750">
              <a:buFont typeface="Arial" panose="020B0604020202020204" pitchFamily="34" charset="0"/>
              <a:buChar char="•"/>
            </a:pPr>
            <a:r>
              <a:rPr lang="en-GB" sz="2000">
                <a:solidFill>
                  <a:schemeClr val="bg1">
                    <a:lumMod val="10000"/>
                  </a:schemeClr>
                </a:solidFill>
              </a:rPr>
              <a:t>This will be conducted by an independent statistician. </a:t>
            </a:r>
          </a:p>
          <a:p>
            <a:pPr marL="285750" indent="-285750">
              <a:buFont typeface="Arial" panose="020B0604020202020204" pitchFamily="34" charset="0"/>
              <a:buChar char="•"/>
            </a:pPr>
            <a:r>
              <a:rPr lang="en-GB" sz="2000">
                <a:solidFill>
                  <a:schemeClr val="bg1">
                    <a:lumMod val="10000"/>
                  </a:schemeClr>
                </a:solidFill>
              </a:rPr>
              <a:t>The results will be reviewed by the independent DMC and they may recommend stopping one or both </a:t>
            </a:r>
            <a:r>
              <a:rPr lang="en-GB" sz="2000" err="1">
                <a:solidFill>
                  <a:schemeClr val="bg1">
                    <a:lumMod val="10000"/>
                  </a:schemeClr>
                </a:solidFill>
              </a:rPr>
              <a:t>Dexmed</a:t>
            </a:r>
            <a:r>
              <a:rPr lang="en-GB" sz="2000">
                <a:solidFill>
                  <a:schemeClr val="bg1">
                    <a:lumMod val="10000"/>
                  </a:schemeClr>
                </a:solidFill>
              </a:rPr>
              <a:t> doses. </a:t>
            </a:r>
          </a:p>
          <a:p>
            <a:pPr marL="285750" indent="-285750">
              <a:buFont typeface="Arial" panose="020B0604020202020204" pitchFamily="34" charset="0"/>
              <a:buChar char="•"/>
            </a:pPr>
            <a:r>
              <a:rPr lang="en-GB" sz="2000">
                <a:solidFill>
                  <a:schemeClr val="bg1">
                    <a:lumMod val="10000"/>
                  </a:schemeClr>
                </a:solidFill>
              </a:rPr>
              <a:t>If recruitment to one of the active doses of </a:t>
            </a:r>
            <a:r>
              <a:rPr lang="en-GB" sz="2000" err="1">
                <a:solidFill>
                  <a:schemeClr val="bg1">
                    <a:lumMod val="10000"/>
                  </a:schemeClr>
                </a:solidFill>
              </a:rPr>
              <a:t>dexmed</a:t>
            </a:r>
            <a:r>
              <a:rPr lang="en-GB" sz="2000">
                <a:solidFill>
                  <a:schemeClr val="bg1">
                    <a:lumMod val="10000"/>
                  </a:schemeClr>
                </a:solidFill>
              </a:rPr>
              <a:t> arms is stopped following the interim analysis, randomisation will continue to the remaining options using a 1:1 allocation ratio.</a:t>
            </a:r>
          </a:p>
          <a:p>
            <a:pPr marL="285750" indent="-285750">
              <a:buFont typeface="Arial" panose="020B0604020202020204" pitchFamily="34" charset="0"/>
              <a:buChar char="•"/>
            </a:pPr>
            <a:endParaRPr lang="en-GB" sz="2000" i="1">
              <a:solidFill>
                <a:srgbClr val="283890"/>
              </a:solidFill>
            </a:endParaRPr>
          </a:p>
          <a:p>
            <a:pPr marL="285750" indent="-285750">
              <a:buFont typeface="Arial" panose="020B0604020202020204" pitchFamily="34" charset="0"/>
              <a:buChar char="•"/>
            </a:pPr>
            <a:r>
              <a:rPr lang="en-GB" sz="2000">
                <a:solidFill>
                  <a:schemeClr val="bg1">
                    <a:lumMod val="10000"/>
                  </a:schemeClr>
                </a:solidFill>
              </a:rPr>
              <a:t>Results of the interim analysis will be shared with sites. </a:t>
            </a:r>
          </a:p>
        </p:txBody>
      </p:sp>
      <p:pic>
        <p:nvPicPr>
          <p:cNvPr id="7" name="Picture 6" descr="A hand holding a baby&#10;&#10;AI-generated content may be incorrect.">
            <a:extLst>
              <a:ext uri="{FF2B5EF4-FFF2-40B4-BE49-F238E27FC236}">
                <a16:creationId xmlns:a16="http://schemas.microsoft.com/office/drawing/2014/main" id="{C3E14A9F-0B74-52B8-1008-437B6E09176B}"/>
              </a:ext>
            </a:extLst>
          </p:cNvPr>
          <p:cNvPicPr>
            <a:picLocks noChangeAspect="1"/>
          </p:cNvPicPr>
          <p:nvPr/>
        </p:nvPicPr>
        <p:blipFill>
          <a:blip r:embed="rId3">
            <a:extLst>
              <a:ext uri="{28A0092B-C50C-407E-A947-70E740481C1C}">
                <a14:useLocalDpi xmlns:a14="http://schemas.microsoft.com/office/drawing/2010/main" val="0"/>
              </a:ext>
            </a:extLst>
          </a:blip>
          <a:srcRect l="13940" t="23952" r="11417" b="13000"/>
          <a:stretch>
            <a:fillRect/>
          </a:stretch>
        </p:blipFill>
        <p:spPr>
          <a:xfrm>
            <a:off x="-23814" y="0"/>
            <a:ext cx="1144632" cy="1016702"/>
          </a:xfrm>
          <a:prstGeom prst="rect">
            <a:avLst/>
          </a:prstGeom>
        </p:spPr>
      </p:pic>
      <p:sp>
        <p:nvSpPr>
          <p:cNvPr id="3" name="Footer Placeholder 1">
            <a:extLst>
              <a:ext uri="{FF2B5EF4-FFF2-40B4-BE49-F238E27FC236}">
                <a16:creationId xmlns:a16="http://schemas.microsoft.com/office/drawing/2014/main" id="{06343A8C-6A9E-51FB-347F-F3A721B81A89}"/>
              </a:ext>
            </a:extLst>
          </p:cNvPr>
          <p:cNvSpPr txBox="1">
            <a:spLocks/>
          </p:cNvSpPr>
          <p:nvPr/>
        </p:nvSpPr>
        <p:spPr>
          <a:xfrm rot="16200000">
            <a:off x="-2156801" y="3515895"/>
            <a:ext cx="4848225"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GB" sz="1200" i="1">
                <a:solidFill>
                  <a:schemeClr val="bg1">
                    <a:lumMod val="10000"/>
                  </a:schemeClr>
                </a:solidFill>
              </a:rPr>
              <a:t>WPD 5.8_Site Initiation Visit Slide Set Template_V4.0_09-Oct-2025</a:t>
            </a:r>
          </a:p>
        </p:txBody>
      </p:sp>
    </p:spTree>
    <p:extLst>
      <p:ext uri="{BB962C8B-B14F-4D97-AF65-F5344CB8AC3E}">
        <p14:creationId xmlns:p14="http://schemas.microsoft.com/office/powerpoint/2010/main" val="40264407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5CCC21-2535-65C8-40FD-A755F1FEA58D}"/>
            </a:ext>
          </a:extLst>
        </p:cNvPr>
        <p:cNvGrpSpPr/>
        <p:nvPr/>
      </p:nvGrpSpPr>
      <p:grpSpPr>
        <a:xfrm>
          <a:off x="0" y="0"/>
          <a:ext cx="0" cy="0"/>
          <a:chOff x="0" y="0"/>
          <a:chExt cx="0" cy="0"/>
        </a:xfrm>
      </p:grpSpPr>
      <p:sp>
        <p:nvSpPr>
          <p:cNvPr id="9" name="Title 8">
            <a:extLst>
              <a:ext uri="{FF2B5EF4-FFF2-40B4-BE49-F238E27FC236}">
                <a16:creationId xmlns:a16="http://schemas.microsoft.com/office/drawing/2014/main" id="{2226107D-42C2-2CC5-7113-DCA97AB5C29A}"/>
              </a:ext>
            </a:extLst>
          </p:cNvPr>
          <p:cNvSpPr>
            <a:spLocks noGrp="1"/>
          </p:cNvSpPr>
          <p:nvPr>
            <p:ph type="ctrTitle"/>
          </p:nvPr>
        </p:nvSpPr>
        <p:spPr>
          <a:xfrm>
            <a:off x="869130" y="2081863"/>
            <a:ext cx="11499850" cy="1620837"/>
          </a:xfrm>
        </p:spPr>
        <p:txBody>
          <a:bodyPr>
            <a:normAutofit/>
          </a:bodyPr>
          <a:lstStyle/>
          <a:p>
            <a:r>
              <a:rPr lang="en-GB"/>
              <a:t>End of trial/withdrawals</a:t>
            </a:r>
          </a:p>
        </p:txBody>
      </p:sp>
      <p:grpSp>
        <p:nvGrpSpPr>
          <p:cNvPr id="3" name="Group 2">
            <a:extLst>
              <a:ext uri="{FF2B5EF4-FFF2-40B4-BE49-F238E27FC236}">
                <a16:creationId xmlns:a16="http://schemas.microsoft.com/office/drawing/2014/main" id="{37A61DC1-BFFC-8EA4-DF91-F6CFB4361659}"/>
              </a:ext>
            </a:extLst>
          </p:cNvPr>
          <p:cNvGrpSpPr/>
          <p:nvPr/>
        </p:nvGrpSpPr>
        <p:grpSpPr>
          <a:xfrm>
            <a:off x="-123323" y="5620417"/>
            <a:ext cx="12315323" cy="1395014"/>
            <a:chOff x="-123323" y="5675533"/>
            <a:chExt cx="12315323" cy="1395014"/>
          </a:xfrm>
        </p:grpSpPr>
        <p:sp>
          <p:nvSpPr>
            <p:cNvPr id="10" name="Rectangle 9">
              <a:extLst>
                <a:ext uri="{FF2B5EF4-FFF2-40B4-BE49-F238E27FC236}">
                  <a16:creationId xmlns:a16="http://schemas.microsoft.com/office/drawing/2014/main" id="{4FEC852B-8E77-EEFA-998A-6ADE3AB48135}"/>
                </a:ext>
              </a:extLst>
            </p:cNvPr>
            <p:cNvSpPr/>
            <p:nvPr/>
          </p:nvSpPr>
          <p:spPr>
            <a:xfrm>
              <a:off x="0" y="5868969"/>
              <a:ext cx="12192000" cy="1048997"/>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1" name="Picture 10" descr="Blue text on a black background&#10;&#10;Description automatically generated">
              <a:extLst>
                <a:ext uri="{FF2B5EF4-FFF2-40B4-BE49-F238E27FC236}">
                  <a16:creationId xmlns:a16="http://schemas.microsoft.com/office/drawing/2014/main" id="{77F62D04-9BF7-8F1E-05FB-E43A4F21E0A5}"/>
                </a:ext>
              </a:extLst>
            </p:cNvPr>
            <p:cNvPicPr>
              <a:picLocks noChangeAspect="1"/>
            </p:cNvPicPr>
            <p:nvPr/>
          </p:nvPicPr>
          <p:blipFill>
            <a:blip r:embed="rId3"/>
            <a:stretch>
              <a:fillRect/>
            </a:stretch>
          </p:blipFill>
          <p:spPr>
            <a:xfrm>
              <a:off x="10282236" y="5957176"/>
              <a:ext cx="1643064" cy="863970"/>
            </a:xfrm>
            <a:prstGeom prst="rect">
              <a:avLst/>
            </a:prstGeom>
          </p:spPr>
        </p:pic>
        <p:pic>
          <p:nvPicPr>
            <p:cNvPr id="12" name="Picture 11" descr="A logo of a baby in a hand&#10;&#10;AI-generated content may be incorrect.">
              <a:extLst>
                <a:ext uri="{FF2B5EF4-FFF2-40B4-BE49-F238E27FC236}">
                  <a16:creationId xmlns:a16="http://schemas.microsoft.com/office/drawing/2014/main" id="{22FBB98C-E324-BD02-442A-0A1172BDC32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3323" y="5675533"/>
              <a:ext cx="1979196" cy="1395014"/>
            </a:xfrm>
            <a:prstGeom prst="rect">
              <a:avLst/>
            </a:prstGeom>
          </p:spPr>
        </p:pic>
        <p:pic>
          <p:nvPicPr>
            <p:cNvPr id="13" name="Picture 2" descr="University Hospitals of Derby and Burton NHS Foundation Trust – My Planned  Care NHS">
              <a:extLst>
                <a:ext uri="{FF2B5EF4-FFF2-40B4-BE49-F238E27FC236}">
                  <a16:creationId xmlns:a16="http://schemas.microsoft.com/office/drawing/2014/main" id="{3469DE92-CB52-6D79-7A27-FB05EA4945AD}"/>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20026" b="20449"/>
            <a:stretch>
              <a:fillRect/>
            </a:stretch>
          </p:blipFill>
          <p:spPr bwMode="auto">
            <a:xfrm>
              <a:off x="2065956" y="5868969"/>
              <a:ext cx="2592640" cy="1091503"/>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a:extLst>
                <a:ext uri="{FF2B5EF4-FFF2-40B4-BE49-F238E27FC236}">
                  <a16:creationId xmlns:a16="http://schemas.microsoft.com/office/drawing/2014/main" id="{C2936530-F096-7A90-0A95-E5C789FBD08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734061" y="6086288"/>
              <a:ext cx="3540723" cy="630249"/>
            </a:xfrm>
            <a:prstGeom prst="rect">
              <a:avLst/>
            </a:prstGeom>
            <a:noFill/>
            <a:extLst>
              <a:ext uri="{909E8E84-426E-40DD-AFC4-6F175D3DCCD1}">
                <a14:hiddenFill xmlns:a14="http://schemas.microsoft.com/office/drawing/2010/main">
                  <a:solidFill>
                    <a:srgbClr val="FFFFFF"/>
                  </a:solidFill>
                </a14:hiddenFill>
              </a:ext>
            </a:extLst>
          </p:spPr>
        </p:pic>
      </p:grpSp>
      <p:sp>
        <p:nvSpPr>
          <p:cNvPr id="4" name="Footer Placeholder 1">
            <a:extLst>
              <a:ext uri="{FF2B5EF4-FFF2-40B4-BE49-F238E27FC236}">
                <a16:creationId xmlns:a16="http://schemas.microsoft.com/office/drawing/2014/main" id="{3CB2CC8C-3ED1-E260-ED70-0AAB5E675264}"/>
              </a:ext>
            </a:extLst>
          </p:cNvPr>
          <p:cNvSpPr txBox="1">
            <a:spLocks/>
          </p:cNvSpPr>
          <p:nvPr/>
        </p:nvSpPr>
        <p:spPr>
          <a:xfrm rot="16200000">
            <a:off x="-2241550" y="3246437"/>
            <a:ext cx="4848225"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GB" sz="1200" i="1">
                <a:solidFill>
                  <a:schemeClr val="bg1"/>
                </a:solidFill>
              </a:rPr>
              <a:t>WPD 5.8_Site Initiation Visit Slide Set Template_V4.0_09-Oct-2025</a:t>
            </a:r>
          </a:p>
        </p:txBody>
      </p:sp>
    </p:spTree>
    <p:extLst>
      <p:ext uri="{BB962C8B-B14F-4D97-AF65-F5344CB8AC3E}">
        <p14:creationId xmlns:p14="http://schemas.microsoft.com/office/powerpoint/2010/main" val="1423322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AB0F9C-4275-8212-1CB4-00EAAA747DFD}"/>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A48E8891-F3D0-014D-7BE3-ABE6EACFDA51}"/>
              </a:ext>
            </a:extLst>
          </p:cNvPr>
          <p:cNvSpPr/>
          <p:nvPr/>
        </p:nvSpPr>
        <p:spPr>
          <a:xfrm>
            <a:off x="0" y="1274345"/>
            <a:ext cx="12192000" cy="5583655"/>
          </a:xfrm>
          <a:prstGeom prst="rect">
            <a:avLst/>
          </a:prstGeom>
          <a:solidFill>
            <a:srgbClr val="FCFBF8"/>
          </a:solidFill>
          <a:ln>
            <a:solidFill>
              <a:srgbClr val="FCFBF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itle 4">
            <a:extLst>
              <a:ext uri="{FF2B5EF4-FFF2-40B4-BE49-F238E27FC236}">
                <a16:creationId xmlns:a16="http://schemas.microsoft.com/office/drawing/2014/main" id="{1F2DB365-8CD5-F8E6-52E0-DF06FB6564FF}"/>
              </a:ext>
            </a:extLst>
          </p:cNvPr>
          <p:cNvSpPr>
            <a:spLocks noGrp="1"/>
          </p:cNvSpPr>
          <p:nvPr>
            <p:ph type="title"/>
          </p:nvPr>
        </p:nvSpPr>
        <p:spPr>
          <a:xfrm>
            <a:off x="1325563" y="153472"/>
            <a:ext cx="10440987" cy="900000"/>
          </a:xfrm>
        </p:spPr>
        <p:txBody>
          <a:bodyPr>
            <a:normAutofit/>
          </a:bodyPr>
          <a:lstStyle/>
          <a:p>
            <a:r>
              <a:rPr lang="en-US"/>
              <a:t>Withdrawals</a:t>
            </a:r>
          </a:p>
        </p:txBody>
      </p:sp>
      <p:sp>
        <p:nvSpPr>
          <p:cNvPr id="2" name="Slide Number Placeholder 1">
            <a:extLst>
              <a:ext uri="{FF2B5EF4-FFF2-40B4-BE49-F238E27FC236}">
                <a16:creationId xmlns:a16="http://schemas.microsoft.com/office/drawing/2014/main" id="{E6C85B35-9D85-34B4-82FA-B37ECDFA78EC}"/>
              </a:ext>
            </a:extLst>
          </p:cNvPr>
          <p:cNvSpPr>
            <a:spLocks noGrp="1"/>
          </p:cNvSpPr>
          <p:nvPr>
            <p:ph type="sldNum" sz="quarter" idx="4"/>
          </p:nvPr>
        </p:nvSpPr>
        <p:spPr/>
        <p:txBody>
          <a:bodyPr/>
          <a:lstStyle/>
          <a:p>
            <a:fld id="{820EACED-CA5D-B048-836B-BF30EF0E914A}" type="slidenum">
              <a:rPr lang="en-US" smtClean="0"/>
              <a:pPr/>
              <a:t>83</a:t>
            </a:fld>
            <a:endParaRPr lang="en-US"/>
          </a:p>
        </p:txBody>
      </p:sp>
      <p:sp>
        <p:nvSpPr>
          <p:cNvPr id="8" name="TextBox 7">
            <a:extLst>
              <a:ext uri="{FF2B5EF4-FFF2-40B4-BE49-F238E27FC236}">
                <a16:creationId xmlns:a16="http://schemas.microsoft.com/office/drawing/2014/main" id="{F8EA29D1-22A6-CB47-F4C4-47FCC25E7A31}"/>
              </a:ext>
            </a:extLst>
          </p:cNvPr>
          <p:cNvSpPr txBox="1"/>
          <p:nvPr/>
        </p:nvSpPr>
        <p:spPr>
          <a:xfrm>
            <a:off x="943885" y="1403904"/>
            <a:ext cx="11163367" cy="5324535"/>
          </a:xfrm>
          <a:prstGeom prst="rect">
            <a:avLst/>
          </a:prstGeom>
          <a:noFill/>
        </p:spPr>
        <p:txBody>
          <a:bodyPr wrap="square" rtlCol="0">
            <a:spAutoFit/>
          </a:bodyPr>
          <a:lstStyle/>
          <a:p>
            <a:r>
              <a:rPr lang="en-GB" sz="2000"/>
              <a:t>Participants can discontinue treatment, stop any further data collection or withdraw completely from all trial activities. </a:t>
            </a:r>
          </a:p>
          <a:p>
            <a:endParaRPr lang="en-GB" sz="2000" i="1">
              <a:solidFill>
                <a:srgbClr val="283890"/>
              </a:solidFill>
            </a:endParaRPr>
          </a:p>
          <a:p>
            <a:pPr>
              <a:buClr>
                <a:srgbClr val="0096B3"/>
              </a:buClr>
            </a:pPr>
            <a:r>
              <a:rPr lang="en-GB" sz="2000"/>
              <a:t>Please </a:t>
            </a:r>
            <a:r>
              <a:rPr lang="en-GB" sz="2000" b="1">
                <a:solidFill>
                  <a:srgbClr val="BE8FC3"/>
                </a:solidFill>
              </a:rPr>
              <a:t>notify NCTU </a:t>
            </a:r>
            <a:r>
              <a:rPr lang="en-GB" sz="2000"/>
              <a:t>of </a:t>
            </a:r>
            <a:r>
              <a:rPr lang="en-GB" sz="2000" b="1">
                <a:solidFill>
                  <a:srgbClr val="BE8FC3"/>
                </a:solidFill>
              </a:rPr>
              <a:t>any change in level of participation or full withdrawal </a:t>
            </a:r>
          </a:p>
          <a:p>
            <a:pPr>
              <a:buClr>
                <a:srgbClr val="0096B3"/>
              </a:buClr>
            </a:pPr>
            <a:endParaRPr lang="en-GB" sz="2000" b="1"/>
          </a:p>
          <a:p>
            <a:pPr>
              <a:buClr>
                <a:srgbClr val="0096B3"/>
              </a:buClr>
            </a:pPr>
            <a:r>
              <a:rPr lang="en-GB" sz="2000"/>
              <a:t>Participants may wish to stop </a:t>
            </a:r>
            <a:r>
              <a:rPr lang="en-GB" sz="2000" u="sng"/>
              <a:t>some</a:t>
            </a:r>
            <a:r>
              <a:rPr lang="en-GB" sz="2000"/>
              <a:t> trial activities but can remain in the trial: </a:t>
            </a:r>
          </a:p>
          <a:p>
            <a:pPr marL="342900" indent="-342900">
              <a:buClr>
                <a:schemeClr val="tx1"/>
              </a:buClr>
              <a:buFont typeface="Arial" panose="020B0604020202020204" pitchFamily="34" charset="0"/>
              <a:buChar char="•"/>
            </a:pPr>
            <a:r>
              <a:rPr lang="en-GB" sz="2000" b="1"/>
              <a:t>Discontinue from trial IMP </a:t>
            </a:r>
          </a:p>
          <a:p>
            <a:r>
              <a:rPr lang="en-GB" sz="2000"/>
              <a:t>	= Still complete follow-up questionnaires</a:t>
            </a:r>
          </a:p>
          <a:p>
            <a:endParaRPr lang="en-GB" sz="2000"/>
          </a:p>
          <a:p>
            <a:pPr marL="342900" indent="-342900">
              <a:buClr>
                <a:schemeClr val="tx1"/>
              </a:buClr>
              <a:buFont typeface="Arial" panose="020B0604020202020204" pitchFamily="34" charset="0"/>
              <a:buChar char="•"/>
            </a:pPr>
            <a:r>
              <a:rPr lang="en-GB" sz="2000" b="1"/>
              <a:t>Discontinue from follow-up questionnaires </a:t>
            </a:r>
          </a:p>
          <a:p>
            <a:r>
              <a:rPr lang="en-GB" sz="2000"/>
              <a:t>	= Still receive the IMP</a:t>
            </a:r>
          </a:p>
          <a:p>
            <a:endParaRPr lang="en-GB" sz="2000"/>
          </a:p>
          <a:p>
            <a:pPr marL="342900" indent="-342900">
              <a:buClr>
                <a:schemeClr val="tx1"/>
              </a:buClr>
              <a:buFont typeface="Arial" panose="020B0604020202020204" pitchFamily="34" charset="0"/>
              <a:buChar char="•"/>
            </a:pPr>
            <a:r>
              <a:rPr lang="en-GB" sz="2000" b="1"/>
              <a:t>Discontinue from trial communications </a:t>
            </a:r>
          </a:p>
          <a:p>
            <a:r>
              <a:rPr lang="en-GB" sz="2000"/>
              <a:t>	= Continue to receive follow-up questionnaires</a:t>
            </a:r>
          </a:p>
          <a:p>
            <a:endParaRPr lang="en-GB" sz="2000"/>
          </a:p>
          <a:p>
            <a:pPr marL="342900" indent="-342900">
              <a:buClr>
                <a:schemeClr val="tx1"/>
              </a:buClr>
              <a:buFont typeface="Arial" panose="020B0604020202020204" pitchFamily="34" charset="0"/>
              <a:buChar char="•"/>
            </a:pPr>
            <a:r>
              <a:rPr lang="en-GB" sz="2000" b="1"/>
              <a:t>Full withdrawal from trial</a:t>
            </a:r>
          </a:p>
          <a:p>
            <a:r>
              <a:rPr lang="en-GB" sz="2000"/>
              <a:t>	= Existing data will still be used</a:t>
            </a:r>
          </a:p>
        </p:txBody>
      </p:sp>
      <p:pic>
        <p:nvPicPr>
          <p:cNvPr id="7" name="Picture 6" descr="A hand holding a baby&#10;&#10;AI-generated content may be incorrect.">
            <a:extLst>
              <a:ext uri="{FF2B5EF4-FFF2-40B4-BE49-F238E27FC236}">
                <a16:creationId xmlns:a16="http://schemas.microsoft.com/office/drawing/2014/main" id="{5C519748-6745-FC73-382B-8338EF918E86}"/>
              </a:ext>
            </a:extLst>
          </p:cNvPr>
          <p:cNvPicPr>
            <a:picLocks noChangeAspect="1"/>
          </p:cNvPicPr>
          <p:nvPr/>
        </p:nvPicPr>
        <p:blipFill>
          <a:blip r:embed="rId3">
            <a:extLst>
              <a:ext uri="{28A0092B-C50C-407E-A947-70E740481C1C}">
                <a14:useLocalDpi xmlns:a14="http://schemas.microsoft.com/office/drawing/2010/main" val="0"/>
              </a:ext>
            </a:extLst>
          </a:blip>
          <a:srcRect l="13940" t="23952" r="11417" b="13000"/>
          <a:stretch>
            <a:fillRect/>
          </a:stretch>
        </p:blipFill>
        <p:spPr>
          <a:xfrm>
            <a:off x="-23814" y="0"/>
            <a:ext cx="1144632" cy="1016702"/>
          </a:xfrm>
          <a:prstGeom prst="rect">
            <a:avLst/>
          </a:prstGeom>
        </p:spPr>
      </p:pic>
      <p:sp>
        <p:nvSpPr>
          <p:cNvPr id="3" name="Footer Placeholder 1">
            <a:extLst>
              <a:ext uri="{FF2B5EF4-FFF2-40B4-BE49-F238E27FC236}">
                <a16:creationId xmlns:a16="http://schemas.microsoft.com/office/drawing/2014/main" id="{01ACFDC2-8B2F-3CC9-EFAA-52EFCA5CFD5B}"/>
              </a:ext>
            </a:extLst>
          </p:cNvPr>
          <p:cNvSpPr txBox="1">
            <a:spLocks/>
          </p:cNvSpPr>
          <p:nvPr/>
        </p:nvSpPr>
        <p:spPr>
          <a:xfrm rot="16200000">
            <a:off x="-2156801" y="3515895"/>
            <a:ext cx="4848225"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GB" sz="1200" i="1">
                <a:solidFill>
                  <a:schemeClr val="bg1">
                    <a:lumMod val="10000"/>
                  </a:schemeClr>
                </a:solidFill>
              </a:rPr>
              <a:t>WPD 5.8_Site Initiation Visit Slide Set Template_V4.0_09-Oct-2025</a:t>
            </a:r>
          </a:p>
        </p:txBody>
      </p:sp>
    </p:spTree>
    <p:extLst>
      <p:ext uri="{BB962C8B-B14F-4D97-AF65-F5344CB8AC3E}">
        <p14:creationId xmlns:p14="http://schemas.microsoft.com/office/powerpoint/2010/main" val="36807318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53AF05-3D07-7501-5345-4253DE20B889}"/>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C23E4397-9328-F612-04F9-49FEB7C66F39}"/>
              </a:ext>
            </a:extLst>
          </p:cNvPr>
          <p:cNvSpPr/>
          <p:nvPr/>
        </p:nvSpPr>
        <p:spPr>
          <a:xfrm>
            <a:off x="0" y="1274345"/>
            <a:ext cx="12192000" cy="5583655"/>
          </a:xfrm>
          <a:prstGeom prst="rect">
            <a:avLst/>
          </a:prstGeom>
          <a:solidFill>
            <a:srgbClr val="FCFBF8"/>
          </a:solidFill>
          <a:ln>
            <a:solidFill>
              <a:srgbClr val="FCFBF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itle 4">
            <a:extLst>
              <a:ext uri="{FF2B5EF4-FFF2-40B4-BE49-F238E27FC236}">
                <a16:creationId xmlns:a16="http://schemas.microsoft.com/office/drawing/2014/main" id="{FCB11371-67C3-B76B-B05B-6208C8D5B4A7}"/>
              </a:ext>
            </a:extLst>
          </p:cNvPr>
          <p:cNvSpPr>
            <a:spLocks noGrp="1"/>
          </p:cNvSpPr>
          <p:nvPr>
            <p:ph type="title"/>
          </p:nvPr>
        </p:nvSpPr>
        <p:spPr>
          <a:xfrm>
            <a:off x="1325563" y="153472"/>
            <a:ext cx="10440987" cy="900000"/>
          </a:xfrm>
        </p:spPr>
        <p:txBody>
          <a:bodyPr>
            <a:normAutofit/>
          </a:bodyPr>
          <a:lstStyle/>
          <a:p>
            <a:r>
              <a:rPr lang="en-US"/>
              <a:t>End of trial</a:t>
            </a:r>
          </a:p>
        </p:txBody>
      </p:sp>
      <p:sp>
        <p:nvSpPr>
          <p:cNvPr id="2" name="Slide Number Placeholder 1">
            <a:extLst>
              <a:ext uri="{FF2B5EF4-FFF2-40B4-BE49-F238E27FC236}">
                <a16:creationId xmlns:a16="http://schemas.microsoft.com/office/drawing/2014/main" id="{58DB3FEA-9488-5430-37CB-5E6E7C52A6AD}"/>
              </a:ext>
            </a:extLst>
          </p:cNvPr>
          <p:cNvSpPr>
            <a:spLocks noGrp="1"/>
          </p:cNvSpPr>
          <p:nvPr>
            <p:ph type="sldNum" sz="quarter" idx="4"/>
          </p:nvPr>
        </p:nvSpPr>
        <p:spPr/>
        <p:txBody>
          <a:bodyPr/>
          <a:lstStyle/>
          <a:p>
            <a:fld id="{820EACED-CA5D-B048-836B-BF30EF0E914A}" type="slidenum">
              <a:rPr lang="en-US" smtClean="0"/>
              <a:pPr/>
              <a:t>84</a:t>
            </a:fld>
            <a:endParaRPr lang="en-US"/>
          </a:p>
        </p:txBody>
      </p:sp>
      <p:sp>
        <p:nvSpPr>
          <p:cNvPr id="8" name="TextBox 7">
            <a:extLst>
              <a:ext uri="{FF2B5EF4-FFF2-40B4-BE49-F238E27FC236}">
                <a16:creationId xmlns:a16="http://schemas.microsoft.com/office/drawing/2014/main" id="{CB16D293-C3A7-2728-44C3-2DFD777A7E0E}"/>
              </a:ext>
            </a:extLst>
          </p:cNvPr>
          <p:cNvSpPr txBox="1"/>
          <p:nvPr/>
        </p:nvSpPr>
        <p:spPr>
          <a:xfrm>
            <a:off x="907500" y="1713120"/>
            <a:ext cx="11163367" cy="4708981"/>
          </a:xfrm>
          <a:prstGeom prst="rect">
            <a:avLst/>
          </a:prstGeom>
          <a:noFill/>
        </p:spPr>
        <p:txBody>
          <a:bodyPr wrap="square" rtlCol="0">
            <a:spAutoFit/>
          </a:bodyPr>
          <a:lstStyle/>
          <a:p>
            <a:pPr marL="285750" indent="-285750" fontAlgn="base">
              <a:buFont typeface="Arial" panose="020B0604020202020204" pitchFamily="34" charset="0"/>
              <a:buChar char="•"/>
            </a:pPr>
            <a:r>
              <a:rPr lang="en-GB" sz="2000"/>
              <a:t>The end of trial will be the final database lock. ​</a:t>
            </a:r>
          </a:p>
          <a:p>
            <a:pPr marL="285750" indent="-285750" fontAlgn="base">
              <a:buFont typeface="Arial" panose="020B0604020202020204" pitchFamily="34" charset="0"/>
              <a:buChar char="•"/>
            </a:pPr>
            <a:endParaRPr lang="en-GB" sz="2000"/>
          </a:p>
          <a:p>
            <a:pPr marL="285750" indent="-285750" fontAlgn="base">
              <a:buFont typeface="Arial" panose="020B0604020202020204" pitchFamily="34" charset="0"/>
              <a:buChar char="•"/>
            </a:pPr>
            <a:r>
              <a:rPr lang="en-GB" sz="2000"/>
              <a:t>The end of participant involvement in the study will be the last data collection (at 2 years corrected age) of the last participant. </a:t>
            </a:r>
            <a:r>
              <a:rPr lang="en-US" sz="2000"/>
              <a:t>​</a:t>
            </a:r>
          </a:p>
          <a:p>
            <a:pPr marL="285750" indent="-285750" fontAlgn="base">
              <a:buFont typeface="Arial" panose="020B0604020202020204" pitchFamily="34" charset="0"/>
              <a:buChar char="•"/>
            </a:pPr>
            <a:endParaRPr lang="en-US" sz="2000"/>
          </a:p>
          <a:p>
            <a:pPr marL="285750" indent="-285750" fontAlgn="base">
              <a:buFont typeface="Arial" panose="020B0604020202020204" pitchFamily="34" charset="0"/>
              <a:buChar char="•"/>
            </a:pPr>
            <a:r>
              <a:rPr lang="en-GB" sz="2000"/>
              <a:t>NCTU will notify REC that the trial has ended within 90 days of the end of study. </a:t>
            </a:r>
            <a:r>
              <a:rPr lang="en-US" sz="2000"/>
              <a:t>​</a:t>
            </a:r>
          </a:p>
          <a:p>
            <a:pPr marL="285750" indent="-285750" fontAlgn="base">
              <a:buFont typeface="Arial" panose="020B0604020202020204" pitchFamily="34" charset="0"/>
              <a:buChar char="•"/>
            </a:pPr>
            <a:endParaRPr lang="en-US" sz="2000"/>
          </a:p>
          <a:p>
            <a:pPr marL="285750" indent="-285750" fontAlgn="base">
              <a:buFont typeface="Arial" panose="020B0604020202020204" pitchFamily="34" charset="0"/>
              <a:buChar char="•"/>
            </a:pPr>
            <a:r>
              <a:rPr lang="en-GB" sz="2000"/>
              <a:t>Where the trial has terminated early, NCTU will inform REC within 15 days of the end of study. </a:t>
            </a:r>
            <a:r>
              <a:rPr lang="en-US" sz="2000"/>
              <a:t>​</a:t>
            </a:r>
          </a:p>
          <a:p>
            <a:pPr marL="285750" indent="-285750" fontAlgn="base">
              <a:buFont typeface="Arial" panose="020B0604020202020204" pitchFamily="34" charset="0"/>
              <a:buChar char="•"/>
            </a:pPr>
            <a:endParaRPr lang="en-US" sz="2000"/>
          </a:p>
          <a:p>
            <a:pPr marL="285750" indent="-285750" fontAlgn="base">
              <a:buFont typeface="Arial" panose="020B0604020202020204" pitchFamily="34" charset="0"/>
              <a:buChar char="•"/>
            </a:pPr>
            <a:r>
              <a:rPr lang="en-GB" sz="2000"/>
              <a:t>NCTU will provide them with a summary of the clinical trial report within 12 months of the end of study. </a:t>
            </a:r>
          </a:p>
          <a:p>
            <a:endParaRPr lang="en-GB" sz="2000"/>
          </a:p>
          <a:p>
            <a:endParaRPr lang="en-GB" sz="2000" i="1">
              <a:solidFill>
                <a:srgbClr val="283890"/>
              </a:solidFill>
            </a:endParaRPr>
          </a:p>
          <a:p>
            <a:pPr marL="285750" indent="-285750">
              <a:buFont typeface="Arial" panose="020B0604020202020204" pitchFamily="34" charset="0"/>
              <a:buChar char="•"/>
            </a:pPr>
            <a:endParaRPr lang="en-GB" sz="2000"/>
          </a:p>
          <a:p>
            <a:endParaRPr lang="en-GB" sz="2000"/>
          </a:p>
        </p:txBody>
      </p:sp>
      <p:pic>
        <p:nvPicPr>
          <p:cNvPr id="7" name="Picture 6" descr="A hand holding a baby&#10;&#10;AI-generated content may be incorrect.">
            <a:extLst>
              <a:ext uri="{FF2B5EF4-FFF2-40B4-BE49-F238E27FC236}">
                <a16:creationId xmlns:a16="http://schemas.microsoft.com/office/drawing/2014/main" id="{805B4C35-ED18-0401-A100-A7F969201FCF}"/>
              </a:ext>
            </a:extLst>
          </p:cNvPr>
          <p:cNvPicPr>
            <a:picLocks noChangeAspect="1"/>
          </p:cNvPicPr>
          <p:nvPr/>
        </p:nvPicPr>
        <p:blipFill>
          <a:blip r:embed="rId3">
            <a:extLst>
              <a:ext uri="{28A0092B-C50C-407E-A947-70E740481C1C}">
                <a14:useLocalDpi xmlns:a14="http://schemas.microsoft.com/office/drawing/2010/main" val="0"/>
              </a:ext>
            </a:extLst>
          </a:blip>
          <a:srcRect l="13940" t="23952" r="11417" b="13000"/>
          <a:stretch>
            <a:fillRect/>
          </a:stretch>
        </p:blipFill>
        <p:spPr>
          <a:xfrm>
            <a:off x="-23814" y="0"/>
            <a:ext cx="1144632" cy="1016702"/>
          </a:xfrm>
          <a:prstGeom prst="rect">
            <a:avLst/>
          </a:prstGeom>
        </p:spPr>
      </p:pic>
      <p:sp>
        <p:nvSpPr>
          <p:cNvPr id="3" name="Footer Placeholder 1">
            <a:extLst>
              <a:ext uri="{FF2B5EF4-FFF2-40B4-BE49-F238E27FC236}">
                <a16:creationId xmlns:a16="http://schemas.microsoft.com/office/drawing/2014/main" id="{1E2F534E-9262-F1F2-9C4F-824B1227B417}"/>
              </a:ext>
            </a:extLst>
          </p:cNvPr>
          <p:cNvSpPr txBox="1">
            <a:spLocks/>
          </p:cNvSpPr>
          <p:nvPr/>
        </p:nvSpPr>
        <p:spPr>
          <a:xfrm rot="16200000">
            <a:off x="-2156801" y="3515895"/>
            <a:ext cx="4848225"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GB" sz="1200" i="1">
                <a:solidFill>
                  <a:schemeClr val="bg1">
                    <a:lumMod val="10000"/>
                  </a:schemeClr>
                </a:solidFill>
              </a:rPr>
              <a:t>WPD 5.8_Site Initiation Visit Slide Set Template_V4.0_09-Oct-2025</a:t>
            </a:r>
          </a:p>
        </p:txBody>
      </p:sp>
    </p:spTree>
    <p:extLst>
      <p:ext uri="{BB962C8B-B14F-4D97-AF65-F5344CB8AC3E}">
        <p14:creationId xmlns:p14="http://schemas.microsoft.com/office/powerpoint/2010/main" val="363580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6BBC8F-8C0B-5A17-6159-CA972F2B10B5}"/>
            </a:ext>
          </a:extLst>
        </p:cNvPr>
        <p:cNvGrpSpPr/>
        <p:nvPr/>
      </p:nvGrpSpPr>
      <p:grpSpPr>
        <a:xfrm>
          <a:off x="0" y="0"/>
          <a:ext cx="0" cy="0"/>
          <a:chOff x="0" y="0"/>
          <a:chExt cx="0" cy="0"/>
        </a:xfrm>
      </p:grpSpPr>
      <p:sp>
        <p:nvSpPr>
          <p:cNvPr id="9" name="Title 8">
            <a:extLst>
              <a:ext uri="{FF2B5EF4-FFF2-40B4-BE49-F238E27FC236}">
                <a16:creationId xmlns:a16="http://schemas.microsoft.com/office/drawing/2014/main" id="{5D56F954-27AB-674C-6987-A34016F28921}"/>
              </a:ext>
            </a:extLst>
          </p:cNvPr>
          <p:cNvSpPr>
            <a:spLocks noGrp="1"/>
          </p:cNvSpPr>
          <p:nvPr>
            <p:ph type="ctrTitle"/>
          </p:nvPr>
        </p:nvSpPr>
        <p:spPr>
          <a:xfrm>
            <a:off x="869130" y="2081863"/>
            <a:ext cx="11499850" cy="1620837"/>
          </a:xfrm>
        </p:spPr>
        <p:txBody>
          <a:bodyPr>
            <a:normAutofit/>
          </a:bodyPr>
          <a:lstStyle/>
          <a:p>
            <a:r>
              <a:rPr lang="en-GB"/>
              <a:t>ISF (Investigator Site File)</a:t>
            </a:r>
          </a:p>
        </p:txBody>
      </p:sp>
      <p:grpSp>
        <p:nvGrpSpPr>
          <p:cNvPr id="3" name="Group 2">
            <a:extLst>
              <a:ext uri="{FF2B5EF4-FFF2-40B4-BE49-F238E27FC236}">
                <a16:creationId xmlns:a16="http://schemas.microsoft.com/office/drawing/2014/main" id="{3C6BDAFE-1101-57AD-E3E5-93DC23B09922}"/>
              </a:ext>
            </a:extLst>
          </p:cNvPr>
          <p:cNvGrpSpPr/>
          <p:nvPr/>
        </p:nvGrpSpPr>
        <p:grpSpPr>
          <a:xfrm>
            <a:off x="-123323" y="5620417"/>
            <a:ext cx="12315323" cy="1395014"/>
            <a:chOff x="-123323" y="5675533"/>
            <a:chExt cx="12315323" cy="1395014"/>
          </a:xfrm>
        </p:grpSpPr>
        <p:sp>
          <p:nvSpPr>
            <p:cNvPr id="10" name="Rectangle 9">
              <a:extLst>
                <a:ext uri="{FF2B5EF4-FFF2-40B4-BE49-F238E27FC236}">
                  <a16:creationId xmlns:a16="http://schemas.microsoft.com/office/drawing/2014/main" id="{A650FD9D-91E3-5F76-2196-0794B1443C19}"/>
                </a:ext>
              </a:extLst>
            </p:cNvPr>
            <p:cNvSpPr/>
            <p:nvPr/>
          </p:nvSpPr>
          <p:spPr>
            <a:xfrm>
              <a:off x="0" y="5868969"/>
              <a:ext cx="12192000" cy="1048997"/>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1" name="Picture 10" descr="Blue text on a black background&#10;&#10;Description automatically generated">
              <a:extLst>
                <a:ext uri="{FF2B5EF4-FFF2-40B4-BE49-F238E27FC236}">
                  <a16:creationId xmlns:a16="http://schemas.microsoft.com/office/drawing/2014/main" id="{21436FA5-E526-C0BF-F8E3-8D5AACB6501B}"/>
                </a:ext>
              </a:extLst>
            </p:cNvPr>
            <p:cNvPicPr>
              <a:picLocks noChangeAspect="1"/>
            </p:cNvPicPr>
            <p:nvPr/>
          </p:nvPicPr>
          <p:blipFill>
            <a:blip r:embed="rId3"/>
            <a:stretch>
              <a:fillRect/>
            </a:stretch>
          </p:blipFill>
          <p:spPr>
            <a:xfrm>
              <a:off x="10282236" y="5957176"/>
              <a:ext cx="1643064" cy="863970"/>
            </a:xfrm>
            <a:prstGeom prst="rect">
              <a:avLst/>
            </a:prstGeom>
          </p:spPr>
        </p:pic>
        <p:pic>
          <p:nvPicPr>
            <p:cNvPr id="12" name="Picture 11" descr="A logo of a baby in a hand&#10;&#10;AI-generated content may be incorrect.">
              <a:extLst>
                <a:ext uri="{FF2B5EF4-FFF2-40B4-BE49-F238E27FC236}">
                  <a16:creationId xmlns:a16="http://schemas.microsoft.com/office/drawing/2014/main" id="{0867F16D-C26B-43EB-9F10-5FECDE64F87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3323" y="5675533"/>
              <a:ext cx="1979196" cy="1395014"/>
            </a:xfrm>
            <a:prstGeom prst="rect">
              <a:avLst/>
            </a:prstGeom>
          </p:spPr>
        </p:pic>
        <p:pic>
          <p:nvPicPr>
            <p:cNvPr id="13" name="Picture 2" descr="University Hospitals of Derby and Burton NHS Foundation Trust – My Planned  Care NHS">
              <a:extLst>
                <a:ext uri="{FF2B5EF4-FFF2-40B4-BE49-F238E27FC236}">
                  <a16:creationId xmlns:a16="http://schemas.microsoft.com/office/drawing/2014/main" id="{BB91EA61-248F-5F44-46D3-09CBFB41FF5E}"/>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20026" b="20449"/>
            <a:stretch>
              <a:fillRect/>
            </a:stretch>
          </p:blipFill>
          <p:spPr bwMode="auto">
            <a:xfrm>
              <a:off x="2065956" y="5868969"/>
              <a:ext cx="2592640" cy="1091503"/>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a:extLst>
                <a:ext uri="{FF2B5EF4-FFF2-40B4-BE49-F238E27FC236}">
                  <a16:creationId xmlns:a16="http://schemas.microsoft.com/office/drawing/2014/main" id="{5C26F440-D92E-983B-36AE-C9B4E93F049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734061" y="6086288"/>
              <a:ext cx="3540723" cy="630249"/>
            </a:xfrm>
            <a:prstGeom prst="rect">
              <a:avLst/>
            </a:prstGeom>
            <a:noFill/>
            <a:extLst>
              <a:ext uri="{909E8E84-426E-40DD-AFC4-6F175D3DCCD1}">
                <a14:hiddenFill xmlns:a14="http://schemas.microsoft.com/office/drawing/2010/main">
                  <a:solidFill>
                    <a:srgbClr val="FFFFFF"/>
                  </a:solidFill>
                </a14:hiddenFill>
              </a:ext>
            </a:extLst>
          </p:spPr>
        </p:pic>
      </p:grpSp>
      <p:sp>
        <p:nvSpPr>
          <p:cNvPr id="4" name="Footer Placeholder 1">
            <a:extLst>
              <a:ext uri="{FF2B5EF4-FFF2-40B4-BE49-F238E27FC236}">
                <a16:creationId xmlns:a16="http://schemas.microsoft.com/office/drawing/2014/main" id="{D683EE9D-8B5C-1AFA-5A16-A391C0BEFFCE}"/>
              </a:ext>
            </a:extLst>
          </p:cNvPr>
          <p:cNvSpPr txBox="1">
            <a:spLocks/>
          </p:cNvSpPr>
          <p:nvPr/>
        </p:nvSpPr>
        <p:spPr>
          <a:xfrm rot="16200000">
            <a:off x="-2241550" y="3246437"/>
            <a:ext cx="4848225"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GB" sz="1200" i="1">
                <a:solidFill>
                  <a:schemeClr val="bg1"/>
                </a:solidFill>
              </a:rPr>
              <a:t>WPD 5.8_Site Initiation Visit Slide Set Template_V4.0_09-Oct-2025</a:t>
            </a:r>
          </a:p>
        </p:txBody>
      </p:sp>
    </p:spTree>
    <p:extLst>
      <p:ext uri="{BB962C8B-B14F-4D97-AF65-F5344CB8AC3E}">
        <p14:creationId xmlns:p14="http://schemas.microsoft.com/office/powerpoint/2010/main" val="4555123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18321F-8E06-90DC-6E7F-C5D4191C5B90}"/>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B5B2D07C-3FA2-2FE1-3AF5-FC0116341EC3}"/>
              </a:ext>
            </a:extLst>
          </p:cNvPr>
          <p:cNvSpPr/>
          <p:nvPr/>
        </p:nvSpPr>
        <p:spPr>
          <a:xfrm>
            <a:off x="0" y="1274345"/>
            <a:ext cx="12192000" cy="5583655"/>
          </a:xfrm>
          <a:prstGeom prst="rect">
            <a:avLst/>
          </a:prstGeom>
          <a:solidFill>
            <a:srgbClr val="FCFBF8"/>
          </a:solidFill>
          <a:ln>
            <a:solidFill>
              <a:srgbClr val="FCFBF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itle 4">
            <a:extLst>
              <a:ext uri="{FF2B5EF4-FFF2-40B4-BE49-F238E27FC236}">
                <a16:creationId xmlns:a16="http://schemas.microsoft.com/office/drawing/2014/main" id="{6AEFD414-B644-35DE-206F-9E81BB3BD412}"/>
              </a:ext>
            </a:extLst>
          </p:cNvPr>
          <p:cNvSpPr>
            <a:spLocks noGrp="1"/>
          </p:cNvSpPr>
          <p:nvPr>
            <p:ph type="title"/>
          </p:nvPr>
        </p:nvSpPr>
        <p:spPr>
          <a:xfrm>
            <a:off x="1325563" y="153472"/>
            <a:ext cx="10440987" cy="900000"/>
          </a:xfrm>
        </p:spPr>
        <p:txBody>
          <a:bodyPr>
            <a:normAutofit/>
          </a:bodyPr>
          <a:lstStyle/>
          <a:p>
            <a:r>
              <a:rPr lang="en-US"/>
              <a:t>ISF</a:t>
            </a:r>
          </a:p>
        </p:txBody>
      </p:sp>
      <p:sp>
        <p:nvSpPr>
          <p:cNvPr id="2" name="Slide Number Placeholder 1">
            <a:extLst>
              <a:ext uri="{FF2B5EF4-FFF2-40B4-BE49-F238E27FC236}">
                <a16:creationId xmlns:a16="http://schemas.microsoft.com/office/drawing/2014/main" id="{67AC51CE-6ACE-D0A5-1419-E7B759616FB4}"/>
              </a:ext>
            </a:extLst>
          </p:cNvPr>
          <p:cNvSpPr>
            <a:spLocks noGrp="1"/>
          </p:cNvSpPr>
          <p:nvPr>
            <p:ph type="sldNum" sz="quarter" idx="4"/>
          </p:nvPr>
        </p:nvSpPr>
        <p:spPr/>
        <p:txBody>
          <a:bodyPr/>
          <a:lstStyle/>
          <a:p>
            <a:fld id="{820EACED-CA5D-B048-836B-BF30EF0E914A}" type="slidenum">
              <a:rPr lang="en-US" smtClean="0"/>
              <a:pPr/>
              <a:t>86</a:t>
            </a:fld>
            <a:endParaRPr lang="en-US"/>
          </a:p>
        </p:txBody>
      </p:sp>
      <p:sp>
        <p:nvSpPr>
          <p:cNvPr id="8" name="TextBox 7">
            <a:extLst>
              <a:ext uri="{FF2B5EF4-FFF2-40B4-BE49-F238E27FC236}">
                <a16:creationId xmlns:a16="http://schemas.microsoft.com/office/drawing/2014/main" id="{26E9BFA1-A333-1791-6066-D945EAFA5030}"/>
              </a:ext>
            </a:extLst>
          </p:cNvPr>
          <p:cNvSpPr txBox="1"/>
          <p:nvPr/>
        </p:nvSpPr>
        <p:spPr>
          <a:xfrm>
            <a:off x="907500" y="1713120"/>
            <a:ext cx="11163367" cy="4939814"/>
          </a:xfrm>
          <a:prstGeom prst="rect">
            <a:avLst/>
          </a:prstGeom>
          <a:noFill/>
        </p:spPr>
        <p:txBody>
          <a:bodyPr wrap="square" rtlCol="0">
            <a:spAutoFit/>
          </a:bodyPr>
          <a:lstStyle/>
          <a:p>
            <a:r>
              <a:rPr lang="en-GB" sz="2000" b="1">
                <a:solidFill>
                  <a:srgbClr val="BE8FC3"/>
                </a:solidFill>
              </a:rPr>
              <a:t>NCTU will provide site with an Investigator Site File (ISF)</a:t>
            </a:r>
          </a:p>
          <a:p>
            <a:pPr marL="285750" indent="-285750">
              <a:lnSpc>
                <a:spcPct val="150000"/>
              </a:lnSpc>
              <a:buFont typeface="Arial" panose="020B0604020202020204" pitchFamily="34" charset="0"/>
              <a:buChar char="•"/>
            </a:pPr>
            <a:r>
              <a:rPr lang="en-GB" sz="2000"/>
              <a:t>Maintenance of the ISF should be delegated on the delegation log</a:t>
            </a:r>
          </a:p>
          <a:p>
            <a:pPr marL="285750" indent="-285750">
              <a:buFont typeface="Arial" panose="020B0604020202020204" pitchFamily="34" charset="0"/>
              <a:buChar char="•"/>
            </a:pPr>
            <a:r>
              <a:rPr lang="en-GB" sz="2000"/>
              <a:t>The ISF must contain all study records for the site:</a:t>
            </a:r>
          </a:p>
          <a:p>
            <a:pPr marL="742950" lvl="1" indent="-285750">
              <a:lnSpc>
                <a:spcPts val="3000"/>
              </a:lnSpc>
              <a:buFont typeface="Wingdings" panose="05000000000000000000" pitchFamily="2" charset="2"/>
              <a:buChar char="Ø"/>
            </a:pPr>
            <a:r>
              <a:rPr lang="en-GB" sz="2000"/>
              <a:t>Protocol (all versions)</a:t>
            </a:r>
          </a:p>
          <a:p>
            <a:pPr marL="742950" lvl="1" indent="-285750">
              <a:lnSpc>
                <a:spcPts val="3000"/>
              </a:lnSpc>
              <a:buFont typeface="Wingdings" panose="05000000000000000000" pitchFamily="2" charset="2"/>
              <a:buChar char="Ø"/>
            </a:pPr>
            <a:r>
              <a:rPr lang="en-GB" sz="2000"/>
              <a:t>Participant documents</a:t>
            </a:r>
          </a:p>
          <a:p>
            <a:pPr marL="742950" lvl="1" indent="-285750">
              <a:lnSpc>
                <a:spcPts val="3000"/>
              </a:lnSpc>
              <a:buFont typeface="Wingdings" panose="05000000000000000000" pitchFamily="2" charset="2"/>
              <a:buChar char="Ø"/>
            </a:pPr>
            <a:r>
              <a:rPr lang="en-GB" sz="2000"/>
              <a:t>Approvals (local and study)</a:t>
            </a:r>
          </a:p>
          <a:p>
            <a:pPr marL="742950" lvl="1" indent="-285750">
              <a:lnSpc>
                <a:spcPts val="3000"/>
              </a:lnSpc>
              <a:buFont typeface="Wingdings" panose="05000000000000000000" pitchFamily="2" charset="2"/>
              <a:buChar char="Ø"/>
            </a:pPr>
            <a:r>
              <a:rPr lang="en-GB" sz="2000"/>
              <a:t>Agreements</a:t>
            </a:r>
          </a:p>
          <a:p>
            <a:pPr marL="742950" lvl="1" indent="-285750">
              <a:lnSpc>
                <a:spcPts val="3000"/>
              </a:lnSpc>
              <a:buFont typeface="Wingdings" panose="05000000000000000000" pitchFamily="2" charset="2"/>
              <a:buChar char="Ø"/>
            </a:pPr>
            <a:r>
              <a:rPr lang="en-GB" sz="2000"/>
              <a:t>Signed consent forms</a:t>
            </a:r>
          </a:p>
          <a:p>
            <a:pPr marL="742950" lvl="1" indent="-285750">
              <a:lnSpc>
                <a:spcPts val="3000"/>
              </a:lnSpc>
              <a:buFont typeface="Wingdings" panose="05000000000000000000" pitchFamily="2" charset="2"/>
              <a:buChar char="Ø"/>
            </a:pPr>
            <a:r>
              <a:rPr lang="en-GB" sz="2000"/>
              <a:t>Delegation logs and training records</a:t>
            </a:r>
          </a:p>
          <a:p>
            <a:pPr marL="742950" lvl="1" indent="-285750">
              <a:lnSpc>
                <a:spcPts val="3000"/>
              </a:lnSpc>
              <a:buFont typeface="Wingdings" panose="05000000000000000000" pitchFamily="2" charset="2"/>
              <a:buChar char="Ø"/>
            </a:pPr>
            <a:r>
              <a:rPr lang="en-GB" sz="2000"/>
              <a:t>Staff CVs and GCP certificates</a:t>
            </a:r>
          </a:p>
          <a:p>
            <a:pPr marL="742950" lvl="1" indent="-285750">
              <a:lnSpc>
                <a:spcPts val="3000"/>
              </a:lnSpc>
              <a:buFont typeface="Wingdings" panose="05000000000000000000" pitchFamily="2" charset="2"/>
              <a:buChar char="Ø"/>
            </a:pPr>
            <a:r>
              <a:rPr lang="en-GB" sz="2000"/>
              <a:t>Monitoring records</a:t>
            </a:r>
          </a:p>
          <a:p>
            <a:pPr marL="742950" lvl="1" indent="-285750">
              <a:lnSpc>
                <a:spcPts val="3000"/>
              </a:lnSpc>
              <a:buFont typeface="Wingdings" panose="05000000000000000000" pitchFamily="2" charset="2"/>
              <a:buChar char="Ø"/>
            </a:pPr>
            <a:r>
              <a:rPr lang="en-GB" sz="2000"/>
              <a:t>Investigator meeting/initiation reports</a:t>
            </a:r>
          </a:p>
          <a:p>
            <a:endParaRPr lang="en-GB" sz="2000" i="1">
              <a:solidFill>
                <a:srgbClr val="283890"/>
              </a:solidFill>
            </a:endParaRPr>
          </a:p>
        </p:txBody>
      </p:sp>
      <p:pic>
        <p:nvPicPr>
          <p:cNvPr id="7" name="Picture 6" descr="A hand holding a baby&#10;&#10;AI-generated content may be incorrect.">
            <a:extLst>
              <a:ext uri="{FF2B5EF4-FFF2-40B4-BE49-F238E27FC236}">
                <a16:creationId xmlns:a16="http://schemas.microsoft.com/office/drawing/2014/main" id="{AB12D568-A526-9ED8-4DBD-E4F330D5346E}"/>
              </a:ext>
            </a:extLst>
          </p:cNvPr>
          <p:cNvPicPr>
            <a:picLocks noChangeAspect="1"/>
          </p:cNvPicPr>
          <p:nvPr/>
        </p:nvPicPr>
        <p:blipFill>
          <a:blip r:embed="rId3">
            <a:extLst>
              <a:ext uri="{28A0092B-C50C-407E-A947-70E740481C1C}">
                <a14:useLocalDpi xmlns:a14="http://schemas.microsoft.com/office/drawing/2010/main" val="0"/>
              </a:ext>
            </a:extLst>
          </a:blip>
          <a:srcRect l="13940" t="23952" r="11417" b="13000"/>
          <a:stretch>
            <a:fillRect/>
          </a:stretch>
        </p:blipFill>
        <p:spPr>
          <a:xfrm>
            <a:off x="-23814" y="0"/>
            <a:ext cx="1144632" cy="1016702"/>
          </a:xfrm>
          <a:prstGeom prst="rect">
            <a:avLst/>
          </a:prstGeom>
        </p:spPr>
      </p:pic>
      <p:sp>
        <p:nvSpPr>
          <p:cNvPr id="3" name="Footer Placeholder 1">
            <a:extLst>
              <a:ext uri="{FF2B5EF4-FFF2-40B4-BE49-F238E27FC236}">
                <a16:creationId xmlns:a16="http://schemas.microsoft.com/office/drawing/2014/main" id="{3515A06F-8565-A8C3-336F-1E918122F721}"/>
              </a:ext>
            </a:extLst>
          </p:cNvPr>
          <p:cNvSpPr txBox="1">
            <a:spLocks/>
          </p:cNvSpPr>
          <p:nvPr/>
        </p:nvSpPr>
        <p:spPr>
          <a:xfrm rot="16200000">
            <a:off x="-2156801" y="3515895"/>
            <a:ext cx="4848225"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GB" sz="1200" i="1">
                <a:solidFill>
                  <a:schemeClr val="bg1">
                    <a:lumMod val="10000"/>
                  </a:schemeClr>
                </a:solidFill>
              </a:rPr>
              <a:t>WPD 5.8_Site Initiation Visit Slide Set Template_V4.0_09-Oct-2025</a:t>
            </a:r>
          </a:p>
        </p:txBody>
      </p:sp>
    </p:spTree>
    <p:extLst>
      <p:ext uri="{BB962C8B-B14F-4D97-AF65-F5344CB8AC3E}">
        <p14:creationId xmlns:p14="http://schemas.microsoft.com/office/powerpoint/2010/main" val="39327030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C51BB7-FB05-322D-8BB8-2A7BDB4FC4CC}"/>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8F615199-6978-137C-C6FC-83A5983E2C63}"/>
              </a:ext>
            </a:extLst>
          </p:cNvPr>
          <p:cNvSpPr/>
          <p:nvPr/>
        </p:nvSpPr>
        <p:spPr>
          <a:xfrm>
            <a:off x="0" y="1274345"/>
            <a:ext cx="12192000" cy="5583655"/>
          </a:xfrm>
          <a:prstGeom prst="rect">
            <a:avLst/>
          </a:prstGeom>
          <a:solidFill>
            <a:srgbClr val="FCFBF8"/>
          </a:solidFill>
          <a:ln>
            <a:solidFill>
              <a:srgbClr val="FCFBF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itle 4">
            <a:extLst>
              <a:ext uri="{FF2B5EF4-FFF2-40B4-BE49-F238E27FC236}">
                <a16:creationId xmlns:a16="http://schemas.microsoft.com/office/drawing/2014/main" id="{2E21A950-EB7E-E896-71C2-06D8168665ED}"/>
              </a:ext>
            </a:extLst>
          </p:cNvPr>
          <p:cNvSpPr>
            <a:spLocks noGrp="1"/>
          </p:cNvSpPr>
          <p:nvPr>
            <p:ph type="title"/>
          </p:nvPr>
        </p:nvSpPr>
        <p:spPr>
          <a:xfrm>
            <a:off x="1325563" y="153472"/>
            <a:ext cx="10440987" cy="900000"/>
          </a:xfrm>
        </p:spPr>
        <p:txBody>
          <a:bodyPr>
            <a:normAutofit/>
          </a:bodyPr>
          <a:lstStyle/>
          <a:p>
            <a:r>
              <a:rPr lang="en-US"/>
              <a:t>Delegation Log</a:t>
            </a:r>
          </a:p>
        </p:txBody>
      </p:sp>
      <p:sp>
        <p:nvSpPr>
          <p:cNvPr id="2" name="Slide Number Placeholder 1">
            <a:extLst>
              <a:ext uri="{FF2B5EF4-FFF2-40B4-BE49-F238E27FC236}">
                <a16:creationId xmlns:a16="http://schemas.microsoft.com/office/drawing/2014/main" id="{C0C304A6-9BD0-152E-86E6-8AF7EC430471}"/>
              </a:ext>
            </a:extLst>
          </p:cNvPr>
          <p:cNvSpPr>
            <a:spLocks noGrp="1"/>
          </p:cNvSpPr>
          <p:nvPr>
            <p:ph type="sldNum" sz="quarter" idx="4"/>
          </p:nvPr>
        </p:nvSpPr>
        <p:spPr/>
        <p:txBody>
          <a:bodyPr/>
          <a:lstStyle/>
          <a:p>
            <a:fld id="{820EACED-CA5D-B048-836B-BF30EF0E914A}" type="slidenum">
              <a:rPr lang="en-US" smtClean="0"/>
              <a:pPr/>
              <a:t>87</a:t>
            </a:fld>
            <a:endParaRPr lang="en-US"/>
          </a:p>
        </p:txBody>
      </p:sp>
      <p:sp>
        <p:nvSpPr>
          <p:cNvPr id="8" name="TextBox 7">
            <a:extLst>
              <a:ext uri="{FF2B5EF4-FFF2-40B4-BE49-F238E27FC236}">
                <a16:creationId xmlns:a16="http://schemas.microsoft.com/office/drawing/2014/main" id="{4F472D42-9A44-6660-94C1-03DCA0143039}"/>
              </a:ext>
            </a:extLst>
          </p:cNvPr>
          <p:cNvSpPr txBox="1"/>
          <p:nvPr/>
        </p:nvSpPr>
        <p:spPr>
          <a:xfrm>
            <a:off x="907500" y="1713120"/>
            <a:ext cx="11163367" cy="2708434"/>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en-GB" sz="2000" dirty="0"/>
              <a:t>Ensure accurate completion of the delegation log on </a:t>
            </a:r>
            <a:r>
              <a:rPr lang="en-GB" sz="2000" dirty="0" err="1"/>
              <a:t>REDCap</a:t>
            </a:r>
            <a:r>
              <a:rPr lang="en-GB" sz="2000" dirty="0"/>
              <a:t>.</a:t>
            </a:r>
          </a:p>
          <a:p>
            <a:pPr marL="285750" indent="-285750">
              <a:lnSpc>
                <a:spcPct val="150000"/>
              </a:lnSpc>
              <a:buFont typeface="Arial" panose="020B0604020202020204" pitchFamily="34" charset="0"/>
              <a:buChar char="•"/>
            </a:pPr>
            <a:r>
              <a:rPr lang="en-GB" sz="2000" dirty="0"/>
              <a:t>Use the responsibility codes on the delegation log to enter the codes.</a:t>
            </a:r>
          </a:p>
          <a:p>
            <a:pPr marL="285750" indent="-285750">
              <a:lnSpc>
                <a:spcPct val="150000"/>
              </a:lnSpc>
              <a:buFont typeface="Arial" panose="020B0604020202020204" pitchFamily="34" charset="0"/>
              <a:buChar char="•"/>
            </a:pPr>
            <a:r>
              <a:rPr lang="en-GB" sz="2000" dirty="0"/>
              <a:t>The PI must authorise all personnel working on the trial and sign/date the log. </a:t>
            </a:r>
          </a:p>
          <a:p>
            <a:pPr marL="285750" indent="-285750">
              <a:lnSpc>
                <a:spcPct val="150000"/>
              </a:lnSpc>
              <a:buFont typeface="Arial" panose="020B0604020202020204" pitchFamily="34" charset="0"/>
              <a:buChar char="•"/>
            </a:pPr>
            <a:r>
              <a:rPr lang="en-GB" sz="2000" dirty="0"/>
              <a:t>Only the PI has </a:t>
            </a:r>
            <a:r>
              <a:rPr lang="en-GB" sz="2000" b="1" dirty="0"/>
              <a:t>overall</a:t>
            </a:r>
            <a:r>
              <a:rPr lang="en-GB" sz="2000" dirty="0"/>
              <a:t> responsibility of the trial, so must add </a:t>
            </a:r>
            <a:r>
              <a:rPr lang="en-GB" sz="2000" u="sng" dirty="0"/>
              <a:t>all</a:t>
            </a:r>
            <a:r>
              <a:rPr lang="en-GB" sz="2000" dirty="0"/>
              <a:t> codes.</a:t>
            </a:r>
          </a:p>
          <a:p>
            <a:pPr>
              <a:lnSpc>
                <a:spcPct val="150000"/>
              </a:lnSpc>
            </a:pPr>
            <a:endParaRPr lang="en-GB" sz="2000" dirty="0"/>
          </a:p>
          <a:p>
            <a:endParaRPr lang="en-GB" sz="2000" dirty="0"/>
          </a:p>
        </p:txBody>
      </p:sp>
      <p:pic>
        <p:nvPicPr>
          <p:cNvPr id="7" name="Picture 6" descr="A hand holding a baby&#10;&#10;AI-generated content may be incorrect.">
            <a:extLst>
              <a:ext uri="{FF2B5EF4-FFF2-40B4-BE49-F238E27FC236}">
                <a16:creationId xmlns:a16="http://schemas.microsoft.com/office/drawing/2014/main" id="{D7701811-A1F1-281C-AD1C-FF8E89AC0210}"/>
              </a:ext>
            </a:extLst>
          </p:cNvPr>
          <p:cNvPicPr>
            <a:picLocks noChangeAspect="1"/>
          </p:cNvPicPr>
          <p:nvPr/>
        </p:nvPicPr>
        <p:blipFill>
          <a:blip r:embed="rId3" cstate="screen">
            <a:extLst>
              <a:ext uri="{28A0092B-C50C-407E-A947-70E740481C1C}">
                <a14:useLocalDpi xmlns:a14="http://schemas.microsoft.com/office/drawing/2010/main" val="0"/>
              </a:ext>
            </a:extLst>
          </a:blip>
          <a:srcRect/>
          <a:stretch>
            <a:fillRect/>
          </a:stretch>
        </p:blipFill>
        <p:spPr>
          <a:xfrm>
            <a:off x="-23814" y="0"/>
            <a:ext cx="1144632" cy="1016702"/>
          </a:xfrm>
          <a:prstGeom prst="rect">
            <a:avLst/>
          </a:prstGeom>
        </p:spPr>
      </p:pic>
      <p:sp>
        <p:nvSpPr>
          <p:cNvPr id="3" name="Footer Placeholder 1">
            <a:extLst>
              <a:ext uri="{FF2B5EF4-FFF2-40B4-BE49-F238E27FC236}">
                <a16:creationId xmlns:a16="http://schemas.microsoft.com/office/drawing/2014/main" id="{55DEB021-283E-019D-13A5-719EAEFF78BA}"/>
              </a:ext>
            </a:extLst>
          </p:cNvPr>
          <p:cNvSpPr txBox="1">
            <a:spLocks/>
          </p:cNvSpPr>
          <p:nvPr/>
        </p:nvSpPr>
        <p:spPr>
          <a:xfrm rot="16200000">
            <a:off x="-2156801" y="3515895"/>
            <a:ext cx="4848225"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GB" sz="1200" i="1">
                <a:solidFill>
                  <a:schemeClr val="bg1">
                    <a:lumMod val="10000"/>
                  </a:schemeClr>
                </a:solidFill>
              </a:rPr>
              <a:t>WPD 5.8_Site Initiation Visit Slide Set Template_V4.0_09-Oct-2025</a:t>
            </a:r>
          </a:p>
        </p:txBody>
      </p:sp>
    </p:spTree>
    <p:extLst>
      <p:ext uri="{BB962C8B-B14F-4D97-AF65-F5344CB8AC3E}">
        <p14:creationId xmlns:p14="http://schemas.microsoft.com/office/powerpoint/2010/main" val="37939172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A6EC1D-A883-E8F3-79DD-7A529B8E07DE}"/>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6DC12E29-8A32-41E4-6F5E-76801056949D}"/>
              </a:ext>
            </a:extLst>
          </p:cNvPr>
          <p:cNvSpPr/>
          <p:nvPr/>
        </p:nvSpPr>
        <p:spPr>
          <a:xfrm>
            <a:off x="0" y="1274345"/>
            <a:ext cx="12192000" cy="5583655"/>
          </a:xfrm>
          <a:prstGeom prst="rect">
            <a:avLst/>
          </a:prstGeom>
          <a:solidFill>
            <a:srgbClr val="FCFBF8"/>
          </a:solidFill>
          <a:ln>
            <a:solidFill>
              <a:srgbClr val="FCFBF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itle 4">
            <a:extLst>
              <a:ext uri="{FF2B5EF4-FFF2-40B4-BE49-F238E27FC236}">
                <a16:creationId xmlns:a16="http://schemas.microsoft.com/office/drawing/2014/main" id="{CC2A91D0-6417-AD4E-75F8-68C11329CBE5}"/>
              </a:ext>
            </a:extLst>
          </p:cNvPr>
          <p:cNvSpPr>
            <a:spLocks noGrp="1"/>
          </p:cNvSpPr>
          <p:nvPr>
            <p:ph type="title"/>
          </p:nvPr>
        </p:nvSpPr>
        <p:spPr>
          <a:xfrm>
            <a:off x="1325563" y="153472"/>
            <a:ext cx="10440987" cy="900000"/>
          </a:xfrm>
        </p:spPr>
        <p:txBody>
          <a:bodyPr>
            <a:normAutofit/>
          </a:bodyPr>
          <a:lstStyle/>
          <a:p>
            <a:r>
              <a:rPr lang="en-US"/>
              <a:t>GCP and CVs</a:t>
            </a:r>
          </a:p>
        </p:txBody>
      </p:sp>
      <p:sp>
        <p:nvSpPr>
          <p:cNvPr id="2" name="Slide Number Placeholder 1">
            <a:extLst>
              <a:ext uri="{FF2B5EF4-FFF2-40B4-BE49-F238E27FC236}">
                <a16:creationId xmlns:a16="http://schemas.microsoft.com/office/drawing/2014/main" id="{E103523E-DDE0-5147-1A03-2928A21267E5}"/>
              </a:ext>
            </a:extLst>
          </p:cNvPr>
          <p:cNvSpPr>
            <a:spLocks noGrp="1"/>
          </p:cNvSpPr>
          <p:nvPr>
            <p:ph type="sldNum" sz="quarter" idx="4"/>
          </p:nvPr>
        </p:nvSpPr>
        <p:spPr/>
        <p:txBody>
          <a:bodyPr/>
          <a:lstStyle/>
          <a:p>
            <a:fld id="{820EACED-CA5D-B048-836B-BF30EF0E914A}" type="slidenum">
              <a:rPr lang="en-US" smtClean="0"/>
              <a:pPr/>
              <a:t>88</a:t>
            </a:fld>
            <a:endParaRPr lang="en-US"/>
          </a:p>
        </p:txBody>
      </p:sp>
      <p:sp>
        <p:nvSpPr>
          <p:cNvPr id="8" name="TextBox 7">
            <a:extLst>
              <a:ext uri="{FF2B5EF4-FFF2-40B4-BE49-F238E27FC236}">
                <a16:creationId xmlns:a16="http://schemas.microsoft.com/office/drawing/2014/main" id="{7FD16478-BB15-1C69-F2EC-D2076CD0BD49}"/>
              </a:ext>
            </a:extLst>
          </p:cNvPr>
          <p:cNvSpPr txBox="1"/>
          <p:nvPr/>
        </p:nvSpPr>
        <p:spPr>
          <a:xfrm>
            <a:off x="907500" y="1713120"/>
            <a:ext cx="6065371" cy="4801314"/>
          </a:xfrm>
          <a:prstGeom prst="rect">
            <a:avLst/>
          </a:prstGeom>
          <a:noFill/>
        </p:spPr>
        <p:txBody>
          <a:bodyPr wrap="square" rtlCol="0">
            <a:spAutoFit/>
          </a:bodyPr>
          <a:lstStyle/>
          <a:p>
            <a:pPr lvl="0">
              <a:lnSpc>
                <a:spcPct val="150000"/>
              </a:lnSpc>
              <a:buClr>
                <a:srgbClr val="00B050"/>
              </a:buClr>
              <a:buFont typeface="Wingdings" panose="05000000000000000000" pitchFamily="2" charset="2"/>
              <a:buChar char="ü"/>
            </a:pPr>
            <a:r>
              <a:rPr lang="en-GB" sz="2000" dirty="0">
                <a:sym typeface="Wingdings"/>
              </a:rPr>
              <a:t>Anyone working on the trial must have a signed and dated </a:t>
            </a:r>
            <a:r>
              <a:rPr lang="en-GB" sz="2000" b="1" dirty="0">
                <a:sym typeface="Wingdings"/>
              </a:rPr>
              <a:t>CV </a:t>
            </a:r>
            <a:r>
              <a:rPr lang="en-GB" sz="2000" dirty="0">
                <a:sym typeface="Wingdings"/>
              </a:rPr>
              <a:t>(a short research CV - template can be provided by the NCTU team if required).</a:t>
            </a:r>
          </a:p>
          <a:p>
            <a:pPr lvl="0">
              <a:lnSpc>
                <a:spcPct val="150000"/>
              </a:lnSpc>
              <a:buClr>
                <a:srgbClr val="00B050"/>
              </a:buClr>
              <a:buFont typeface="Wingdings" panose="05000000000000000000" pitchFamily="2" charset="2"/>
              <a:buChar char="ü"/>
            </a:pPr>
            <a:r>
              <a:rPr lang="en-GB" sz="2000" dirty="0">
                <a:sym typeface="Wingdings"/>
              </a:rPr>
              <a:t>The CV must have been updated within the last 2 years.</a:t>
            </a:r>
            <a:endParaRPr lang="en-GB" sz="2000" dirty="0">
              <a:ea typeface="Calibri"/>
              <a:cs typeface="Calibri"/>
            </a:endParaRPr>
          </a:p>
          <a:p>
            <a:pPr lvl="0">
              <a:lnSpc>
                <a:spcPct val="150000"/>
              </a:lnSpc>
              <a:buClr>
                <a:srgbClr val="00B050"/>
              </a:buClr>
              <a:buFont typeface="Wingdings" panose="05000000000000000000" pitchFamily="2" charset="2"/>
              <a:buChar char="ü"/>
            </a:pPr>
            <a:r>
              <a:rPr lang="en-GB" sz="2000" dirty="0">
                <a:sym typeface="Wingdings"/>
              </a:rPr>
              <a:t>All research staff on the delegation log must have completed </a:t>
            </a:r>
            <a:r>
              <a:rPr lang="en-GB" sz="2000" b="1" dirty="0">
                <a:sym typeface="Wingdings"/>
              </a:rPr>
              <a:t>GCP training </a:t>
            </a:r>
            <a:r>
              <a:rPr lang="en-GB" sz="2000" dirty="0">
                <a:sym typeface="Wingdings"/>
              </a:rPr>
              <a:t>within the last 3 years</a:t>
            </a:r>
            <a:endParaRPr lang="en-GB" sz="2000" dirty="0">
              <a:ea typeface="Calibri"/>
              <a:cs typeface="Calibri"/>
            </a:endParaRPr>
          </a:p>
          <a:p>
            <a:pPr>
              <a:lnSpc>
                <a:spcPct val="150000"/>
              </a:lnSpc>
              <a:buClr>
                <a:srgbClr val="00B050"/>
              </a:buClr>
              <a:buFont typeface="Wingdings" panose="05000000000000000000" pitchFamily="2" charset="2"/>
              <a:buChar char="ü"/>
            </a:pPr>
            <a:r>
              <a:rPr lang="en-GB" sz="2000" dirty="0">
                <a:sym typeface="Wingdings"/>
              </a:rPr>
              <a:t>CVs and GCP certificates must be filed in the ISF</a:t>
            </a:r>
          </a:p>
          <a:p>
            <a:pPr>
              <a:lnSpc>
                <a:spcPct val="150000"/>
              </a:lnSpc>
              <a:buClr>
                <a:srgbClr val="00B050"/>
              </a:buClr>
              <a:buFont typeface="Wingdings" panose="05000000000000000000" pitchFamily="2" charset="2"/>
              <a:buChar char="ü"/>
            </a:pPr>
            <a:r>
              <a:rPr lang="en-GB" sz="2000" dirty="0">
                <a:ea typeface="Calibri"/>
                <a:cs typeface="Calibri"/>
              </a:rPr>
              <a:t>PI CV and GCP </a:t>
            </a:r>
            <a:r>
              <a:rPr lang="en-GB" sz="2000" b="1" dirty="0">
                <a:ea typeface="Calibri"/>
                <a:cs typeface="Calibri"/>
              </a:rPr>
              <a:t>must</a:t>
            </a:r>
            <a:r>
              <a:rPr lang="en-GB" sz="2000" dirty="0">
                <a:ea typeface="Calibri"/>
                <a:cs typeface="Calibri"/>
              </a:rPr>
              <a:t> be sent to the DEXTA team. </a:t>
            </a:r>
          </a:p>
          <a:p>
            <a:endParaRPr lang="en-GB" dirty="0"/>
          </a:p>
          <a:p>
            <a:endParaRPr lang="en-GB" dirty="0"/>
          </a:p>
        </p:txBody>
      </p:sp>
      <p:pic>
        <p:nvPicPr>
          <p:cNvPr id="7" name="Picture 6">
            <a:extLst>
              <a:ext uri="{FF2B5EF4-FFF2-40B4-BE49-F238E27FC236}">
                <a16:creationId xmlns:a16="http://schemas.microsoft.com/office/drawing/2014/main" id="{E555E0A0-2674-F61A-A6C5-6C31F897E679}"/>
              </a:ext>
            </a:extLst>
          </p:cNvPr>
          <p:cNvPicPr>
            <a:picLocks noChangeAspect="1"/>
          </p:cNvPicPr>
          <p:nvPr/>
        </p:nvPicPr>
        <p:blipFill>
          <a:blip r:embed="rId3"/>
          <a:stretch>
            <a:fillRect/>
          </a:stretch>
        </p:blipFill>
        <p:spPr>
          <a:xfrm>
            <a:off x="7853734" y="1433844"/>
            <a:ext cx="3457404" cy="5270684"/>
          </a:xfrm>
          <a:prstGeom prst="rect">
            <a:avLst/>
          </a:prstGeom>
        </p:spPr>
      </p:pic>
      <p:pic>
        <p:nvPicPr>
          <p:cNvPr id="9" name="Picture 8" descr="A hand holding a baby&#10;&#10;AI-generated content may be incorrect.">
            <a:extLst>
              <a:ext uri="{FF2B5EF4-FFF2-40B4-BE49-F238E27FC236}">
                <a16:creationId xmlns:a16="http://schemas.microsoft.com/office/drawing/2014/main" id="{9DDADA2A-88A3-F01B-1EE5-A166AC0B5EA9}"/>
              </a:ext>
            </a:extLst>
          </p:cNvPr>
          <p:cNvPicPr>
            <a:picLocks noChangeAspect="1"/>
          </p:cNvPicPr>
          <p:nvPr/>
        </p:nvPicPr>
        <p:blipFill>
          <a:blip r:embed="rId4" cstate="screen">
            <a:extLst>
              <a:ext uri="{28A0092B-C50C-407E-A947-70E740481C1C}">
                <a14:useLocalDpi xmlns:a14="http://schemas.microsoft.com/office/drawing/2010/main" val="0"/>
              </a:ext>
            </a:extLst>
          </a:blip>
          <a:srcRect/>
          <a:stretch>
            <a:fillRect/>
          </a:stretch>
        </p:blipFill>
        <p:spPr>
          <a:xfrm>
            <a:off x="-23814" y="0"/>
            <a:ext cx="1144632" cy="1016702"/>
          </a:xfrm>
          <a:prstGeom prst="rect">
            <a:avLst/>
          </a:prstGeom>
        </p:spPr>
      </p:pic>
      <p:sp>
        <p:nvSpPr>
          <p:cNvPr id="3" name="Footer Placeholder 1">
            <a:extLst>
              <a:ext uri="{FF2B5EF4-FFF2-40B4-BE49-F238E27FC236}">
                <a16:creationId xmlns:a16="http://schemas.microsoft.com/office/drawing/2014/main" id="{0C4BFB20-DD87-B236-D4D5-1B56A194866A}"/>
              </a:ext>
            </a:extLst>
          </p:cNvPr>
          <p:cNvSpPr txBox="1">
            <a:spLocks/>
          </p:cNvSpPr>
          <p:nvPr/>
        </p:nvSpPr>
        <p:spPr>
          <a:xfrm rot="16200000">
            <a:off x="-2156801" y="3515895"/>
            <a:ext cx="4848225"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GB" sz="1200" i="1">
                <a:solidFill>
                  <a:schemeClr val="bg1">
                    <a:lumMod val="10000"/>
                  </a:schemeClr>
                </a:solidFill>
              </a:rPr>
              <a:t>WPD 5.8_Site Initiation Visit Slide Set Template_V4.0_09-Oct-2025</a:t>
            </a:r>
          </a:p>
        </p:txBody>
      </p:sp>
    </p:spTree>
    <p:extLst>
      <p:ext uri="{BB962C8B-B14F-4D97-AF65-F5344CB8AC3E}">
        <p14:creationId xmlns:p14="http://schemas.microsoft.com/office/powerpoint/2010/main" val="18457589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E41D2C-A73B-655B-9DE5-E5B6C861B6B1}"/>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E660B38C-9C2D-3F8B-BB7F-E36972EDBD96}"/>
              </a:ext>
            </a:extLst>
          </p:cNvPr>
          <p:cNvSpPr/>
          <p:nvPr/>
        </p:nvSpPr>
        <p:spPr>
          <a:xfrm>
            <a:off x="0" y="1274345"/>
            <a:ext cx="12192000" cy="5583655"/>
          </a:xfrm>
          <a:prstGeom prst="rect">
            <a:avLst/>
          </a:prstGeom>
          <a:solidFill>
            <a:srgbClr val="FCFBF8"/>
          </a:solidFill>
          <a:ln>
            <a:solidFill>
              <a:srgbClr val="FCFBF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itle 4">
            <a:extLst>
              <a:ext uri="{FF2B5EF4-FFF2-40B4-BE49-F238E27FC236}">
                <a16:creationId xmlns:a16="http://schemas.microsoft.com/office/drawing/2014/main" id="{61C05961-EFF4-5C1E-56AD-1F3F7C12FA83}"/>
              </a:ext>
            </a:extLst>
          </p:cNvPr>
          <p:cNvSpPr>
            <a:spLocks noGrp="1"/>
          </p:cNvSpPr>
          <p:nvPr>
            <p:ph type="title"/>
          </p:nvPr>
        </p:nvSpPr>
        <p:spPr>
          <a:xfrm>
            <a:off x="1325563" y="153472"/>
            <a:ext cx="10440987" cy="900000"/>
          </a:xfrm>
        </p:spPr>
        <p:txBody>
          <a:bodyPr>
            <a:normAutofit/>
          </a:bodyPr>
          <a:lstStyle/>
          <a:p>
            <a:r>
              <a:rPr lang="en-US"/>
              <a:t>GCP and CVs</a:t>
            </a:r>
          </a:p>
        </p:txBody>
      </p:sp>
      <p:sp>
        <p:nvSpPr>
          <p:cNvPr id="2" name="Slide Number Placeholder 1">
            <a:extLst>
              <a:ext uri="{FF2B5EF4-FFF2-40B4-BE49-F238E27FC236}">
                <a16:creationId xmlns:a16="http://schemas.microsoft.com/office/drawing/2014/main" id="{8334644C-B65C-9D74-826C-DED7CB0A4ED7}"/>
              </a:ext>
            </a:extLst>
          </p:cNvPr>
          <p:cNvSpPr>
            <a:spLocks noGrp="1"/>
          </p:cNvSpPr>
          <p:nvPr>
            <p:ph type="sldNum" sz="quarter" idx="4"/>
          </p:nvPr>
        </p:nvSpPr>
        <p:spPr/>
        <p:txBody>
          <a:bodyPr/>
          <a:lstStyle/>
          <a:p>
            <a:fld id="{820EACED-CA5D-B048-836B-BF30EF0E914A}" type="slidenum">
              <a:rPr lang="en-US" smtClean="0"/>
              <a:pPr/>
              <a:t>89</a:t>
            </a:fld>
            <a:endParaRPr lang="en-US"/>
          </a:p>
        </p:txBody>
      </p:sp>
      <p:sp>
        <p:nvSpPr>
          <p:cNvPr id="8" name="TextBox 7">
            <a:extLst>
              <a:ext uri="{FF2B5EF4-FFF2-40B4-BE49-F238E27FC236}">
                <a16:creationId xmlns:a16="http://schemas.microsoft.com/office/drawing/2014/main" id="{5E888D0E-52C8-FB6E-4F78-F54CC8F9CE9D}"/>
              </a:ext>
            </a:extLst>
          </p:cNvPr>
          <p:cNvSpPr txBox="1"/>
          <p:nvPr/>
        </p:nvSpPr>
        <p:spPr>
          <a:xfrm>
            <a:off x="907500" y="1713120"/>
            <a:ext cx="10589035" cy="3877985"/>
          </a:xfrm>
          <a:prstGeom prst="rect">
            <a:avLst/>
          </a:prstGeom>
          <a:noFill/>
        </p:spPr>
        <p:txBody>
          <a:bodyPr wrap="square" rtlCol="0">
            <a:spAutoFit/>
          </a:bodyPr>
          <a:lstStyle/>
          <a:p>
            <a:pPr lvl="0">
              <a:lnSpc>
                <a:spcPct val="150000"/>
              </a:lnSpc>
              <a:buClr>
                <a:srgbClr val="000000"/>
              </a:buClr>
            </a:pPr>
            <a:r>
              <a:rPr lang="en-GB" sz="2000" b="1" dirty="0">
                <a:solidFill>
                  <a:srgbClr val="000000"/>
                </a:solidFill>
                <a:sym typeface="Wingdings"/>
              </a:rPr>
              <a:t>Preparing and administering the DEXTA IMP:</a:t>
            </a:r>
          </a:p>
          <a:p>
            <a:pPr marL="342900" lvl="0" indent="-342900">
              <a:lnSpc>
                <a:spcPct val="150000"/>
              </a:lnSpc>
              <a:buClr>
                <a:srgbClr val="000000"/>
              </a:buClr>
              <a:buFont typeface="Arial" panose="020B0604020202020204" pitchFamily="34" charset="0"/>
              <a:buChar char="•"/>
            </a:pPr>
            <a:r>
              <a:rPr lang="en-GB" sz="2000" dirty="0">
                <a:solidFill>
                  <a:srgbClr val="000000"/>
                </a:solidFill>
                <a:sym typeface="Wingdings"/>
              </a:rPr>
              <a:t>For those who are preparing and administering the DEXTA IMP. As </a:t>
            </a:r>
            <a:r>
              <a:rPr lang="en-GB" sz="2000">
                <a:solidFill>
                  <a:srgbClr val="000000"/>
                </a:solidFill>
                <a:sym typeface="Wingdings"/>
              </a:rPr>
              <a:t>this role </a:t>
            </a:r>
            <a:r>
              <a:rPr lang="en-GB" sz="2000" dirty="0">
                <a:solidFill>
                  <a:srgbClr val="000000"/>
                </a:solidFill>
                <a:sym typeface="Wingdings"/>
              </a:rPr>
              <a:t>is part of their routine clinical care, they are </a:t>
            </a:r>
            <a:r>
              <a:rPr lang="en-GB" sz="2000" u="sng" dirty="0">
                <a:solidFill>
                  <a:srgbClr val="000000"/>
                </a:solidFill>
                <a:sym typeface="Wingdings"/>
              </a:rPr>
              <a:t>not required to have full GCP</a:t>
            </a:r>
            <a:r>
              <a:rPr lang="en-GB" sz="2000" dirty="0">
                <a:solidFill>
                  <a:srgbClr val="000000"/>
                </a:solidFill>
                <a:sym typeface="Wingdings"/>
              </a:rPr>
              <a:t>. </a:t>
            </a:r>
          </a:p>
          <a:p>
            <a:pPr marL="342900" lvl="0" indent="-342900">
              <a:lnSpc>
                <a:spcPct val="150000"/>
              </a:lnSpc>
              <a:buClr>
                <a:srgbClr val="000000"/>
              </a:buClr>
              <a:buFont typeface="Arial" panose="020B0604020202020204" pitchFamily="34" charset="0"/>
              <a:buChar char="•"/>
            </a:pPr>
            <a:r>
              <a:rPr lang="en-GB" sz="2000" dirty="0">
                <a:solidFill>
                  <a:srgbClr val="000000"/>
                </a:solidFill>
                <a:ea typeface="Calibri"/>
                <a:cs typeface="Calibri"/>
                <a:sym typeface="Wingdings"/>
              </a:rPr>
              <a:t>Instead, they need to have an understanding of GCP principles and the DEXTA IMP. </a:t>
            </a:r>
          </a:p>
          <a:p>
            <a:pPr marL="342900" lvl="0" indent="-342900">
              <a:lnSpc>
                <a:spcPct val="150000"/>
              </a:lnSpc>
              <a:buClr>
                <a:srgbClr val="000000"/>
              </a:buClr>
              <a:buFont typeface="Arial" panose="020B0604020202020204" pitchFamily="34" charset="0"/>
              <a:buChar char="•"/>
            </a:pPr>
            <a:r>
              <a:rPr lang="en-GB" sz="2000" dirty="0">
                <a:solidFill>
                  <a:srgbClr val="000000"/>
                </a:solidFill>
                <a:ea typeface="Calibri"/>
                <a:cs typeface="Calibri"/>
                <a:sym typeface="Wingdings"/>
              </a:rPr>
              <a:t>This can be obtained through a set of streamlined IMP slides. </a:t>
            </a:r>
          </a:p>
          <a:p>
            <a:pPr marL="342900" lvl="0" indent="-342900">
              <a:lnSpc>
                <a:spcPct val="150000"/>
              </a:lnSpc>
              <a:buClr>
                <a:srgbClr val="000000"/>
              </a:buClr>
              <a:buFont typeface="Arial" panose="020B0604020202020204" pitchFamily="34" charset="0"/>
              <a:buChar char="•"/>
            </a:pPr>
            <a:r>
              <a:rPr lang="en-GB" sz="2000" dirty="0">
                <a:solidFill>
                  <a:srgbClr val="000000"/>
                </a:solidFill>
                <a:ea typeface="Calibri"/>
                <a:cs typeface="Calibri"/>
                <a:sym typeface="Wingdings"/>
              </a:rPr>
              <a:t>Please ensure trainees are also made aware of the DEXTA IMP manual and how to us this as a reference resource. </a:t>
            </a:r>
            <a:endParaRPr lang="en-GB" sz="2000" dirty="0">
              <a:solidFill>
                <a:srgbClr val="000000"/>
              </a:solidFill>
              <a:ea typeface="Calibri"/>
              <a:cs typeface="Calibri"/>
            </a:endParaRPr>
          </a:p>
          <a:p>
            <a:endParaRPr lang="en-GB" dirty="0"/>
          </a:p>
          <a:p>
            <a:endParaRPr lang="en-GB" dirty="0"/>
          </a:p>
        </p:txBody>
      </p:sp>
      <p:pic>
        <p:nvPicPr>
          <p:cNvPr id="9" name="Picture 8" descr="A hand holding a baby&#10;&#10;AI-generated content may be incorrect.">
            <a:extLst>
              <a:ext uri="{FF2B5EF4-FFF2-40B4-BE49-F238E27FC236}">
                <a16:creationId xmlns:a16="http://schemas.microsoft.com/office/drawing/2014/main" id="{E7E5F031-B76D-993B-3E68-4029E0B47255}"/>
              </a:ext>
            </a:extLst>
          </p:cNvPr>
          <p:cNvPicPr>
            <a:picLocks noChangeAspect="1"/>
          </p:cNvPicPr>
          <p:nvPr/>
        </p:nvPicPr>
        <p:blipFill>
          <a:blip r:embed="rId3" cstate="screen">
            <a:extLst>
              <a:ext uri="{28A0092B-C50C-407E-A947-70E740481C1C}">
                <a14:useLocalDpi xmlns:a14="http://schemas.microsoft.com/office/drawing/2010/main" val="0"/>
              </a:ext>
            </a:extLst>
          </a:blip>
          <a:srcRect/>
          <a:stretch>
            <a:fillRect/>
          </a:stretch>
        </p:blipFill>
        <p:spPr>
          <a:xfrm>
            <a:off x="-23814" y="0"/>
            <a:ext cx="1144632" cy="1016702"/>
          </a:xfrm>
          <a:prstGeom prst="rect">
            <a:avLst/>
          </a:prstGeom>
        </p:spPr>
      </p:pic>
      <p:sp>
        <p:nvSpPr>
          <p:cNvPr id="3" name="Footer Placeholder 1">
            <a:extLst>
              <a:ext uri="{FF2B5EF4-FFF2-40B4-BE49-F238E27FC236}">
                <a16:creationId xmlns:a16="http://schemas.microsoft.com/office/drawing/2014/main" id="{DD558575-C094-FA91-7A13-E7C26A0BB6D6}"/>
              </a:ext>
            </a:extLst>
          </p:cNvPr>
          <p:cNvSpPr txBox="1">
            <a:spLocks/>
          </p:cNvSpPr>
          <p:nvPr/>
        </p:nvSpPr>
        <p:spPr>
          <a:xfrm rot="16200000">
            <a:off x="-2156801" y="3515895"/>
            <a:ext cx="4848225"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GB" sz="1200" i="1">
                <a:solidFill>
                  <a:schemeClr val="bg1">
                    <a:lumMod val="10000"/>
                  </a:schemeClr>
                </a:solidFill>
              </a:rPr>
              <a:t>WPD 5.8_Site Initiation Visit Slide Set Template_V4.0_09-Oct-2025</a:t>
            </a:r>
          </a:p>
        </p:txBody>
      </p:sp>
    </p:spTree>
    <p:extLst>
      <p:ext uri="{BB962C8B-B14F-4D97-AF65-F5344CB8AC3E}">
        <p14:creationId xmlns:p14="http://schemas.microsoft.com/office/powerpoint/2010/main" val="41979399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246400-B6F4-A0BF-6386-22C4B510C3AD}"/>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4EE25699-33BE-7FDF-6507-ED3C2CD22B1C}"/>
              </a:ext>
            </a:extLst>
          </p:cNvPr>
          <p:cNvSpPr/>
          <p:nvPr/>
        </p:nvSpPr>
        <p:spPr>
          <a:xfrm>
            <a:off x="0" y="1274345"/>
            <a:ext cx="12192000" cy="5583655"/>
          </a:xfrm>
          <a:prstGeom prst="rect">
            <a:avLst/>
          </a:prstGeom>
          <a:solidFill>
            <a:srgbClr val="FCFBF8"/>
          </a:solidFill>
          <a:ln>
            <a:solidFill>
              <a:srgbClr val="FCFBF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itle 4">
            <a:extLst>
              <a:ext uri="{FF2B5EF4-FFF2-40B4-BE49-F238E27FC236}">
                <a16:creationId xmlns:a16="http://schemas.microsoft.com/office/drawing/2014/main" id="{68637F6B-875A-B1AC-AB42-B69388C15C7B}"/>
              </a:ext>
            </a:extLst>
          </p:cNvPr>
          <p:cNvSpPr>
            <a:spLocks noGrp="1"/>
          </p:cNvSpPr>
          <p:nvPr>
            <p:ph type="title"/>
          </p:nvPr>
        </p:nvSpPr>
        <p:spPr>
          <a:xfrm>
            <a:off x="1325563" y="153472"/>
            <a:ext cx="10440987" cy="900000"/>
          </a:xfrm>
        </p:spPr>
        <p:txBody>
          <a:bodyPr>
            <a:normAutofit/>
          </a:bodyPr>
          <a:lstStyle/>
          <a:p>
            <a:r>
              <a:rPr lang="en-US"/>
              <a:t>GCP document policy</a:t>
            </a:r>
          </a:p>
        </p:txBody>
      </p:sp>
      <p:sp>
        <p:nvSpPr>
          <p:cNvPr id="2" name="Slide Number Placeholder 1">
            <a:extLst>
              <a:ext uri="{FF2B5EF4-FFF2-40B4-BE49-F238E27FC236}">
                <a16:creationId xmlns:a16="http://schemas.microsoft.com/office/drawing/2014/main" id="{BCD2CA86-86F7-F91A-1025-8101DA1FBAD8}"/>
              </a:ext>
            </a:extLst>
          </p:cNvPr>
          <p:cNvSpPr>
            <a:spLocks noGrp="1"/>
          </p:cNvSpPr>
          <p:nvPr>
            <p:ph type="sldNum" sz="quarter" idx="4"/>
          </p:nvPr>
        </p:nvSpPr>
        <p:spPr/>
        <p:txBody>
          <a:bodyPr/>
          <a:lstStyle/>
          <a:p>
            <a:fld id="{820EACED-CA5D-B048-836B-BF30EF0E914A}" type="slidenum">
              <a:rPr lang="en-US" smtClean="0"/>
              <a:pPr/>
              <a:t>90</a:t>
            </a:fld>
            <a:endParaRPr lang="en-US"/>
          </a:p>
        </p:txBody>
      </p:sp>
      <p:sp>
        <p:nvSpPr>
          <p:cNvPr id="8" name="TextBox 7">
            <a:extLst>
              <a:ext uri="{FF2B5EF4-FFF2-40B4-BE49-F238E27FC236}">
                <a16:creationId xmlns:a16="http://schemas.microsoft.com/office/drawing/2014/main" id="{570F4340-C276-518C-5490-51AA703B0BA4}"/>
              </a:ext>
            </a:extLst>
          </p:cNvPr>
          <p:cNvSpPr txBox="1"/>
          <p:nvPr/>
        </p:nvSpPr>
        <p:spPr>
          <a:xfrm>
            <a:off x="907501" y="1713120"/>
            <a:ext cx="7273972" cy="5401479"/>
          </a:xfrm>
          <a:prstGeom prst="rect">
            <a:avLst/>
          </a:prstGeom>
          <a:noFill/>
        </p:spPr>
        <p:txBody>
          <a:bodyPr wrap="square" rtlCol="0">
            <a:spAutoFit/>
          </a:bodyPr>
          <a:lstStyle/>
          <a:p>
            <a:pPr lvl="0">
              <a:buClr>
                <a:srgbClr val="5698A7"/>
              </a:buClr>
            </a:pPr>
            <a:r>
              <a:rPr lang="en-GB" sz="2000" b="1">
                <a:sym typeface="Wingdings"/>
              </a:rPr>
              <a:t>Dates and Signatures</a:t>
            </a:r>
          </a:p>
          <a:p>
            <a:pPr marL="285750" lvl="0" indent="-285750">
              <a:lnSpc>
                <a:spcPts val="3000"/>
              </a:lnSpc>
              <a:buClr>
                <a:srgbClr val="5698A7"/>
              </a:buClr>
              <a:buFont typeface="Arial" panose="020B0604020202020204" pitchFamily="34" charset="0"/>
              <a:buChar char="•"/>
            </a:pPr>
            <a:r>
              <a:rPr lang="en-GB" sz="2000">
                <a:sym typeface="Wingdings"/>
              </a:rPr>
              <a:t>GCP requires that all dates should be written in the format dd-mmm-</a:t>
            </a:r>
            <a:r>
              <a:rPr lang="en-GB" sz="2000" err="1">
                <a:sym typeface="Wingdings"/>
              </a:rPr>
              <a:t>yyyy</a:t>
            </a:r>
            <a:r>
              <a:rPr lang="en-GB" sz="2000">
                <a:sym typeface="Wingdings"/>
              </a:rPr>
              <a:t> e.g. 24-Oct-2025</a:t>
            </a:r>
          </a:p>
          <a:p>
            <a:pPr marL="285750" lvl="0" indent="-285750">
              <a:lnSpc>
                <a:spcPts val="3000"/>
              </a:lnSpc>
              <a:buClr>
                <a:srgbClr val="5698A7"/>
              </a:buClr>
              <a:buFont typeface="Arial" panose="020B0604020202020204" pitchFamily="34" charset="0"/>
              <a:buChar char="•"/>
            </a:pPr>
            <a:r>
              <a:rPr lang="en-GB" sz="2000">
                <a:sym typeface="Wingdings"/>
              </a:rPr>
              <a:t>The NCTU signature policy requires either wet ink and scans sent to the NCTU OR verified e-signature using either </a:t>
            </a:r>
            <a:r>
              <a:rPr lang="en-GB" sz="2000" err="1">
                <a:sym typeface="Wingdings"/>
              </a:rPr>
              <a:t>DocuSign</a:t>
            </a:r>
            <a:r>
              <a:rPr lang="en-GB" sz="2000">
                <a:sym typeface="Wingdings"/>
              </a:rPr>
              <a:t> or Adobe Sign</a:t>
            </a:r>
          </a:p>
          <a:p>
            <a:pPr marL="285750" lvl="0" indent="-285750">
              <a:buClr>
                <a:srgbClr val="5698A7"/>
              </a:buClr>
              <a:buFont typeface="Arial" panose="020B0604020202020204" pitchFamily="34" charset="0"/>
              <a:buChar char="•"/>
            </a:pPr>
            <a:endParaRPr lang="en-GB" sz="2000">
              <a:sym typeface="Wingdings"/>
            </a:endParaRPr>
          </a:p>
          <a:p>
            <a:pPr marL="285750" lvl="0" indent="-285750">
              <a:buClr>
                <a:srgbClr val="5698A7"/>
              </a:buClr>
              <a:buFont typeface="Arial" panose="020B0604020202020204" pitchFamily="34" charset="0"/>
              <a:buChar char="•"/>
            </a:pPr>
            <a:endParaRPr lang="en-GB">
              <a:sym typeface="Wingdings"/>
            </a:endParaRPr>
          </a:p>
          <a:p>
            <a:pPr lvl="0">
              <a:buClr>
                <a:srgbClr val="5698A7"/>
              </a:buClr>
            </a:pPr>
            <a:r>
              <a:rPr lang="en-GB" sz="2000" b="1">
                <a:sym typeface="Wingdings"/>
              </a:rPr>
              <a:t>Superseding documents</a:t>
            </a:r>
          </a:p>
          <a:p>
            <a:pPr marL="285750" lvl="0" indent="-285750">
              <a:lnSpc>
                <a:spcPts val="3000"/>
              </a:lnSpc>
              <a:buClr>
                <a:srgbClr val="5698A7"/>
              </a:buClr>
              <a:buFont typeface="Arial" panose="020B0604020202020204" pitchFamily="34" charset="0"/>
              <a:buChar char="•"/>
            </a:pPr>
            <a:r>
              <a:rPr lang="en-GB" sz="2000">
                <a:sym typeface="Wingdings"/>
              </a:rPr>
              <a:t>Single line strikethrough​</a:t>
            </a:r>
          </a:p>
          <a:p>
            <a:pPr marL="285750" lvl="0" indent="-285750">
              <a:lnSpc>
                <a:spcPts val="3000"/>
              </a:lnSpc>
              <a:buClr>
                <a:srgbClr val="5698A7"/>
              </a:buClr>
              <a:buFont typeface="Arial" panose="020B0604020202020204" pitchFamily="34" charset="0"/>
              <a:buChar char="•"/>
            </a:pPr>
            <a:r>
              <a:rPr lang="en-GB" sz="2000">
                <a:sym typeface="Wingdings"/>
              </a:rPr>
              <a:t>Write ‘SUPERSEDED’ in large letters along the line​</a:t>
            </a:r>
          </a:p>
          <a:p>
            <a:pPr marL="285750" lvl="0" indent="-285750">
              <a:lnSpc>
                <a:spcPts val="3000"/>
              </a:lnSpc>
              <a:buClr>
                <a:srgbClr val="5698A7"/>
              </a:buClr>
              <a:buFont typeface="Arial" panose="020B0604020202020204" pitchFamily="34" charset="0"/>
              <a:buChar char="•"/>
            </a:pPr>
            <a:r>
              <a:rPr lang="en-GB" sz="2000">
                <a:sym typeface="Wingdings"/>
              </a:rPr>
              <a:t>Write the date superseded: dd-mmm-</a:t>
            </a:r>
            <a:r>
              <a:rPr lang="en-GB" sz="2000" err="1">
                <a:sym typeface="Wingdings"/>
              </a:rPr>
              <a:t>yyyy</a:t>
            </a:r>
            <a:r>
              <a:rPr lang="en-GB" sz="2000">
                <a:sym typeface="Wingdings"/>
              </a:rPr>
              <a:t>​</a:t>
            </a:r>
          </a:p>
          <a:p>
            <a:pPr marL="285750" lvl="0" indent="-285750">
              <a:lnSpc>
                <a:spcPts val="3000"/>
              </a:lnSpc>
              <a:buClr>
                <a:srgbClr val="5698A7"/>
              </a:buClr>
              <a:buFont typeface="Arial" panose="020B0604020202020204" pitchFamily="34" charset="0"/>
              <a:buChar char="•"/>
            </a:pPr>
            <a:r>
              <a:rPr lang="en-GB" sz="2000">
                <a:sym typeface="Wingdings"/>
              </a:rPr>
              <a:t>Leave this document in the ISF</a:t>
            </a:r>
          </a:p>
          <a:p>
            <a:endParaRPr lang="en-GB" sz="2000"/>
          </a:p>
          <a:p>
            <a:endParaRPr lang="en-GB" sz="2000"/>
          </a:p>
        </p:txBody>
      </p:sp>
      <p:pic>
        <p:nvPicPr>
          <p:cNvPr id="7" name="Picture 6" descr="A hand holding a baby&#10;&#10;AI-generated content may be incorrect.">
            <a:extLst>
              <a:ext uri="{FF2B5EF4-FFF2-40B4-BE49-F238E27FC236}">
                <a16:creationId xmlns:a16="http://schemas.microsoft.com/office/drawing/2014/main" id="{D998BE51-7EFA-0C2E-A0A8-53D278FBD373}"/>
              </a:ext>
            </a:extLst>
          </p:cNvPr>
          <p:cNvPicPr>
            <a:picLocks noChangeAspect="1"/>
          </p:cNvPicPr>
          <p:nvPr/>
        </p:nvPicPr>
        <p:blipFill>
          <a:blip r:embed="rId3" cstate="screen">
            <a:extLst>
              <a:ext uri="{28A0092B-C50C-407E-A947-70E740481C1C}">
                <a14:useLocalDpi xmlns:a14="http://schemas.microsoft.com/office/drawing/2010/main" val="0"/>
              </a:ext>
            </a:extLst>
          </a:blip>
          <a:srcRect/>
          <a:stretch>
            <a:fillRect/>
          </a:stretch>
        </p:blipFill>
        <p:spPr>
          <a:xfrm>
            <a:off x="-23814" y="0"/>
            <a:ext cx="1144632" cy="1016702"/>
          </a:xfrm>
          <a:prstGeom prst="rect">
            <a:avLst/>
          </a:prstGeom>
        </p:spPr>
      </p:pic>
      <p:sp>
        <p:nvSpPr>
          <p:cNvPr id="3" name="Footer Placeholder 1">
            <a:extLst>
              <a:ext uri="{FF2B5EF4-FFF2-40B4-BE49-F238E27FC236}">
                <a16:creationId xmlns:a16="http://schemas.microsoft.com/office/drawing/2014/main" id="{EE3DFBE4-E85D-1CC0-A802-2631F1E88109}"/>
              </a:ext>
            </a:extLst>
          </p:cNvPr>
          <p:cNvSpPr txBox="1">
            <a:spLocks/>
          </p:cNvSpPr>
          <p:nvPr/>
        </p:nvSpPr>
        <p:spPr>
          <a:xfrm rot="16200000">
            <a:off x="-2156801" y="3515895"/>
            <a:ext cx="4848225"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GB" sz="1200" i="1">
                <a:solidFill>
                  <a:schemeClr val="bg1">
                    <a:lumMod val="10000"/>
                  </a:schemeClr>
                </a:solidFill>
              </a:rPr>
              <a:t>WPD 5.8_Site Initiation Visit Slide Set Template_V4.0_09-Oct-2025</a:t>
            </a:r>
          </a:p>
        </p:txBody>
      </p:sp>
      <p:pic>
        <p:nvPicPr>
          <p:cNvPr id="9" name="Picture 8">
            <a:extLst>
              <a:ext uri="{FF2B5EF4-FFF2-40B4-BE49-F238E27FC236}">
                <a16:creationId xmlns:a16="http://schemas.microsoft.com/office/drawing/2014/main" id="{59B1E2FD-E28A-2E09-E1F0-01A4D73AD43E}"/>
              </a:ext>
            </a:extLst>
          </p:cNvPr>
          <p:cNvPicPr>
            <a:picLocks noChangeAspect="1"/>
          </p:cNvPicPr>
          <p:nvPr/>
        </p:nvPicPr>
        <p:blipFill>
          <a:blip r:embed="rId4"/>
          <a:srcRect l="3963" r="2488"/>
          <a:stretch>
            <a:fillRect/>
          </a:stretch>
        </p:blipFill>
        <p:spPr>
          <a:xfrm>
            <a:off x="8480667" y="1704537"/>
            <a:ext cx="3412139" cy="4565853"/>
          </a:xfrm>
          <a:prstGeom prst="rect">
            <a:avLst/>
          </a:prstGeom>
        </p:spPr>
      </p:pic>
    </p:spTree>
    <p:extLst>
      <p:ext uri="{BB962C8B-B14F-4D97-AF65-F5344CB8AC3E}">
        <p14:creationId xmlns:p14="http://schemas.microsoft.com/office/powerpoint/2010/main" val="20409867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005026-683C-F8A2-3BE4-61B2E7DF2DA2}"/>
            </a:ext>
          </a:extLst>
        </p:cNvPr>
        <p:cNvGrpSpPr/>
        <p:nvPr/>
      </p:nvGrpSpPr>
      <p:grpSpPr>
        <a:xfrm>
          <a:off x="0" y="0"/>
          <a:ext cx="0" cy="0"/>
          <a:chOff x="0" y="0"/>
          <a:chExt cx="0" cy="0"/>
        </a:xfrm>
      </p:grpSpPr>
      <p:sp>
        <p:nvSpPr>
          <p:cNvPr id="9" name="Title 8">
            <a:extLst>
              <a:ext uri="{FF2B5EF4-FFF2-40B4-BE49-F238E27FC236}">
                <a16:creationId xmlns:a16="http://schemas.microsoft.com/office/drawing/2014/main" id="{16126FC9-8AF3-906C-0308-AD0DF980EB18}"/>
              </a:ext>
            </a:extLst>
          </p:cNvPr>
          <p:cNvSpPr>
            <a:spLocks noGrp="1"/>
          </p:cNvSpPr>
          <p:nvPr>
            <p:ph type="ctrTitle"/>
          </p:nvPr>
        </p:nvSpPr>
        <p:spPr>
          <a:xfrm>
            <a:off x="869130" y="2081863"/>
            <a:ext cx="11499850" cy="1620837"/>
          </a:xfrm>
        </p:spPr>
        <p:txBody>
          <a:bodyPr>
            <a:normAutofit/>
          </a:bodyPr>
          <a:lstStyle/>
          <a:p>
            <a:r>
              <a:rPr lang="en-GB"/>
              <a:t>Roles and responsibilities</a:t>
            </a:r>
          </a:p>
        </p:txBody>
      </p:sp>
      <p:grpSp>
        <p:nvGrpSpPr>
          <p:cNvPr id="3" name="Group 2">
            <a:extLst>
              <a:ext uri="{FF2B5EF4-FFF2-40B4-BE49-F238E27FC236}">
                <a16:creationId xmlns:a16="http://schemas.microsoft.com/office/drawing/2014/main" id="{B50FCBCD-02B3-7243-4428-FB2D1F334985}"/>
              </a:ext>
            </a:extLst>
          </p:cNvPr>
          <p:cNvGrpSpPr/>
          <p:nvPr/>
        </p:nvGrpSpPr>
        <p:grpSpPr>
          <a:xfrm>
            <a:off x="-123323" y="5620417"/>
            <a:ext cx="12315323" cy="1395014"/>
            <a:chOff x="-123323" y="5675533"/>
            <a:chExt cx="12315323" cy="1395014"/>
          </a:xfrm>
        </p:grpSpPr>
        <p:sp>
          <p:nvSpPr>
            <p:cNvPr id="10" name="Rectangle 9">
              <a:extLst>
                <a:ext uri="{FF2B5EF4-FFF2-40B4-BE49-F238E27FC236}">
                  <a16:creationId xmlns:a16="http://schemas.microsoft.com/office/drawing/2014/main" id="{271242BF-4B2A-88AF-165C-B2181FCD9962}"/>
                </a:ext>
              </a:extLst>
            </p:cNvPr>
            <p:cNvSpPr/>
            <p:nvPr/>
          </p:nvSpPr>
          <p:spPr>
            <a:xfrm>
              <a:off x="0" y="5868969"/>
              <a:ext cx="12192000" cy="1048997"/>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1" name="Picture 10" descr="Blue text on a black background&#10;&#10;Description automatically generated">
              <a:extLst>
                <a:ext uri="{FF2B5EF4-FFF2-40B4-BE49-F238E27FC236}">
                  <a16:creationId xmlns:a16="http://schemas.microsoft.com/office/drawing/2014/main" id="{2B65F5AC-0664-1E79-728F-03C89618D456}"/>
                </a:ext>
              </a:extLst>
            </p:cNvPr>
            <p:cNvPicPr>
              <a:picLocks noChangeAspect="1"/>
            </p:cNvPicPr>
            <p:nvPr/>
          </p:nvPicPr>
          <p:blipFill>
            <a:blip r:embed="rId3"/>
            <a:stretch>
              <a:fillRect/>
            </a:stretch>
          </p:blipFill>
          <p:spPr>
            <a:xfrm>
              <a:off x="10282236" y="5957176"/>
              <a:ext cx="1643064" cy="863970"/>
            </a:xfrm>
            <a:prstGeom prst="rect">
              <a:avLst/>
            </a:prstGeom>
          </p:spPr>
        </p:pic>
        <p:pic>
          <p:nvPicPr>
            <p:cNvPr id="12" name="Picture 11" descr="A logo of a baby in a hand&#10;&#10;AI-generated content may be incorrect.">
              <a:extLst>
                <a:ext uri="{FF2B5EF4-FFF2-40B4-BE49-F238E27FC236}">
                  <a16:creationId xmlns:a16="http://schemas.microsoft.com/office/drawing/2014/main" id="{FFF3B368-1514-CA34-77E5-FCDC0F2734D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3323" y="5675533"/>
              <a:ext cx="1979196" cy="1395014"/>
            </a:xfrm>
            <a:prstGeom prst="rect">
              <a:avLst/>
            </a:prstGeom>
          </p:spPr>
        </p:pic>
        <p:pic>
          <p:nvPicPr>
            <p:cNvPr id="13" name="Picture 2" descr="University Hospitals of Derby and Burton NHS Foundation Trust – My Planned  Care NHS">
              <a:extLst>
                <a:ext uri="{FF2B5EF4-FFF2-40B4-BE49-F238E27FC236}">
                  <a16:creationId xmlns:a16="http://schemas.microsoft.com/office/drawing/2014/main" id="{DB3BDC18-DA36-3316-45DC-B27B727E14EB}"/>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20026" b="20449"/>
            <a:stretch>
              <a:fillRect/>
            </a:stretch>
          </p:blipFill>
          <p:spPr bwMode="auto">
            <a:xfrm>
              <a:off x="2065956" y="5868969"/>
              <a:ext cx="2592640" cy="1091503"/>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a:extLst>
                <a:ext uri="{FF2B5EF4-FFF2-40B4-BE49-F238E27FC236}">
                  <a16:creationId xmlns:a16="http://schemas.microsoft.com/office/drawing/2014/main" id="{7D5E5DF2-1B41-B10D-B74C-DE2FB5A5500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734061" y="6086288"/>
              <a:ext cx="3540723" cy="630249"/>
            </a:xfrm>
            <a:prstGeom prst="rect">
              <a:avLst/>
            </a:prstGeom>
            <a:noFill/>
            <a:extLst>
              <a:ext uri="{909E8E84-426E-40DD-AFC4-6F175D3DCCD1}">
                <a14:hiddenFill xmlns:a14="http://schemas.microsoft.com/office/drawing/2010/main">
                  <a:solidFill>
                    <a:srgbClr val="FFFFFF"/>
                  </a:solidFill>
                </a14:hiddenFill>
              </a:ext>
            </a:extLst>
          </p:spPr>
        </p:pic>
      </p:grpSp>
      <p:sp>
        <p:nvSpPr>
          <p:cNvPr id="4" name="Footer Placeholder 1">
            <a:extLst>
              <a:ext uri="{FF2B5EF4-FFF2-40B4-BE49-F238E27FC236}">
                <a16:creationId xmlns:a16="http://schemas.microsoft.com/office/drawing/2014/main" id="{E00007BE-3743-E9AC-CFB9-3C711946914A}"/>
              </a:ext>
            </a:extLst>
          </p:cNvPr>
          <p:cNvSpPr txBox="1">
            <a:spLocks/>
          </p:cNvSpPr>
          <p:nvPr/>
        </p:nvSpPr>
        <p:spPr>
          <a:xfrm rot="16200000">
            <a:off x="-2241550" y="3246437"/>
            <a:ext cx="4848225"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GB" sz="1200" i="1">
                <a:solidFill>
                  <a:schemeClr val="bg1"/>
                </a:solidFill>
              </a:rPr>
              <a:t>WPD 5.8_Site Initiation Visit Slide Set Template_V4.0_09-Oct-2025</a:t>
            </a:r>
          </a:p>
        </p:txBody>
      </p:sp>
    </p:spTree>
    <p:extLst>
      <p:ext uri="{BB962C8B-B14F-4D97-AF65-F5344CB8AC3E}">
        <p14:creationId xmlns:p14="http://schemas.microsoft.com/office/powerpoint/2010/main" val="9611894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57DC59-D33F-470D-C61E-786042275A13}"/>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8584AC86-08C0-B0BB-A104-65EB2D72EE16}"/>
              </a:ext>
            </a:extLst>
          </p:cNvPr>
          <p:cNvSpPr/>
          <p:nvPr/>
        </p:nvSpPr>
        <p:spPr>
          <a:xfrm>
            <a:off x="0" y="1274345"/>
            <a:ext cx="12192000" cy="5583655"/>
          </a:xfrm>
          <a:prstGeom prst="rect">
            <a:avLst/>
          </a:prstGeom>
          <a:solidFill>
            <a:srgbClr val="FCFBF8"/>
          </a:solidFill>
          <a:ln>
            <a:solidFill>
              <a:srgbClr val="FCFBF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itle 4">
            <a:extLst>
              <a:ext uri="{FF2B5EF4-FFF2-40B4-BE49-F238E27FC236}">
                <a16:creationId xmlns:a16="http://schemas.microsoft.com/office/drawing/2014/main" id="{F6EB8FC0-4925-5CF2-B687-9E508BC799CA}"/>
              </a:ext>
            </a:extLst>
          </p:cNvPr>
          <p:cNvSpPr>
            <a:spLocks noGrp="1"/>
          </p:cNvSpPr>
          <p:nvPr>
            <p:ph type="title"/>
          </p:nvPr>
        </p:nvSpPr>
        <p:spPr>
          <a:xfrm>
            <a:off x="1325563" y="153472"/>
            <a:ext cx="10440987" cy="900000"/>
          </a:xfrm>
        </p:spPr>
        <p:txBody>
          <a:bodyPr>
            <a:normAutofit/>
          </a:bodyPr>
          <a:lstStyle/>
          <a:p>
            <a:r>
              <a:rPr lang="en-US"/>
              <a:t>Roles and responsibilities</a:t>
            </a:r>
          </a:p>
        </p:txBody>
      </p:sp>
      <p:sp>
        <p:nvSpPr>
          <p:cNvPr id="2" name="Slide Number Placeholder 1">
            <a:extLst>
              <a:ext uri="{FF2B5EF4-FFF2-40B4-BE49-F238E27FC236}">
                <a16:creationId xmlns:a16="http://schemas.microsoft.com/office/drawing/2014/main" id="{4EAE7A2B-0A32-0E34-D743-9819C0287543}"/>
              </a:ext>
            </a:extLst>
          </p:cNvPr>
          <p:cNvSpPr>
            <a:spLocks noGrp="1"/>
          </p:cNvSpPr>
          <p:nvPr>
            <p:ph type="sldNum" sz="quarter" idx="4"/>
          </p:nvPr>
        </p:nvSpPr>
        <p:spPr/>
        <p:txBody>
          <a:bodyPr/>
          <a:lstStyle/>
          <a:p>
            <a:fld id="{820EACED-CA5D-B048-836B-BF30EF0E914A}" type="slidenum">
              <a:rPr lang="en-US" smtClean="0"/>
              <a:pPr/>
              <a:t>92</a:t>
            </a:fld>
            <a:endParaRPr lang="en-US"/>
          </a:p>
        </p:txBody>
      </p:sp>
      <p:sp>
        <p:nvSpPr>
          <p:cNvPr id="8" name="TextBox 7">
            <a:extLst>
              <a:ext uri="{FF2B5EF4-FFF2-40B4-BE49-F238E27FC236}">
                <a16:creationId xmlns:a16="http://schemas.microsoft.com/office/drawing/2014/main" id="{6D3A375A-6C0E-7309-0C70-A70E52C6C793}"/>
              </a:ext>
            </a:extLst>
          </p:cNvPr>
          <p:cNvSpPr txBox="1"/>
          <p:nvPr/>
        </p:nvSpPr>
        <p:spPr>
          <a:xfrm>
            <a:off x="907500" y="1713120"/>
            <a:ext cx="5935579" cy="4651979"/>
          </a:xfrm>
          <a:prstGeom prst="rect">
            <a:avLst/>
          </a:prstGeom>
          <a:noFill/>
        </p:spPr>
        <p:txBody>
          <a:bodyPr wrap="square" rtlCol="0">
            <a:spAutoFit/>
          </a:bodyPr>
          <a:lstStyle/>
          <a:p>
            <a:pPr>
              <a:lnSpc>
                <a:spcPct val="150000"/>
              </a:lnSpc>
            </a:pPr>
            <a:r>
              <a:rPr lang="en-GB" sz="2000" b="1">
                <a:solidFill>
                  <a:srgbClr val="CCA8D0"/>
                </a:solidFill>
              </a:rPr>
              <a:t>Site responsibilities</a:t>
            </a:r>
          </a:p>
          <a:p>
            <a:pPr marL="285750" indent="-285750">
              <a:lnSpc>
                <a:spcPct val="150000"/>
              </a:lnSpc>
              <a:buFont typeface="Arial" panose="020B0604020202020204" pitchFamily="34" charset="0"/>
              <a:buChar char="•"/>
            </a:pPr>
            <a:r>
              <a:rPr lang="en-GB" sz="2000"/>
              <a:t>Medical care of participants </a:t>
            </a:r>
          </a:p>
          <a:p>
            <a:pPr marL="285750" indent="-285750">
              <a:lnSpc>
                <a:spcPct val="150000"/>
              </a:lnSpc>
              <a:buFont typeface="Arial" panose="020B0604020202020204" pitchFamily="34" charset="0"/>
              <a:buChar char="•"/>
            </a:pPr>
            <a:r>
              <a:rPr lang="en-GB" sz="2000"/>
              <a:t>Work in accordance with the approved trial protocol</a:t>
            </a:r>
          </a:p>
          <a:p>
            <a:pPr marL="285750" indent="-285750">
              <a:lnSpc>
                <a:spcPct val="150000"/>
              </a:lnSpc>
              <a:buFont typeface="Arial" panose="020B0604020202020204" pitchFamily="34" charset="0"/>
              <a:buChar char="•"/>
            </a:pPr>
            <a:r>
              <a:rPr lang="en-GB" sz="2000"/>
              <a:t>Comply with all ethical and legal requirements</a:t>
            </a:r>
          </a:p>
          <a:p>
            <a:pPr marL="285750" indent="-285750">
              <a:lnSpc>
                <a:spcPct val="150000"/>
              </a:lnSpc>
              <a:buFont typeface="Arial" panose="020B0604020202020204" pitchFamily="34" charset="0"/>
              <a:buChar char="•"/>
            </a:pPr>
            <a:r>
              <a:rPr lang="en-GB" sz="2000"/>
              <a:t>Ensure consistency and completeness of data</a:t>
            </a:r>
          </a:p>
          <a:p>
            <a:pPr marL="285750" indent="-285750">
              <a:lnSpc>
                <a:spcPct val="150000"/>
              </a:lnSpc>
              <a:buFont typeface="Arial" panose="020B0604020202020204" pitchFamily="34" charset="0"/>
              <a:buChar char="•"/>
            </a:pPr>
            <a:r>
              <a:rPr lang="en-GB" sz="2000"/>
              <a:t>Keeping and retaining accurate records</a:t>
            </a:r>
          </a:p>
          <a:p>
            <a:pPr marL="285750" indent="-285750">
              <a:lnSpc>
                <a:spcPct val="150000"/>
              </a:lnSpc>
              <a:buFont typeface="Arial" panose="020B0604020202020204" pitchFamily="34" charset="0"/>
              <a:buChar char="•"/>
            </a:pPr>
            <a:r>
              <a:rPr lang="en-GB" sz="2000"/>
              <a:t>Using secure storage facilitates for participant and trial documents </a:t>
            </a:r>
          </a:p>
          <a:p>
            <a:pPr>
              <a:lnSpc>
                <a:spcPct val="150000"/>
              </a:lnSpc>
            </a:pPr>
            <a:endParaRPr lang="en-GB" sz="2000" i="1">
              <a:solidFill>
                <a:srgbClr val="283890"/>
              </a:solidFill>
            </a:endParaRPr>
          </a:p>
        </p:txBody>
      </p:sp>
      <p:sp>
        <p:nvSpPr>
          <p:cNvPr id="7" name="TextBox 6">
            <a:extLst>
              <a:ext uri="{FF2B5EF4-FFF2-40B4-BE49-F238E27FC236}">
                <a16:creationId xmlns:a16="http://schemas.microsoft.com/office/drawing/2014/main" id="{9E3CC70D-2705-8CEA-F138-D76021F7F31E}"/>
              </a:ext>
            </a:extLst>
          </p:cNvPr>
          <p:cNvSpPr txBox="1"/>
          <p:nvPr/>
        </p:nvSpPr>
        <p:spPr>
          <a:xfrm>
            <a:off x="7163921" y="1713120"/>
            <a:ext cx="5028079" cy="1881990"/>
          </a:xfrm>
          <a:prstGeom prst="rect">
            <a:avLst/>
          </a:prstGeom>
          <a:noFill/>
        </p:spPr>
        <p:txBody>
          <a:bodyPr wrap="square" rtlCol="0">
            <a:spAutoFit/>
          </a:bodyPr>
          <a:lstStyle/>
          <a:p>
            <a:pPr>
              <a:lnSpc>
                <a:spcPct val="150000"/>
              </a:lnSpc>
            </a:pPr>
            <a:r>
              <a:rPr lang="en-GB" sz="2000" b="1">
                <a:solidFill>
                  <a:srgbClr val="CCA8D0"/>
                </a:solidFill>
              </a:rPr>
              <a:t>NCTU responsibilities</a:t>
            </a:r>
          </a:p>
          <a:p>
            <a:pPr marL="285750" indent="-285750">
              <a:lnSpc>
                <a:spcPct val="150000"/>
              </a:lnSpc>
              <a:buFont typeface="Arial" panose="020B0604020202020204" pitchFamily="34" charset="0"/>
              <a:buChar char="•"/>
            </a:pPr>
            <a:r>
              <a:rPr lang="en-GB" sz="2000"/>
              <a:t>Trial management</a:t>
            </a:r>
          </a:p>
          <a:p>
            <a:pPr marL="285750" indent="-285750">
              <a:lnSpc>
                <a:spcPct val="150000"/>
              </a:lnSpc>
              <a:buFont typeface="Arial" panose="020B0604020202020204" pitchFamily="34" charset="0"/>
              <a:buChar char="•"/>
            </a:pPr>
            <a:r>
              <a:rPr lang="en-GB" sz="2000"/>
              <a:t>Data management</a:t>
            </a:r>
          </a:p>
          <a:p>
            <a:pPr marL="285750" indent="-285750">
              <a:lnSpc>
                <a:spcPct val="150000"/>
              </a:lnSpc>
              <a:buFont typeface="Arial" panose="020B0604020202020204" pitchFamily="34" charset="0"/>
              <a:buChar char="•"/>
            </a:pPr>
            <a:r>
              <a:rPr lang="en-GB" sz="2000"/>
              <a:t>Trial oversight and monitoring</a:t>
            </a:r>
          </a:p>
        </p:txBody>
      </p:sp>
      <p:pic>
        <p:nvPicPr>
          <p:cNvPr id="9" name="Picture 8" descr="A hand holding a baby&#10;&#10;AI-generated content may be incorrect.">
            <a:extLst>
              <a:ext uri="{FF2B5EF4-FFF2-40B4-BE49-F238E27FC236}">
                <a16:creationId xmlns:a16="http://schemas.microsoft.com/office/drawing/2014/main" id="{238E724C-3E02-E848-23F1-2024B077E76D}"/>
              </a:ext>
            </a:extLst>
          </p:cNvPr>
          <p:cNvPicPr>
            <a:picLocks noChangeAspect="1"/>
          </p:cNvPicPr>
          <p:nvPr/>
        </p:nvPicPr>
        <p:blipFill>
          <a:blip r:embed="rId3" cstate="screen">
            <a:extLst>
              <a:ext uri="{28A0092B-C50C-407E-A947-70E740481C1C}">
                <a14:useLocalDpi xmlns:a14="http://schemas.microsoft.com/office/drawing/2010/main" val="0"/>
              </a:ext>
            </a:extLst>
          </a:blip>
          <a:srcRect/>
          <a:stretch>
            <a:fillRect/>
          </a:stretch>
        </p:blipFill>
        <p:spPr>
          <a:xfrm>
            <a:off x="-23814" y="0"/>
            <a:ext cx="1144632" cy="1016702"/>
          </a:xfrm>
          <a:prstGeom prst="rect">
            <a:avLst/>
          </a:prstGeom>
        </p:spPr>
      </p:pic>
      <p:sp>
        <p:nvSpPr>
          <p:cNvPr id="3" name="Footer Placeholder 1">
            <a:extLst>
              <a:ext uri="{FF2B5EF4-FFF2-40B4-BE49-F238E27FC236}">
                <a16:creationId xmlns:a16="http://schemas.microsoft.com/office/drawing/2014/main" id="{412740C2-BA93-2999-436C-F09037DC0646}"/>
              </a:ext>
            </a:extLst>
          </p:cNvPr>
          <p:cNvSpPr txBox="1">
            <a:spLocks/>
          </p:cNvSpPr>
          <p:nvPr/>
        </p:nvSpPr>
        <p:spPr>
          <a:xfrm rot="16200000">
            <a:off x="-2156801" y="3515895"/>
            <a:ext cx="4848225"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GB" sz="1200" i="1">
                <a:solidFill>
                  <a:schemeClr val="bg1">
                    <a:lumMod val="10000"/>
                  </a:schemeClr>
                </a:solidFill>
              </a:rPr>
              <a:t>WPD 5.8_Site Initiation Visit Slide Set Template_V4.0_09-Oct-2025</a:t>
            </a:r>
          </a:p>
        </p:txBody>
      </p:sp>
    </p:spTree>
    <p:extLst>
      <p:ext uri="{BB962C8B-B14F-4D97-AF65-F5344CB8AC3E}">
        <p14:creationId xmlns:p14="http://schemas.microsoft.com/office/powerpoint/2010/main" val="31492690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CD38B6-90A4-9E2C-14C7-11B08F26929D}"/>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893E9B49-9997-4D61-EAFA-FD3173D7360D}"/>
              </a:ext>
            </a:extLst>
          </p:cNvPr>
          <p:cNvSpPr/>
          <p:nvPr/>
        </p:nvSpPr>
        <p:spPr>
          <a:xfrm>
            <a:off x="0" y="1274345"/>
            <a:ext cx="12192000" cy="5583655"/>
          </a:xfrm>
          <a:prstGeom prst="rect">
            <a:avLst/>
          </a:prstGeom>
          <a:solidFill>
            <a:srgbClr val="FCFBF8"/>
          </a:solidFill>
          <a:ln>
            <a:solidFill>
              <a:srgbClr val="FCFBF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itle 4">
            <a:extLst>
              <a:ext uri="{FF2B5EF4-FFF2-40B4-BE49-F238E27FC236}">
                <a16:creationId xmlns:a16="http://schemas.microsoft.com/office/drawing/2014/main" id="{BF931AE0-F436-A5F0-2AB1-BCA805438FC4}"/>
              </a:ext>
            </a:extLst>
          </p:cNvPr>
          <p:cNvSpPr>
            <a:spLocks noGrp="1"/>
          </p:cNvSpPr>
          <p:nvPr>
            <p:ph type="title"/>
          </p:nvPr>
        </p:nvSpPr>
        <p:spPr>
          <a:xfrm>
            <a:off x="1325563" y="153472"/>
            <a:ext cx="10440987" cy="900000"/>
          </a:xfrm>
        </p:spPr>
        <p:txBody>
          <a:bodyPr>
            <a:normAutofit/>
          </a:bodyPr>
          <a:lstStyle/>
          <a:p>
            <a:r>
              <a:rPr lang="en-US"/>
              <a:t>PI responsibilities</a:t>
            </a:r>
          </a:p>
        </p:txBody>
      </p:sp>
      <p:sp>
        <p:nvSpPr>
          <p:cNvPr id="2" name="Slide Number Placeholder 1">
            <a:extLst>
              <a:ext uri="{FF2B5EF4-FFF2-40B4-BE49-F238E27FC236}">
                <a16:creationId xmlns:a16="http://schemas.microsoft.com/office/drawing/2014/main" id="{58C07619-631B-0CAA-9445-DE59938F62A8}"/>
              </a:ext>
            </a:extLst>
          </p:cNvPr>
          <p:cNvSpPr>
            <a:spLocks noGrp="1"/>
          </p:cNvSpPr>
          <p:nvPr>
            <p:ph type="sldNum" sz="quarter" idx="4"/>
          </p:nvPr>
        </p:nvSpPr>
        <p:spPr/>
        <p:txBody>
          <a:bodyPr/>
          <a:lstStyle/>
          <a:p>
            <a:fld id="{820EACED-CA5D-B048-836B-BF30EF0E914A}" type="slidenum">
              <a:rPr lang="en-US" smtClean="0"/>
              <a:pPr/>
              <a:t>93</a:t>
            </a:fld>
            <a:endParaRPr lang="en-US"/>
          </a:p>
        </p:txBody>
      </p:sp>
      <p:sp>
        <p:nvSpPr>
          <p:cNvPr id="8" name="TextBox 7">
            <a:extLst>
              <a:ext uri="{FF2B5EF4-FFF2-40B4-BE49-F238E27FC236}">
                <a16:creationId xmlns:a16="http://schemas.microsoft.com/office/drawing/2014/main" id="{A065C018-8187-3F41-AD6B-7A689E16D754}"/>
              </a:ext>
            </a:extLst>
          </p:cNvPr>
          <p:cNvSpPr txBox="1"/>
          <p:nvPr/>
        </p:nvSpPr>
        <p:spPr>
          <a:xfrm>
            <a:off x="907500" y="1713120"/>
            <a:ext cx="6712500" cy="5016758"/>
          </a:xfrm>
          <a:prstGeom prst="rect">
            <a:avLst/>
          </a:prstGeom>
          <a:noFill/>
        </p:spPr>
        <p:txBody>
          <a:bodyPr wrap="square" rtlCol="0">
            <a:spAutoFit/>
          </a:bodyPr>
          <a:lstStyle/>
          <a:p>
            <a:r>
              <a:rPr lang="en-GB" sz="2000" b="1">
                <a:solidFill>
                  <a:srgbClr val="CCA8D0"/>
                </a:solidFill>
              </a:rPr>
              <a:t>PI responsibilities </a:t>
            </a:r>
            <a:r>
              <a:rPr lang="en-GB" sz="2000">
                <a:solidFill>
                  <a:srgbClr val="CCA8D0"/>
                </a:solidFill>
              </a:rPr>
              <a:t>(</a:t>
            </a:r>
            <a:r>
              <a:rPr lang="en-GB" sz="2000" i="1">
                <a:solidFill>
                  <a:srgbClr val="CCA8D0"/>
                </a:solidFill>
              </a:rPr>
              <a:t>These can be delegated)</a:t>
            </a:r>
            <a:endParaRPr lang="en-GB" sz="2000" b="1">
              <a:solidFill>
                <a:srgbClr val="CCA8D0"/>
              </a:solidFill>
            </a:endParaRPr>
          </a:p>
          <a:p>
            <a:pPr marL="285750" indent="-285750">
              <a:buFont typeface="Arial" panose="020B0604020202020204" pitchFamily="34" charset="0"/>
              <a:buChar char="•"/>
            </a:pPr>
            <a:r>
              <a:rPr lang="en-GB" sz="2000"/>
              <a:t>Legal responsibility for study conduct and patient safety at site </a:t>
            </a:r>
          </a:p>
          <a:p>
            <a:pPr marL="285750" indent="-285750">
              <a:buFont typeface="Arial" panose="020B0604020202020204" pitchFamily="34" charset="0"/>
              <a:buChar char="•"/>
            </a:pPr>
            <a:r>
              <a:rPr lang="en-GB" sz="2000"/>
              <a:t>Participant confidentiality</a:t>
            </a:r>
          </a:p>
          <a:p>
            <a:pPr marL="285750" indent="-285750">
              <a:buFont typeface="Arial" panose="020B0604020202020204" pitchFamily="34" charset="0"/>
              <a:buChar char="•"/>
            </a:pPr>
            <a:r>
              <a:rPr lang="en-GB" sz="2000"/>
              <a:t>Source document retention</a:t>
            </a:r>
          </a:p>
          <a:p>
            <a:pPr marL="285750" indent="-285750">
              <a:buFont typeface="Arial" panose="020B0604020202020204" pitchFamily="34" charset="0"/>
              <a:buChar char="•"/>
            </a:pPr>
            <a:r>
              <a:rPr lang="en-GB" sz="2000"/>
              <a:t>Investigator site file maintenance </a:t>
            </a:r>
          </a:p>
          <a:p>
            <a:pPr marL="285750" indent="-285750">
              <a:buFont typeface="Arial" panose="020B0604020202020204" pitchFamily="34" charset="0"/>
              <a:buChar char="•"/>
            </a:pPr>
            <a:r>
              <a:rPr lang="en-GB" sz="2000"/>
              <a:t>Protocol deviations</a:t>
            </a:r>
          </a:p>
          <a:p>
            <a:pPr marL="285750" indent="-285750">
              <a:buFont typeface="Arial" panose="020B0604020202020204" pitchFamily="34" charset="0"/>
              <a:buChar char="•"/>
            </a:pPr>
            <a:r>
              <a:rPr lang="en-GB" sz="2000"/>
              <a:t>Maintain a list of staff and delegated duties</a:t>
            </a:r>
          </a:p>
          <a:p>
            <a:pPr marL="285750" indent="-285750">
              <a:buFont typeface="Arial" panose="020B0604020202020204" pitchFamily="34" charset="0"/>
              <a:buChar char="•"/>
            </a:pPr>
            <a:r>
              <a:rPr lang="en-GB" sz="2000"/>
              <a:t>Ensure staff changes are reported to the Trial Manager</a:t>
            </a:r>
          </a:p>
          <a:p>
            <a:pPr marL="285750" indent="-285750">
              <a:buFont typeface="Arial" panose="020B0604020202020204" pitchFamily="34" charset="0"/>
              <a:buChar char="•"/>
            </a:pPr>
            <a:r>
              <a:rPr lang="en-GB" sz="2000"/>
              <a:t>Ensure adequate lines of communication with the Trial Manager and NCTU</a:t>
            </a:r>
          </a:p>
          <a:p>
            <a:pPr marL="285750" indent="-285750">
              <a:buFont typeface="Arial" panose="020B0604020202020204" pitchFamily="34" charset="0"/>
              <a:buChar char="•"/>
            </a:pPr>
            <a:r>
              <a:rPr lang="en-GB" sz="2000"/>
              <a:t>eCRF final sign off</a:t>
            </a:r>
          </a:p>
          <a:p>
            <a:pPr marL="285750" indent="-285750">
              <a:buFont typeface="Arial" panose="020B0604020202020204" pitchFamily="34" charset="0"/>
              <a:buChar char="•"/>
            </a:pPr>
            <a:r>
              <a:rPr lang="en-GB" sz="2000"/>
              <a:t>Permit monitoring, audit and inspection</a:t>
            </a:r>
          </a:p>
          <a:p>
            <a:pPr marL="285750" indent="-285750">
              <a:buFont typeface="Arial" panose="020B0604020202020204" pitchFamily="34" charset="0"/>
              <a:buChar char="•"/>
            </a:pPr>
            <a:r>
              <a:rPr lang="en-GB" sz="2000"/>
              <a:t>Archiving (retain all documents and records; NCTU will communicate re archiving towards end of study)</a:t>
            </a:r>
          </a:p>
          <a:p>
            <a:pPr marL="285750" indent="-285750">
              <a:buFont typeface="Arial" panose="020B0604020202020204" pitchFamily="34" charset="0"/>
              <a:buChar char="•"/>
            </a:pPr>
            <a:endParaRPr lang="en-GB" sz="2000" i="1">
              <a:solidFill>
                <a:srgbClr val="283890"/>
              </a:solidFill>
            </a:endParaRPr>
          </a:p>
        </p:txBody>
      </p:sp>
      <p:sp>
        <p:nvSpPr>
          <p:cNvPr id="7" name="TextBox 6">
            <a:extLst>
              <a:ext uri="{FF2B5EF4-FFF2-40B4-BE49-F238E27FC236}">
                <a16:creationId xmlns:a16="http://schemas.microsoft.com/office/drawing/2014/main" id="{A47C3014-F5B5-E808-5992-5BE636911C1C}"/>
              </a:ext>
            </a:extLst>
          </p:cNvPr>
          <p:cNvSpPr txBox="1"/>
          <p:nvPr/>
        </p:nvSpPr>
        <p:spPr>
          <a:xfrm>
            <a:off x="8358724" y="1713120"/>
            <a:ext cx="3512434" cy="3477875"/>
          </a:xfrm>
          <a:prstGeom prst="rect">
            <a:avLst/>
          </a:prstGeom>
          <a:noFill/>
        </p:spPr>
        <p:txBody>
          <a:bodyPr wrap="square" rtlCol="0">
            <a:spAutoFit/>
          </a:bodyPr>
          <a:lstStyle/>
          <a:p>
            <a:r>
              <a:rPr lang="en-GB" sz="2000" b="1">
                <a:solidFill>
                  <a:srgbClr val="CCA8D0"/>
                </a:solidFill>
              </a:rPr>
              <a:t>Evidence of PI oversight</a:t>
            </a:r>
          </a:p>
          <a:p>
            <a:pPr marL="285750" indent="-285750">
              <a:buFont typeface="Arial" panose="020B0604020202020204" pitchFamily="34" charset="0"/>
              <a:buChar char="•"/>
            </a:pPr>
            <a:r>
              <a:rPr lang="en-GB" sz="2000"/>
              <a:t>PI protocol signature page</a:t>
            </a:r>
          </a:p>
          <a:p>
            <a:pPr marL="285750" indent="-285750">
              <a:buFont typeface="Arial" panose="020B0604020202020204" pitchFamily="34" charset="0"/>
              <a:buChar char="•"/>
            </a:pPr>
            <a:r>
              <a:rPr lang="en-GB" sz="2000"/>
              <a:t>Available and responsive</a:t>
            </a:r>
          </a:p>
          <a:p>
            <a:pPr marL="285750" indent="-285750">
              <a:buFont typeface="Arial" panose="020B0604020202020204" pitchFamily="34" charset="0"/>
              <a:buChar char="•"/>
            </a:pPr>
            <a:r>
              <a:rPr lang="en-GB" sz="2000"/>
              <a:t>Up-to-date delegation log &amp; training records</a:t>
            </a:r>
          </a:p>
          <a:p>
            <a:pPr marL="285750" indent="-285750">
              <a:buFont typeface="Arial" panose="020B0604020202020204" pitchFamily="34" charset="0"/>
              <a:buChar char="•"/>
            </a:pPr>
            <a:r>
              <a:rPr lang="en-GB" sz="2000"/>
              <a:t>Meeting notes in ISF filed</a:t>
            </a:r>
          </a:p>
          <a:p>
            <a:pPr marL="285750" indent="-285750">
              <a:buFont typeface="Arial" panose="020B0604020202020204" pitchFamily="34" charset="0"/>
              <a:buChar char="•"/>
            </a:pPr>
            <a:r>
              <a:rPr lang="en-GB" sz="2000"/>
              <a:t>Medical records:</a:t>
            </a:r>
          </a:p>
          <a:p>
            <a:pPr marL="285750" indent="-285750">
              <a:buFont typeface="Arial" panose="020B0604020202020204" pitchFamily="34" charset="0"/>
              <a:buChar char="•"/>
            </a:pPr>
            <a:r>
              <a:rPr lang="en-GB" sz="2000"/>
              <a:t>Consent process well documented</a:t>
            </a:r>
          </a:p>
          <a:p>
            <a:pPr marL="285750" indent="-285750">
              <a:buFont typeface="Arial" panose="020B0604020202020204" pitchFamily="34" charset="0"/>
              <a:buChar char="•"/>
            </a:pPr>
            <a:r>
              <a:rPr lang="en-GB" sz="2000"/>
              <a:t>Confirmation of eligibility</a:t>
            </a:r>
          </a:p>
          <a:p>
            <a:pPr marL="285750" indent="-285750">
              <a:buFont typeface="Arial" panose="020B0604020202020204" pitchFamily="34" charset="0"/>
              <a:buChar char="•"/>
            </a:pPr>
            <a:r>
              <a:rPr lang="en-GB" sz="2000"/>
              <a:t>Adequate source data</a:t>
            </a:r>
          </a:p>
        </p:txBody>
      </p:sp>
      <p:pic>
        <p:nvPicPr>
          <p:cNvPr id="9" name="Picture 8" descr="A hand holding a baby&#10;&#10;AI-generated content may be incorrect.">
            <a:extLst>
              <a:ext uri="{FF2B5EF4-FFF2-40B4-BE49-F238E27FC236}">
                <a16:creationId xmlns:a16="http://schemas.microsoft.com/office/drawing/2014/main" id="{E2F2B663-0184-47CD-6996-F1526A41CAC0}"/>
              </a:ext>
            </a:extLst>
          </p:cNvPr>
          <p:cNvPicPr>
            <a:picLocks noChangeAspect="1"/>
          </p:cNvPicPr>
          <p:nvPr/>
        </p:nvPicPr>
        <p:blipFill>
          <a:blip r:embed="rId3" cstate="screen">
            <a:extLst>
              <a:ext uri="{28A0092B-C50C-407E-A947-70E740481C1C}">
                <a14:useLocalDpi xmlns:a14="http://schemas.microsoft.com/office/drawing/2010/main" val="0"/>
              </a:ext>
            </a:extLst>
          </a:blip>
          <a:srcRect/>
          <a:stretch>
            <a:fillRect/>
          </a:stretch>
        </p:blipFill>
        <p:spPr>
          <a:xfrm>
            <a:off x="-23814" y="0"/>
            <a:ext cx="1144632" cy="1016702"/>
          </a:xfrm>
          <a:prstGeom prst="rect">
            <a:avLst/>
          </a:prstGeom>
        </p:spPr>
      </p:pic>
      <p:sp>
        <p:nvSpPr>
          <p:cNvPr id="3" name="Footer Placeholder 1">
            <a:extLst>
              <a:ext uri="{FF2B5EF4-FFF2-40B4-BE49-F238E27FC236}">
                <a16:creationId xmlns:a16="http://schemas.microsoft.com/office/drawing/2014/main" id="{1E50B8A7-D28A-1768-1A04-4147C96AE239}"/>
              </a:ext>
            </a:extLst>
          </p:cNvPr>
          <p:cNvSpPr txBox="1">
            <a:spLocks/>
          </p:cNvSpPr>
          <p:nvPr/>
        </p:nvSpPr>
        <p:spPr>
          <a:xfrm rot="16200000">
            <a:off x="-2156801" y="3515895"/>
            <a:ext cx="4848225"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GB" sz="1200" i="1">
                <a:solidFill>
                  <a:schemeClr val="bg1">
                    <a:lumMod val="10000"/>
                  </a:schemeClr>
                </a:solidFill>
              </a:rPr>
              <a:t>WPD 5.8_Site Initiation Visit Slide Set Template_V4.0_09-Oct-2025</a:t>
            </a:r>
          </a:p>
        </p:txBody>
      </p:sp>
    </p:spTree>
    <p:extLst>
      <p:ext uri="{BB962C8B-B14F-4D97-AF65-F5344CB8AC3E}">
        <p14:creationId xmlns:p14="http://schemas.microsoft.com/office/powerpoint/2010/main" val="31024364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DA8F9D-536A-9892-B385-31124304CA93}"/>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018E1A2A-B282-AE9F-C3DE-97D7E79EBBFF}"/>
              </a:ext>
            </a:extLst>
          </p:cNvPr>
          <p:cNvSpPr/>
          <p:nvPr/>
        </p:nvSpPr>
        <p:spPr>
          <a:xfrm>
            <a:off x="0" y="1274345"/>
            <a:ext cx="12192000" cy="5583655"/>
          </a:xfrm>
          <a:prstGeom prst="rect">
            <a:avLst/>
          </a:prstGeom>
          <a:solidFill>
            <a:srgbClr val="FCFBF8"/>
          </a:solidFill>
          <a:ln>
            <a:solidFill>
              <a:srgbClr val="FCFBF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itle 4">
            <a:extLst>
              <a:ext uri="{FF2B5EF4-FFF2-40B4-BE49-F238E27FC236}">
                <a16:creationId xmlns:a16="http://schemas.microsoft.com/office/drawing/2014/main" id="{CD89742A-9848-FB71-0A9D-1132828C8043}"/>
              </a:ext>
            </a:extLst>
          </p:cNvPr>
          <p:cNvSpPr>
            <a:spLocks noGrp="1"/>
          </p:cNvSpPr>
          <p:nvPr>
            <p:ph type="title"/>
          </p:nvPr>
        </p:nvSpPr>
        <p:spPr>
          <a:xfrm>
            <a:off x="1325563" y="153472"/>
            <a:ext cx="10440987" cy="900000"/>
          </a:xfrm>
        </p:spPr>
        <p:txBody>
          <a:bodyPr>
            <a:normAutofit/>
          </a:bodyPr>
          <a:lstStyle/>
          <a:p>
            <a:r>
              <a:rPr lang="en-US"/>
              <a:t>API scheme</a:t>
            </a:r>
          </a:p>
        </p:txBody>
      </p:sp>
      <p:sp>
        <p:nvSpPr>
          <p:cNvPr id="2" name="Slide Number Placeholder 1">
            <a:extLst>
              <a:ext uri="{FF2B5EF4-FFF2-40B4-BE49-F238E27FC236}">
                <a16:creationId xmlns:a16="http://schemas.microsoft.com/office/drawing/2014/main" id="{DE5BD734-7455-5B1E-8E5B-C50CAD57D245}"/>
              </a:ext>
            </a:extLst>
          </p:cNvPr>
          <p:cNvSpPr>
            <a:spLocks noGrp="1"/>
          </p:cNvSpPr>
          <p:nvPr>
            <p:ph type="sldNum" sz="quarter" idx="4"/>
          </p:nvPr>
        </p:nvSpPr>
        <p:spPr/>
        <p:txBody>
          <a:bodyPr/>
          <a:lstStyle/>
          <a:p>
            <a:fld id="{820EACED-CA5D-B048-836B-BF30EF0E914A}" type="slidenum">
              <a:rPr lang="en-US" smtClean="0"/>
              <a:pPr/>
              <a:t>94</a:t>
            </a:fld>
            <a:endParaRPr lang="en-US"/>
          </a:p>
        </p:txBody>
      </p:sp>
      <p:sp>
        <p:nvSpPr>
          <p:cNvPr id="8" name="TextBox 7">
            <a:extLst>
              <a:ext uri="{FF2B5EF4-FFF2-40B4-BE49-F238E27FC236}">
                <a16:creationId xmlns:a16="http://schemas.microsoft.com/office/drawing/2014/main" id="{0CE92AE7-AD80-30CE-6060-580F55C798C3}"/>
              </a:ext>
            </a:extLst>
          </p:cNvPr>
          <p:cNvSpPr txBox="1"/>
          <p:nvPr/>
        </p:nvSpPr>
        <p:spPr>
          <a:xfrm>
            <a:off x="907499" y="1713120"/>
            <a:ext cx="10466353" cy="4959756"/>
          </a:xfrm>
          <a:prstGeom prst="rect">
            <a:avLst/>
          </a:prstGeom>
          <a:noFill/>
        </p:spPr>
        <p:txBody>
          <a:bodyPr wrap="square" rtlCol="0">
            <a:spAutoFit/>
          </a:bodyPr>
          <a:lstStyle/>
          <a:p>
            <a:r>
              <a:rPr lang="en-GB" sz="2000" b="1">
                <a:solidFill>
                  <a:srgbClr val="CCA8D0"/>
                </a:solidFill>
              </a:rPr>
              <a:t>Associate PI scheme:</a:t>
            </a:r>
          </a:p>
          <a:p>
            <a:pPr marL="285750" indent="-285750">
              <a:lnSpc>
                <a:spcPct val="150000"/>
              </a:lnSpc>
              <a:buFont typeface="Arial" panose="020B0604020202020204" pitchFamily="34" charset="0"/>
              <a:buChar char="•"/>
            </a:pPr>
            <a:r>
              <a:rPr lang="en-GB" sz="2000"/>
              <a:t>There is an opportunity for healthcare professionals at site to join the Associate PI scheme ran by the NIHR, </a:t>
            </a:r>
            <a:r>
              <a:rPr lang="en-GB" sz="2000" b="1">
                <a:solidFill>
                  <a:srgbClr val="CCA8D0"/>
                </a:solidFill>
              </a:rPr>
              <a:t>from the 2</a:t>
            </a:r>
            <a:r>
              <a:rPr lang="en-GB" sz="2000" b="1" baseline="30000">
                <a:solidFill>
                  <a:srgbClr val="CCA8D0"/>
                </a:solidFill>
              </a:rPr>
              <a:t>nd</a:t>
            </a:r>
            <a:r>
              <a:rPr lang="en-GB" sz="2000" b="1">
                <a:solidFill>
                  <a:srgbClr val="CCA8D0"/>
                </a:solidFill>
              </a:rPr>
              <a:t> January 2026.</a:t>
            </a:r>
          </a:p>
          <a:p>
            <a:pPr marL="285750" indent="-285750">
              <a:lnSpc>
                <a:spcPct val="150000"/>
              </a:lnSpc>
              <a:buFont typeface="Arial" panose="020B0604020202020204" pitchFamily="34" charset="0"/>
              <a:buChar char="•"/>
            </a:pPr>
            <a:r>
              <a:rPr lang="en-GB" sz="2000"/>
              <a:t>This is a six month in-work training opportunity for healthcare professionals starting their research career.</a:t>
            </a:r>
          </a:p>
          <a:p>
            <a:pPr marL="285750" indent="-285750">
              <a:lnSpc>
                <a:spcPct val="150000"/>
              </a:lnSpc>
              <a:buFont typeface="Arial" panose="020B0604020202020204" pitchFamily="34" charset="0"/>
              <a:buChar char="•"/>
            </a:pPr>
            <a:r>
              <a:rPr lang="en-GB" sz="2000"/>
              <a:t>This is the chance to experience what it means to work on, and deliver, an NIHR portfolio study under the mentorship of a Local PI.</a:t>
            </a:r>
          </a:p>
          <a:p>
            <a:pPr marL="285750" indent="-285750">
              <a:lnSpc>
                <a:spcPct val="150000"/>
              </a:lnSpc>
              <a:buFont typeface="Arial" panose="020B0604020202020204" pitchFamily="34" charset="0"/>
              <a:buChar char="•"/>
            </a:pPr>
            <a:r>
              <a:rPr lang="en-GB" sz="2000"/>
              <a:t>Open to any doctor, nurse, or health professional willing to make a significant contribution to the conduct and delivery at a local level. </a:t>
            </a:r>
            <a:r>
              <a:rPr lang="en-GB" sz="2000" b="1">
                <a:solidFill>
                  <a:srgbClr val="00B050"/>
                </a:solidFill>
              </a:rPr>
              <a:t>We have confirmation from our Sponsor that you can be a non-medic. </a:t>
            </a:r>
          </a:p>
          <a:p>
            <a:pPr marL="285750" indent="-285750">
              <a:lnSpc>
                <a:spcPct val="150000"/>
              </a:lnSpc>
              <a:buFont typeface="Arial" panose="020B0604020202020204" pitchFamily="34" charset="0"/>
              <a:buChar char="•"/>
            </a:pPr>
            <a:r>
              <a:rPr lang="en-GB" sz="2000"/>
              <a:t>If there is anyone at your site interested in becoming an Associate PI, please let us know. </a:t>
            </a:r>
          </a:p>
        </p:txBody>
      </p:sp>
      <p:pic>
        <p:nvPicPr>
          <p:cNvPr id="3" name="Picture 2" descr="A blue letter with red text&#10;&#10;Description automatically generated">
            <a:extLst>
              <a:ext uri="{FF2B5EF4-FFF2-40B4-BE49-F238E27FC236}">
                <a16:creationId xmlns:a16="http://schemas.microsoft.com/office/drawing/2014/main" id="{C3E8B749-2971-AC92-68BD-2E25ED2C3DCC}"/>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8781683" y="160757"/>
            <a:ext cx="3289184" cy="783139"/>
          </a:xfrm>
          <a:prstGeom prst="rect">
            <a:avLst/>
          </a:prstGeom>
        </p:spPr>
      </p:pic>
      <p:pic>
        <p:nvPicPr>
          <p:cNvPr id="9" name="Picture 8">
            <a:extLst>
              <a:ext uri="{FF2B5EF4-FFF2-40B4-BE49-F238E27FC236}">
                <a16:creationId xmlns:a16="http://schemas.microsoft.com/office/drawing/2014/main" id="{B6925863-841C-BE02-723D-1A5F61D6E3D3}"/>
              </a:ext>
            </a:extLst>
          </p:cNvPr>
          <p:cNvPicPr>
            <a:picLocks noChangeAspect="1"/>
          </p:cNvPicPr>
          <p:nvPr/>
        </p:nvPicPr>
        <p:blipFill>
          <a:blip r:embed="rId4"/>
          <a:stretch>
            <a:fillRect/>
          </a:stretch>
        </p:blipFill>
        <p:spPr>
          <a:xfrm>
            <a:off x="5676432" y="123063"/>
            <a:ext cx="6515568" cy="1008985"/>
          </a:xfrm>
          <a:prstGeom prst="rect">
            <a:avLst/>
          </a:prstGeom>
        </p:spPr>
      </p:pic>
      <p:pic>
        <p:nvPicPr>
          <p:cNvPr id="7" name="Picture 6" descr="A hand holding a baby&#10;&#10;AI-generated content may be incorrect.">
            <a:extLst>
              <a:ext uri="{FF2B5EF4-FFF2-40B4-BE49-F238E27FC236}">
                <a16:creationId xmlns:a16="http://schemas.microsoft.com/office/drawing/2014/main" id="{B5F6DC59-3095-7758-BAA9-BCBB713B9DAD}"/>
              </a:ext>
            </a:extLst>
          </p:cNvPr>
          <p:cNvPicPr>
            <a:picLocks noChangeAspect="1"/>
          </p:cNvPicPr>
          <p:nvPr/>
        </p:nvPicPr>
        <p:blipFill>
          <a:blip r:embed="rId5" cstate="screen">
            <a:extLst>
              <a:ext uri="{28A0092B-C50C-407E-A947-70E740481C1C}">
                <a14:useLocalDpi xmlns:a14="http://schemas.microsoft.com/office/drawing/2010/main" val="0"/>
              </a:ext>
            </a:extLst>
          </a:blip>
          <a:srcRect/>
          <a:stretch>
            <a:fillRect/>
          </a:stretch>
        </p:blipFill>
        <p:spPr>
          <a:xfrm>
            <a:off x="-23814" y="0"/>
            <a:ext cx="1144632" cy="1016702"/>
          </a:xfrm>
          <a:prstGeom prst="rect">
            <a:avLst/>
          </a:prstGeom>
        </p:spPr>
      </p:pic>
      <p:sp>
        <p:nvSpPr>
          <p:cNvPr id="10" name="Footer Placeholder 1">
            <a:extLst>
              <a:ext uri="{FF2B5EF4-FFF2-40B4-BE49-F238E27FC236}">
                <a16:creationId xmlns:a16="http://schemas.microsoft.com/office/drawing/2014/main" id="{B9627219-57C5-F425-2729-DA8195069D3E}"/>
              </a:ext>
            </a:extLst>
          </p:cNvPr>
          <p:cNvSpPr txBox="1">
            <a:spLocks/>
          </p:cNvSpPr>
          <p:nvPr/>
        </p:nvSpPr>
        <p:spPr>
          <a:xfrm rot="16200000">
            <a:off x="-2156801" y="3515895"/>
            <a:ext cx="4848225"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GB" sz="1200" i="1">
                <a:solidFill>
                  <a:schemeClr val="bg1">
                    <a:lumMod val="10000"/>
                  </a:schemeClr>
                </a:solidFill>
              </a:rPr>
              <a:t>WPD 5.8_Site Initiation Visit Slide Set Template_V4.0_09-Oct-2025</a:t>
            </a:r>
          </a:p>
        </p:txBody>
      </p:sp>
    </p:spTree>
    <p:extLst>
      <p:ext uri="{BB962C8B-B14F-4D97-AF65-F5344CB8AC3E}">
        <p14:creationId xmlns:p14="http://schemas.microsoft.com/office/powerpoint/2010/main" val="23345042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DC228D-C679-F895-BF1A-66AE132EC20C}"/>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3D31FC74-F368-B257-A8E1-D5BEC1FB9972}"/>
              </a:ext>
            </a:extLst>
          </p:cNvPr>
          <p:cNvSpPr/>
          <p:nvPr/>
        </p:nvSpPr>
        <p:spPr>
          <a:xfrm>
            <a:off x="0" y="5868969"/>
            <a:ext cx="12192000" cy="1048997"/>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itle 8">
            <a:extLst>
              <a:ext uri="{FF2B5EF4-FFF2-40B4-BE49-F238E27FC236}">
                <a16:creationId xmlns:a16="http://schemas.microsoft.com/office/drawing/2014/main" id="{12D2CF81-2703-68DA-C9B6-837278E44DC3}"/>
              </a:ext>
            </a:extLst>
          </p:cNvPr>
          <p:cNvSpPr>
            <a:spLocks noGrp="1"/>
          </p:cNvSpPr>
          <p:nvPr>
            <p:ph type="ctrTitle"/>
          </p:nvPr>
        </p:nvSpPr>
        <p:spPr>
          <a:xfrm>
            <a:off x="869130" y="2081863"/>
            <a:ext cx="11499850" cy="1620837"/>
          </a:xfrm>
        </p:spPr>
        <p:txBody>
          <a:bodyPr>
            <a:normAutofit/>
          </a:bodyPr>
          <a:lstStyle/>
          <a:p>
            <a:r>
              <a:rPr lang="en-GB"/>
              <a:t>Monitoring</a:t>
            </a:r>
          </a:p>
        </p:txBody>
      </p:sp>
      <p:grpSp>
        <p:nvGrpSpPr>
          <p:cNvPr id="3" name="Group 2">
            <a:extLst>
              <a:ext uri="{FF2B5EF4-FFF2-40B4-BE49-F238E27FC236}">
                <a16:creationId xmlns:a16="http://schemas.microsoft.com/office/drawing/2014/main" id="{A06A4E8B-EE9A-E00A-2A04-9DFF7CEC4F52}"/>
              </a:ext>
            </a:extLst>
          </p:cNvPr>
          <p:cNvGrpSpPr/>
          <p:nvPr/>
        </p:nvGrpSpPr>
        <p:grpSpPr>
          <a:xfrm>
            <a:off x="-123323" y="5620417"/>
            <a:ext cx="12315323" cy="1395014"/>
            <a:chOff x="-123323" y="5675533"/>
            <a:chExt cx="12315323" cy="1395014"/>
          </a:xfrm>
        </p:grpSpPr>
        <p:sp>
          <p:nvSpPr>
            <p:cNvPr id="10" name="Rectangle 9">
              <a:extLst>
                <a:ext uri="{FF2B5EF4-FFF2-40B4-BE49-F238E27FC236}">
                  <a16:creationId xmlns:a16="http://schemas.microsoft.com/office/drawing/2014/main" id="{8F410891-34A1-07B3-1F6F-39DEA3DB7E4F}"/>
                </a:ext>
              </a:extLst>
            </p:cNvPr>
            <p:cNvSpPr/>
            <p:nvPr/>
          </p:nvSpPr>
          <p:spPr>
            <a:xfrm>
              <a:off x="0" y="5868969"/>
              <a:ext cx="12192000" cy="1048997"/>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1" name="Picture 10" descr="Blue text on a black background&#10;&#10;Description automatically generated">
              <a:extLst>
                <a:ext uri="{FF2B5EF4-FFF2-40B4-BE49-F238E27FC236}">
                  <a16:creationId xmlns:a16="http://schemas.microsoft.com/office/drawing/2014/main" id="{9C3DB392-B8EC-CE4B-2A1E-308A671C5D84}"/>
                </a:ext>
              </a:extLst>
            </p:cNvPr>
            <p:cNvPicPr>
              <a:picLocks noChangeAspect="1"/>
            </p:cNvPicPr>
            <p:nvPr/>
          </p:nvPicPr>
          <p:blipFill>
            <a:blip r:embed="rId3"/>
            <a:stretch>
              <a:fillRect/>
            </a:stretch>
          </p:blipFill>
          <p:spPr>
            <a:xfrm>
              <a:off x="10282236" y="5957176"/>
              <a:ext cx="1643064" cy="863970"/>
            </a:xfrm>
            <a:prstGeom prst="rect">
              <a:avLst/>
            </a:prstGeom>
          </p:spPr>
        </p:pic>
        <p:pic>
          <p:nvPicPr>
            <p:cNvPr id="12" name="Picture 11" descr="A logo of a baby in a hand&#10;&#10;AI-generated content may be incorrect.">
              <a:extLst>
                <a:ext uri="{FF2B5EF4-FFF2-40B4-BE49-F238E27FC236}">
                  <a16:creationId xmlns:a16="http://schemas.microsoft.com/office/drawing/2014/main" id="{5620C7CD-2D80-E3B9-1628-1DDAE793C7A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3323" y="5675533"/>
              <a:ext cx="1979196" cy="1395014"/>
            </a:xfrm>
            <a:prstGeom prst="rect">
              <a:avLst/>
            </a:prstGeom>
          </p:spPr>
        </p:pic>
        <p:pic>
          <p:nvPicPr>
            <p:cNvPr id="13" name="Picture 2" descr="University Hospitals of Derby and Burton NHS Foundation Trust – My Planned  Care NHS">
              <a:extLst>
                <a:ext uri="{FF2B5EF4-FFF2-40B4-BE49-F238E27FC236}">
                  <a16:creationId xmlns:a16="http://schemas.microsoft.com/office/drawing/2014/main" id="{7E3C17BF-D302-230C-5836-8ED2639E4445}"/>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20026" b="20449"/>
            <a:stretch>
              <a:fillRect/>
            </a:stretch>
          </p:blipFill>
          <p:spPr bwMode="auto">
            <a:xfrm>
              <a:off x="2065956" y="5868969"/>
              <a:ext cx="2592640" cy="1091503"/>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a:extLst>
                <a:ext uri="{FF2B5EF4-FFF2-40B4-BE49-F238E27FC236}">
                  <a16:creationId xmlns:a16="http://schemas.microsoft.com/office/drawing/2014/main" id="{63700B7A-BC19-189F-21D5-6B803B3EAEE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734061" y="6086288"/>
              <a:ext cx="3540723" cy="630249"/>
            </a:xfrm>
            <a:prstGeom prst="rect">
              <a:avLst/>
            </a:prstGeom>
            <a:noFill/>
            <a:extLst>
              <a:ext uri="{909E8E84-426E-40DD-AFC4-6F175D3DCCD1}">
                <a14:hiddenFill xmlns:a14="http://schemas.microsoft.com/office/drawing/2010/main">
                  <a:solidFill>
                    <a:srgbClr val="FFFFFF"/>
                  </a:solidFill>
                </a14:hiddenFill>
              </a:ext>
            </a:extLst>
          </p:spPr>
        </p:pic>
      </p:grpSp>
      <p:sp>
        <p:nvSpPr>
          <p:cNvPr id="4" name="Footer Placeholder 1">
            <a:extLst>
              <a:ext uri="{FF2B5EF4-FFF2-40B4-BE49-F238E27FC236}">
                <a16:creationId xmlns:a16="http://schemas.microsoft.com/office/drawing/2014/main" id="{54B9FF1C-1D52-FE38-E2A4-9C8CA831566C}"/>
              </a:ext>
            </a:extLst>
          </p:cNvPr>
          <p:cNvSpPr txBox="1">
            <a:spLocks/>
          </p:cNvSpPr>
          <p:nvPr/>
        </p:nvSpPr>
        <p:spPr>
          <a:xfrm rot="16200000">
            <a:off x="-2241550" y="3246437"/>
            <a:ext cx="4848225"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GB" sz="1200" i="1">
                <a:solidFill>
                  <a:schemeClr val="bg1"/>
                </a:solidFill>
              </a:rPr>
              <a:t>WPD 5.8_Site Initiation Visit Slide Set Template_V4.0_09-Oct-2025</a:t>
            </a:r>
          </a:p>
        </p:txBody>
      </p:sp>
    </p:spTree>
    <p:extLst>
      <p:ext uri="{BB962C8B-B14F-4D97-AF65-F5344CB8AC3E}">
        <p14:creationId xmlns:p14="http://schemas.microsoft.com/office/powerpoint/2010/main" val="3962590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CF23E0-4E52-1ECB-F755-DED2B5AD6807}"/>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AB03D55B-8BC9-A748-9530-CD35E81D2A37}"/>
              </a:ext>
            </a:extLst>
          </p:cNvPr>
          <p:cNvSpPr/>
          <p:nvPr/>
        </p:nvSpPr>
        <p:spPr>
          <a:xfrm>
            <a:off x="0" y="1274345"/>
            <a:ext cx="12192000" cy="5583655"/>
          </a:xfrm>
          <a:prstGeom prst="rect">
            <a:avLst/>
          </a:prstGeom>
          <a:solidFill>
            <a:srgbClr val="FCFBF8"/>
          </a:solidFill>
          <a:ln>
            <a:solidFill>
              <a:srgbClr val="FCFBF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itle 4">
            <a:extLst>
              <a:ext uri="{FF2B5EF4-FFF2-40B4-BE49-F238E27FC236}">
                <a16:creationId xmlns:a16="http://schemas.microsoft.com/office/drawing/2014/main" id="{40D1EB98-E0C4-C877-487B-FE19081A6314}"/>
              </a:ext>
            </a:extLst>
          </p:cNvPr>
          <p:cNvSpPr>
            <a:spLocks noGrp="1"/>
          </p:cNvSpPr>
          <p:nvPr>
            <p:ph type="title"/>
          </p:nvPr>
        </p:nvSpPr>
        <p:spPr>
          <a:xfrm>
            <a:off x="1325563" y="153472"/>
            <a:ext cx="10440987" cy="900000"/>
          </a:xfrm>
        </p:spPr>
        <p:txBody>
          <a:bodyPr>
            <a:normAutofit/>
          </a:bodyPr>
          <a:lstStyle/>
          <a:p>
            <a:r>
              <a:rPr lang="en-US"/>
              <a:t>Monitoring</a:t>
            </a:r>
          </a:p>
        </p:txBody>
      </p:sp>
      <p:sp>
        <p:nvSpPr>
          <p:cNvPr id="2" name="Slide Number Placeholder 1">
            <a:extLst>
              <a:ext uri="{FF2B5EF4-FFF2-40B4-BE49-F238E27FC236}">
                <a16:creationId xmlns:a16="http://schemas.microsoft.com/office/drawing/2014/main" id="{B140A3A8-7931-E4DA-F9FC-C70BEA1F215C}"/>
              </a:ext>
            </a:extLst>
          </p:cNvPr>
          <p:cNvSpPr>
            <a:spLocks noGrp="1"/>
          </p:cNvSpPr>
          <p:nvPr>
            <p:ph type="sldNum" sz="quarter" idx="4"/>
          </p:nvPr>
        </p:nvSpPr>
        <p:spPr/>
        <p:txBody>
          <a:bodyPr/>
          <a:lstStyle/>
          <a:p>
            <a:fld id="{820EACED-CA5D-B048-836B-BF30EF0E914A}" type="slidenum">
              <a:rPr lang="en-US" smtClean="0"/>
              <a:pPr/>
              <a:t>96</a:t>
            </a:fld>
            <a:endParaRPr lang="en-US"/>
          </a:p>
        </p:txBody>
      </p:sp>
      <p:sp>
        <p:nvSpPr>
          <p:cNvPr id="8" name="TextBox 7">
            <a:extLst>
              <a:ext uri="{FF2B5EF4-FFF2-40B4-BE49-F238E27FC236}">
                <a16:creationId xmlns:a16="http://schemas.microsoft.com/office/drawing/2014/main" id="{7B9F957B-142A-C083-EB80-61D87A377C1A}"/>
              </a:ext>
            </a:extLst>
          </p:cNvPr>
          <p:cNvSpPr txBox="1"/>
          <p:nvPr/>
        </p:nvSpPr>
        <p:spPr>
          <a:xfrm>
            <a:off x="907500" y="1713120"/>
            <a:ext cx="11163367" cy="3631763"/>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en-GB" sz="2000" b="1"/>
              <a:t>Central monitoring </a:t>
            </a:r>
            <a:r>
              <a:rPr lang="en-GB" sz="2000"/>
              <a:t>of the following data will be performed remotely by NCTU continuously throughout the trial:</a:t>
            </a:r>
          </a:p>
          <a:p>
            <a:pPr marL="742950" lvl="1" indent="-285750">
              <a:lnSpc>
                <a:spcPct val="150000"/>
              </a:lnSpc>
              <a:buFont typeface="Wingdings" panose="05000000000000000000" pitchFamily="2" charset="2"/>
              <a:buChar char="Ø"/>
            </a:pPr>
            <a:r>
              <a:rPr lang="en-GB" sz="2000"/>
              <a:t> Screening data</a:t>
            </a:r>
          </a:p>
          <a:p>
            <a:pPr marL="742950" lvl="1" indent="-285750">
              <a:lnSpc>
                <a:spcPct val="150000"/>
              </a:lnSpc>
              <a:buFont typeface="Wingdings" panose="05000000000000000000" pitchFamily="2" charset="2"/>
              <a:buChar char="Ø"/>
            </a:pPr>
            <a:r>
              <a:rPr lang="en-GB" sz="2000"/>
              <a:t> Informed consent forms </a:t>
            </a:r>
          </a:p>
          <a:p>
            <a:pPr marL="742950" lvl="1" indent="-285750">
              <a:lnSpc>
                <a:spcPct val="150000"/>
              </a:lnSpc>
              <a:buFont typeface="Wingdings" panose="05000000000000000000" pitchFamily="2" charset="2"/>
              <a:buChar char="Ø"/>
            </a:pPr>
            <a:r>
              <a:rPr lang="en-GB" sz="2000"/>
              <a:t> Eligibility checklists</a:t>
            </a:r>
          </a:p>
          <a:p>
            <a:pPr marL="742950" lvl="1" indent="-285750">
              <a:lnSpc>
                <a:spcPct val="150000"/>
              </a:lnSpc>
              <a:buFont typeface="Wingdings" panose="05000000000000000000" pitchFamily="2" charset="2"/>
              <a:buChar char="Ø"/>
            </a:pPr>
            <a:r>
              <a:rPr lang="en-GB" sz="2000"/>
              <a:t> eCRF data</a:t>
            </a:r>
          </a:p>
          <a:p>
            <a:pPr marL="285750" indent="-285750">
              <a:lnSpc>
                <a:spcPct val="150000"/>
              </a:lnSpc>
              <a:buFont typeface="Arial" panose="020B0604020202020204" pitchFamily="34" charset="0"/>
              <a:buChar char="•"/>
            </a:pPr>
            <a:r>
              <a:rPr lang="en-GB" sz="2000"/>
              <a:t>All monitoring queries will be communicated by email. </a:t>
            </a:r>
          </a:p>
          <a:p>
            <a:endParaRPr lang="en-GB" sz="2000"/>
          </a:p>
        </p:txBody>
      </p:sp>
      <p:pic>
        <p:nvPicPr>
          <p:cNvPr id="7" name="Picture 6" descr="A hand holding a baby&#10;&#10;AI-generated content may be incorrect.">
            <a:extLst>
              <a:ext uri="{FF2B5EF4-FFF2-40B4-BE49-F238E27FC236}">
                <a16:creationId xmlns:a16="http://schemas.microsoft.com/office/drawing/2014/main" id="{3932F73B-53B3-1497-79D9-47C84855E945}"/>
              </a:ext>
            </a:extLst>
          </p:cNvPr>
          <p:cNvPicPr>
            <a:picLocks noChangeAspect="1"/>
          </p:cNvPicPr>
          <p:nvPr/>
        </p:nvPicPr>
        <p:blipFill>
          <a:blip r:embed="rId3" cstate="screen">
            <a:extLst>
              <a:ext uri="{28A0092B-C50C-407E-A947-70E740481C1C}">
                <a14:useLocalDpi xmlns:a14="http://schemas.microsoft.com/office/drawing/2010/main" val="0"/>
              </a:ext>
            </a:extLst>
          </a:blip>
          <a:srcRect/>
          <a:stretch>
            <a:fillRect/>
          </a:stretch>
        </p:blipFill>
        <p:spPr>
          <a:xfrm>
            <a:off x="-23814" y="0"/>
            <a:ext cx="1144632" cy="1016702"/>
          </a:xfrm>
          <a:prstGeom prst="rect">
            <a:avLst/>
          </a:prstGeom>
        </p:spPr>
      </p:pic>
      <p:sp>
        <p:nvSpPr>
          <p:cNvPr id="3" name="Footer Placeholder 1">
            <a:extLst>
              <a:ext uri="{FF2B5EF4-FFF2-40B4-BE49-F238E27FC236}">
                <a16:creationId xmlns:a16="http://schemas.microsoft.com/office/drawing/2014/main" id="{9783C67A-504D-B3EE-DDE7-2D5EBA249299}"/>
              </a:ext>
            </a:extLst>
          </p:cNvPr>
          <p:cNvSpPr txBox="1">
            <a:spLocks/>
          </p:cNvSpPr>
          <p:nvPr/>
        </p:nvSpPr>
        <p:spPr>
          <a:xfrm rot="16200000">
            <a:off x="-2156801" y="3515895"/>
            <a:ext cx="4848225"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GB" sz="1200" i="1">
                <a:solidFill>
                  <a:schemeClr val="bg1">
                    <a:lumMod val="10000"/>
                  </a:schemeClr>
                </a:solidFill>
              </a:rPr>
              <a:t>WPD 5.8_Site Initiation Visit Slide Set Template_V4.0_09-Oct-2025</a:t>
            </a:r>
          </a:p>
        </p:txBody>
      </p:sp>
    </p:spTree>
    <p:extLst>
      <p:ext uri="{BB962C8B-B14F-4D97-AF65-F5344CB8AC3E}">
        <p14:creationId xmlns:p14="http://schemas.microsoft.com/office/powerpoint/2010/main" val="36798614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4E46B1-A627-38D1-0742-235EDBB85888}"/>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A21B667E-70E9-E207-4860-857C594B3BE5}"/>
              </a:ext>
            </a:extLst>
          </p:cNvPr>
          <p:cNvSpPr/>
          <p:nvPr/>
        </p:nvSpPr>
        <p:spPr>
          <a:xfrm>
            <a:off x="0" y="1274345"/>
            <a:ext cx="12192000" cy="5583655"/>
          </a:xfrm>
          <a:prstGeom prst="rect">
            <a:avLst/>
          </a:prstGeom>
          <a:solidFill>
            <a:srgbClr val="FCFBF8"/>
          </a:solidFill>
          <a:ln>
            <a:solidFill>
              <a:srgbClr val="FCFBF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itle 4">
            <a:extLst>
              <a:ext uri="{FF2B5EF4-FFF2-40B4-BE49-F238E27FC236}">
                <a16:creationId xmlns:a16="http://schemas.microsoft.com/office/drawing/2014/main" id="{37D6213D-BC04-26FC-6547-8C34876E1E30}"/>
              </a:ext>
            </a:extLst>
          </p:cNvPr>
          <p:cNvSpPr>
            <a:spLocks noGrp="1"/>
          </p:cNvSpPr>
          <p:nvPr>
            <p:ph type="title"/>
          </p:nvPr>
        </p:nvSpPr>
        <p:spPr>
          <a:xfrm>
            <a:off x="1325563" y="153472"/>
            <a:ext cx="10440987" cy="900000"/>
          </a:xfrm>
        </p:spPr>
        <p:txBody>
          <a:bodyPr>
            <a:normAutofit/>
          </a:bodyPr>
          <a:lstStyle/>
          <a:p>
            <a:r>
              <a:rPr lang="en-US"/>
              <a:t>Monitoring</a:t>
            </a:r>
          </a:p>
        </p:txBody>
      </p:sp>
      <p:sp>
        <p:nvSpPr>
          <p:cNvPr id="2" name="Slide Number Placeholder 1">
            <a:extLst>
              <a:ext uri="{FF2B5EF4-FFF2-40B4-BE49-F238E27FC236}">
                <a16:creationId xmlns:a16="http://schemas.microsoft.com/office/drawing/2014/main" id="{8379AF70-44AA-1F5C-B80F-059BE926E023}"/>
              </a:ext>
            </a:extLst>
          </p:cNvPr>
          <p:cNvSpPr>
            <a:spLocks noGrp="1"/>
          </p:cNvSpPr>
          <p:nvPr>
            <p:ph type="sldNum" sz="quarter" idx="4"/>
          </p:nvPr>
        </p:nvSpPr>
        <p:spPr/>
        <p:txBody>
          <a:bodyPr/>
          <a:lstStyle/>
          <a:p>
            <a:fld id="{820EACED-CA5D-B048-836B-BF30EF0E914A}" type="slidenum">
              <a:rPr lang="en-US" smtClean="0"/>
              <a:pPr/>
              <a:t>97</a:t>
            </a:fld>
            <a:endParaRPr lang="en-US"/>
          </a:p>
        </p:txBody>
      </p:sp>
      <p:sp>
        <p:nvSpPr>
          <p:cNvPr id="8" name="TextBox 7">
            <a:extLst>
              <a:ext uri="{FF2B5EF4-FFF2-40B4-BE49-F238E27FC236}">
                <a16:creationId xmlns:a16="http://schemas.microsoft.com/office/drawing/2014/main" id="{7C83A3E8-149C-4E06-7412-FE9F2C7FF482}"/>
              </a:ext>
            </a:extLst>
          </p:cNvPr>
          <p:cNvSpPr txBox="1"/>
          <p:nvPr/>
        </p:nvSpPr>
        <p:spPr>
          <a:xfrm>
            <a:off x="907500" y="1713120"/>
            <a:ext cx="11163367" cy="4555093"/>
          </a:xfrm>
          <a:prstGeom prst="rect">
            <a:avLst/>
          </a:prstGeom>
          <a:noFill/>
        </p:spPr>
        <p:txBody>
          <a:bodyPr wrap="square" rtlCol="0">
            <a:spAutoFit/>
          </a:bodyPr>
          <a:lstStyle/>
          <a:p>
            <a:pPr marL="342900" indent="-342900">
              <a:lnSpc>
                <a:spcPct val="150000"/>
              </a:lnSpc>
              <a:buFont typeface="Arial" panose="020B0604020202020204" pitchFamily="34" charset="0"/>
              <a:buChar char="•"/>
            </a:pPr>
            <a:r>
              <a:rPr lang="en-GB" sz="2000" b="1"/>
              <a:t>On site monitoring: </a:t>
            </a:r>
          </a:p>
          <a:p>
            <a:pPr marL="800100" lvl="1" indent="-342900">
              <a:lnSpc>
                <a:spcPct val="150000"/>
              </a:lnSpc>
              <a:buFont typeface="Wingdings" panose="05000000000000000000" pitchFamily="2" charset="2"/>
              <a:buChar char="Ø"/>
            </a:pPr>
            <a:r>
              <a:rPr lang="en-GB" sz="2000"/>
              <a:t>Routine visits will take place for the first 3 sites after either 3 months or 3 participants (whichever is first), with a focus on: consent, samples, drug accountability and protocol compliance. </a:t>
            </a:r>
          </a:p>
          <a:p>
            <a:pPr marL="800100" lvl="1" indent="-342900">
              <a:lnSpc>
                <a:spcPct val="150000"/>
              </a:lnSpc>
              <a:buFont typeface="Wingdings" panose="05000000000000000000" pitchFamily="2" charset="2"/>
              <a:buChar char="Ø"/>
            </a:pPr>
            <a:r>
              <a:rPr lang="en-GB" sz="2000"/>
              <a:t>Triggered visits will take place if concerns are identified through central monitoring, based on trigger thresholds. These may include focused checks and staff training. </a:t>
            </a:r>
          </a:p>
          <a:p>
            <a:pPr marL="342900" indent="-342900">
              <a:lnSpc>
                <a:spcPct val="150000"/>
              </a:lnSpc>
              <a:buFont typeface="Arial" panose="020B0604020202020204" pitchFamily="34" charset="0"/>
              <a:buChar char="•"/>
            </a:pPr>
            <a:r>
              <a:rPr lang="en-GB" sz="2000" b="1"/>
              <a:t>Remote monitoring: </a:t>
            </a:r>
          </a:p>
          <a:p>
            <a:pPr marL="800100" lvl="1" indent="-342900">
              <a:lnSpc>
                <a:spcPct val="150000"/>
              </a:lnSpc>
              <a:buFont typeface="Wingdings" panose="05000000000000000000" pitchFamily="2" charset="2"/>
              <a:buChar char="Ø"/>
            </a:pPr>
            <a:r>
              <a:rPr lang="en-GB" sz="2000"/>
              <a:t>For the remaining sites, monitoring will be structure via MS Teams meetings. This will involve reviewing the same documentation as above. </a:t>
            </a:r>
          </a:p>
          <a:p>
            <a:endParaRPr lang="en-GB" sz="2000"/>
          </a:p>
        </p:txBody>
      </p:sp>
      <p:pic>
        <p:nvPicPr>
          <p:cNvPr id="7" name="Picture 6" descr="A hand holding a baby&#10;&#10;AI-generated content may be incorrect.">
            <a:extLst>
              <a:ext uri="{FF2B5EF4-FFF2-40B4-BE49-F238E27FC236}">
                <a16:creationId xmlns:a16="http://schemas.microsoft.com/office/drawing/2014/main" id="{5D24E686-31FE-6D90-6FE2-67753D951E23}"/>
              </a:ext>
            </a:extLst>
          </p:cNvPr>
          <p:cNvPicPr>
            <a:picLocks noChangeAspect="1"/>
          </p:cNvPicPr>
          <p:nvPr/>
        </p:nvPicPr>
        <p:blipFill>
          <a:blip r:embed="rId3" cstate="screen">
            <a:extLst>
              <a:ext uri="{28A0092B-C50C-407E-A947-70E740481C1C}">
                <a14:useLocalDpi xmlns:a14="http://schemas.microsoft.com/office/drawing/2010/main" val="0"/>
              </a:ext>
            </a:extLst>
          </a:blip>
          <a:srcRect/>
          <a:stretch>
            <a:fillRect/>
          </a:stretch>
        </p:blipFill>
        <p:spPr>
          <a:xfrm>
            <a:off x="-23814" y="0"/>
            <a:ext cx="1144632" cy="1016702"/>
          </a:xfrm>
          <a:prstGeom prst="rect">
            <a:avLst/>
          </a:prstGeom>
        </p:spPr>
      </p:pic>
      <p:sp>
        <p:nvSpPr>
          <p:cNvPr id="3" name="Footer Placeholder 1">
            <a:extLst>
              <a:ext uri="{FF2B5EF4-FFF2-40B4-BE49-F238E27FC236}">
                <a16:creationId xmlns:a16="http://schemas.microsoft.com/office/drawing/2014/main" id="{8117BCFB-0DBD-E3F0-91BB-DCD1878FCE6D}"/>
              </a:ext>
            </a:extLst>
          </p:cNvPr>
          <p:cNvSpPr txBox="1">
            <a:spLocks/>
          </p:cNvSpPr>
          <p:nvPr/>
        </p:nvSpPr>
        <p:spPr>
          <a:xfrm rot="16200000">
            <a:off x="-2156801" y="3515895"/>
            <a:ext cx="4848225"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GB" sz="1200" i="1">
                <a:solidFill>
                  <a:schemeClr val="bg1">
                    <a:lumMod val="10000"/>
                  </a:schemeClr>
                </a:solidFill>
              </a:rPr>
              <a:t>WPD 5.8_Site Initiation Visit Slide Set Template_V4.0_09-Oct-2025</a:t>
            </a:r>
          </a:p>
        </p:txBody>
      </p:sp>
    </p:spTree>
    <p:extLst>
      <p:ext uri="{BB962C8B-B14F-4D97-AF65-F5344CB8AC3E}">
        <p14:creationId xmlns:p14="http://schemas.microsoft.com/office/powerpoint/2010/main" val="41377230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A0F094-E5D1-8CD8-BBB8-3C8682466D20}"/>
            </a:ext>
          </a:extLst>
        </p:cNvPr>
        <p:cNvGrpSpPr/>
        <p:nvPr/>
      </p:nvGrpSpPr>
      <p:grpSpPr>
        <a:xfrm>
          <a:off x="0" y="0"/>
          <a:ext cx="0" cy="0"/>
          <a:chOff x="0" y="0"/>
          <a:chExt cx="0" cy="0"/>
        </a:xfrm>
      </p:grpSpPr>
      <p:sp>
        <p:nvSpPr>
          <p:cNvPr id="9" name="Title 8">
            <a:extLst>
              <a:ext uri="{FF2B5EF4-FFF2-40B4-BE49-F238E27FC236}">
                <a16:creationId xmlns:a16="http://schemas.microsoft.com/office/drawing/2014/main" id="{4A7EE038-02CB-F0EF-F656-5C8522FF4D4E}"/>
              </a:ext>
            </a:extLst>
          </p:cNvPr>
          <p:cNvSpPr>
            <a:spLocks noGrp="1"/>
          </p:cNvSpPr>
          <p:nvPr>
            <p:ph type="ctrTitle"/>
          </p:nvPr>
        </p:nvSpPr>
        <p:spPr>
          <a:xfrm>
            <a:off x="869130" y="2081863"/>
            <a:ext cx="11499850" cy="1620837"/>
          </a:xfrm>
        </p:spPr>
        <p:txBody>
          <a:bodyPr>
            <a:normAutofit/>
          </a:bodyPr>
          <a:lstStyle/>
          <a:p>
            <a:r>
              <a:rPr lang="en-GB"/>
              <a:t>Site training pack</a:t>
            </a:r>
          </a:p>
        </p:txBody>
      </p:sp>
      <p:grpSp>
        <p:nvGrpSpPr>
          <p:cNvPr id="3" name="Group 2">
            <a:extLst>
              <a:ext uri="{FF2B5EF4-FFF2-40B4-BE49-F238E27FC236}">
                <a16:creationId xmlns:a16="http://schemas.microsoft.com/office/drawing/2014/main" id="{D05DF655-6EEA-E945-C135-63EFE4025574}"/>
              </a:ext>
            </a:extLst>
          </p:cNvPr>
          <p:cNvGrpSpPr/>
          <p:nvPr/>
        </p:nvGrpSpPr>
        <p:grpSpPr>
          <a:xfrm>
            <a:off x="-123323" y="5620417"/>
            <a:ext cx="12315323" cy="1395014"/>
            <a:chOff x="-123323" y="5675533"/>
            <a:chExt cx="12315323" cy="1395014"/>
          </a:xfrm>
        </p:grpSpPr>
        <p:sp>
          <p:nvSpPr>
            <p:cNvPr id="10" name="Rectangle 9">
              <a:extLst>
                <a:ext uri="{FF2B5EF4-FFF2-40B4-BE49-F238E27FC236}">
                  <a16:creationId xmlns:a16="http://schemas.microsoft.com/office/drawing/2014/main" id="{4A1C1E32-C12C-6B51-8284-156FD02376A5}"/>
                </a:ext>
              </a:extLst>
            </p:cNvPr>
            <p:cNvSpPr/>
            <p:nvPr/>
          </p:nvSpPr>
          <p:spPr>
            <a:xfrm>
              <a:off x="0" y="5868969"/>
              <a:ext cx="12192000" cy="1048997"/>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1" name="Picture 10" descr="Blue text on a black background&#10;&#10;Description automatically generated">
              <a:extLst>
                <a:ext uri="{FF2B5EF4-FFF2-40B4-BE49-F238E27FC236}">
                  <a16:creationId xmlns:a16="http://schemas.microsoft.com/office/drawing/2014/main" id="{CF07157B-519F-ECA6-5C24-F50506AC316D}"/>
                </a:ext>
              </a:extLst>
            </p:cNvPr>
            <p:cNvPicPr>
              <a:picLocks noChangeAspect="1"/>
            </p:cNvPicPr>
            <p:nvPr/>
          </p:nvPicPr>
          <p:blipFill>
            <a:blip r:embed="rId3"/>
            <a:stretch>
              <a:fillRect/>
            </a:stretch>
          </p:blipFill>
          <p:spPr>
            <a:xfrm>
              <a:off x="10282236" y="5957176"/>
              <a:ext cx="1643064" cy="863970"/>
            </a:xfrm>
            <a:prstGeom prst="rect">
              <a:avLst/>
            </a:prstGeom>
          </p:spPr>
        </p:pic>
        <p:pic>
          <p:nvPicPr>
            <p:cNvPr id="12" name="Picture 11" descr="A logo of a baby in a hand&#10;&#10;AI-generated content may be incorrect.">
              <a:extLst>
                <a:ext uri="{FF2B5EF4-FFF2-40B4-BE49-F238E27FC236}">
                  <a16:creationId xmlns:a16="http://schemas.microsoft.com/office/drawing/2014/main" id="{9C015E70-4398-AC85-90D7-B68ED9D6765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3323" y="5675533"/>
              <a:ext cx="1979196" cy="1395014"/>
            </a:xfrm>
            <a:prstGeom prst="rect">
              <a:avLst/>
            </a:prstGeom>
          </p:spPr>
        </p:pic>
        <p:pic>
          <p:nvPicPr>
            <p:cNvPr id="13" name="Picture 2" descr="University Hospitals of Derby and Burton NHS Foundation Trust – My Planned  Care NHS">
              <a:extLst>
                <a:ext uri="{FF2B5EF4-FFF2-40B4-BE49-F238E27FC236}">
                  <a16:creationId xmlns:a16="http://schemas.microsoft.com/office/drawing/2014/main" id="{8F1DF2C8-D92B-51F2-630B-428EBD1E289F}"/>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20026" b="20449"/>
            <a:stretch>
              <a:fillRect/>
            </a:stretch>
          </p:blipFill>
          <p:spPr bwMode="auto">
            <a:xfrm>
              <a:off x="2065956" y="5868969"/>
              <a:ext cx="2592640" cy="1091503"/>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a:extLst>
                <a:ext uri="{FF2B5EF4-FFF2-40B4-BE49-F238E27FC236}">
                  <a16:creationId xmlns:a16="http://schemas.microsoft.com/office/drawing/2014/main" id="{EF759E24-B4CB-E087-77B3-DFF486CB1D8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734061" y="6086288"/>
              <a:ext cx="3540723" cy="630249"/>
            </a:xfrm>
            <a:prstGeom prst="rect">
              <a:avLst/>
            </a:prstGeom>
            <a:noFill/>
            <a:extLst>
              <a:ext uri="{909E8E84-426E-40DD-AFC4-6F175D3DCCD1}">
                <a14:hiddenFill xmlns:a14="http://schemas.microsoft.com/office/drawing/2010/main">
                  <a:solidFill>
                    <a:srgbClr val="FFFFFF"/>
                  </a:solidFill>
                </a14:hiddenFill>
              </a:ext>
            </a:extLst>
          </p:spPr>
        </p:pic>
      </p:grpSp>
      <p:sp>
        <p:nvSpPr>
          <p:cNvPr id="4" name="Footer Placeholder 1">
            <a:extLst>
              <a:ext uri="{FF2B5EF4-FFF2-40B4-BE49-F238E27FC236}">
                <a16:creationId xmlns:a16="http://schemas.microsoft.com/office/drawing/2014/main" id="{96815121-C90C-4B6D-C94E-2CE52609CC6F}"/>
              </a:ext>
            </a:extLst>
          </p:cNvPr>
          <p:cNvSpPr txBox="1">
            <a:spLocks/>
          </p:cNvSpPr>
          <p:nvPr/>
        </p:nvSpPr>
        <p:spPr>
          <a:xfrm rot="16200000">
            <a:off x="-2241550" y="3246437"/>
            <a:ext cx="4848225"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GB" sz="1200" i="1">
                <a:solidFill>
                  <a:schemeClr val="bg1"/>
                </a:solidFill>
              </a:rPr>
              <a:t>WPD 5.8_Site Initiation Visit Slide Set Template_V4.0_09-Oct-2025</a:t>
            </a:r>
          </a:p>
        </p:txBody>
      </p:sp>
    </p:spTree>
    <p:extLst>
      <p:ext uri="{BB962C8B-B14F-4D97-AF65-F5344CB8AC3E}">
        <p14:creationId xmlns:p14="http://schemas.microsoft.com/office/powerpoint/2010/main" val="25753522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8A4309-7E28-1CB4-2EA1-C4BB39D07633}"/>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27B51584-C4F8-EDC3-C297-B9AC9195F37C}"/>
              </a:ext>
            </a:extLst>
          </p:cNvPr>
          <p:cNvSpPr/>
          <p:nvPr/>
        </p:nvSpPr>
        <p:spPr>
          <a:xfrm>
            <a:off x="0" y="1274345"/>
            <a:ext cx="12192000" cy="5583655"/>
          </a:xfrm>
          <a:prstGeom prst="rect">
            <a:avLst/>
          </a:prstGeom>
          <a:solidFill>
            <a:srgbClr val="FCFBF8"/>
          </a:solidFill>
          <a:ln>
            <a:solidFill>
              <a:srgbClr val="FCFBF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itle 4">
            <a:extLst>
              <a:ext uri="{FF2B5EF4-FFF2-40B4-BE49-F238E27FC236}">
                <a16:creationId xmlns:a16="http://schemas.microsoft.com/office/drawing/2014/main" id="{4AC8D239-BABC-3DC3-E47D-B7F8C33E8F74}"/>
              </a:ext>
            </a:extLst>
          </p:cNvPr>
          <p:cNvSpPr>
            <a:spLocks noGrp="1"/>
          </p:cNvSpPr>
          <p:nvPr>
            <p:ph type="title"/>
          </p:nvPr>
        </p:nvSpPr>
        <p:spPr>
          <a:xfrm>
            <a:off x="1325563" y="153472"/>
            <a:ext cx="10440987" cy="900000"/>
          </a:xfrm>
        </p:spPr>
        <p:txBody>
          <a:bodyPr>
            <a:normAutofit/>
          </a:bodyPr>
          <a:lstStyle/>
          <a:p>
            <a:r>
              <a:rPr lang="en-US"/>
              <a:t>Site training pack</a:t>
            </a:r>
          </a:p>
        </p:txBody>
      </p:sp>
      <p:sp>
        <p:nvSpPr>
          <p:cNvPr id="2" name="Slide Number Placeholder 1">
            <a:extLst>
              <a:ext uri="{FF2B5EF4-FFF2-40B4-BE49-F238E27FC236}">
                <a16:creationId xmlns:a16="http://schemas.microsoft.com/office/drawing/2014/main" id="{BCA2F82D-9A71-C810-3FEC-26D30CBC383C}"/>
              </a:ext>
            </a:extLst>
          </p:cNvPr>
          <p:cNvSpPr>
            <a:spLocks noGrp="1"/>
          </p:cNvSpPr>
          <p:nvPr>
            <p:ph type="sldNum" sz="quarter" idx="4"/>
          </p:nvPr>
        </p:nvSpPr>
        <p:spPr/>
        <p:txBody>
          <a:bodyPr/>
          <a:lstStyle/>
          <a:p>
            <a:fld id="{820EACED-CA5D-B048-836B-BF30EF0E914A}" type="slidenum">
              <a:rPr lang="en-US" smtClean="0"/>
              <a:pPr/>
              <a:t>99</a:t>
            </a:fld>
            <a:endParaRPr lang="en-US"/>
          </a:p>
        </p:txBody>
      </p:sp>
      <p:sp>
        <p:nvSpPr>
          <p:cNvPr id="8" name="TextBox 7">
            <a:extLst>
              <a:ext uri="{FF2B5EF4-FFF2-40B4-BE49-F238E27FC236}">
                <a16:creationId xmlns:a16="http://schemas.microsoft.com/office/drawing/2014/main" id="{5178652D-B902-592A-2FE4-6DF6B47CB92C}"/>
              </a:ext>
            </a:extLst>
          </p:cNvPr>
          <p:cNvSpPr txBox="1"/>
          <p:nvPr/>
        </p:nvSpPr>
        <p:spPr>
          <a:xfrm>
            <a:off x="907500" y="1713120"/>
            <a:ext cx="11163367" cy="4190314"/>
          </a:xfrm>
          <a:prstGeom prst="rect">
            <a:avLst/>
          </a:prstGeom>
          <a:noFill/>
        </p:spPr>
        <p:txBody>
          <a:bodyPr wrap="square" rtlCol="0">
            <a:spAutoFit/>
          </a:bodyPr>
          <a:lstStyle/>
          <a:p>
            <a:pPr>
              <a:lnSpc>
                <a:spcPct val="150000"/>
              </a:lnSpc>
            </a:pPr>
            <a:r>
              <a:rPr lang="en-GB" sz="2000" b="1" dirty="0">
                <a:solidFill>
                  <a:srgbClr val="BE8FC3"/>
                </a:solidFill>
              </a:rPr>
              <a:t>Documents provided</a:t>
            </a:r>
          </a:p>
          <a:p>
            <a:pPr marL="342900" indent="-342900">
              <a:lnSpc>
                <a:spcPct val="150000"/>
              </a:lnSpc>
              <a:buClr>
                <a:srgbClr val="00B050"/>
              </a:buClr>
              <a:buFont typeface="Wingdings" panose="05000000000000000000" pitchFamily="2" charset="2"/>
              <a:buChar char="ü"/>
            </a:pPr>
            <a:r>
              <a:rPr lang="en-GB" sz="2000" dirty="0"/>
              <a:t>Adverse event reporting guidance</a:t>
            </a:r>
          </a:p>
          <a:p>
            <a:pPr marL="342900" indent="-342900">
              <a:lnSpc>
                <a:spcPct val="150000"/>
              </a:lnSpc>
              <a:buClr>
                <a:srgbClr val="00B050"/>
              </a:buClr>
              <a:buFont typeface="Wingdings" panose="05000000000000000000" pitchFamily="2" charset="2"/>
              <a:buChar char="ü"/>
            </a:pPr>
            <a:r>
              <a:rPr lang="en-GB" sz="2000" dirty="0"/>
              <a:t>N-PASS training</a:t>
            </a:r>
          </a:p>
          <a:p>
            <a:pPr marL="342900" indent="-342900">
              <a:lnSpc>
                <a:spcPct val="150000"/>
              </a:lnSpc>
              <a:buClr>
                <a:srgbClr val="00B050"/>
              </a:buClr>
              <a:buFont typeface="Wingdings" panose="05000000000000000000" pitchFamily="2" charset="2"/>
              <a:buChar char="ü"/>
            </a:pPr>
            <a:r>
              <a:rPr lang="en-GB" sz="2000" dirty="0"/>
              <a:t>Morphine reduction guidance</a:t>
            </a:r>
          </a:p>
          <a:p>
            <a:pPr marL="342900" indent="-342900">
              <a:lnSpc>
                <a:spcPct val="150000"/>
              </a:lnSpc>
              <a:buClr>
                <a:srgbClr val="00B050"/>
              </a:buClr>
              <a:buFont typeface="Wingdings" panose="05000000000000000000" pitchFamily="2" charset="2"/>
              <a:buChar char="ü"/>
            </a:pPr>
            <a:r>
              <a:rPr lang="en-GB" sz="2000" dirty="0"/>
              <a:t>Randomisation and treatment pack allocation guidance</a:t>
            </a:r>
          </a:p>
          <a:p>
            <a:pPr marL="342900" indent="-342900">
              <a:lnSpc>
                <a:spcPct val="150000"/>
              </a:lnSpc>
              <a:buClr>
                <a:srgbClr val="00B050"/>
              </a:buClr>
              <a:buFont typeface="Wingdings" panose="05000000000000000000" pitchFamily="2" charset="2"/>
              <a:buChar char="ü"/>
            </a:pPr>
            <a:r>
              <a:rPr lang="en-GB" sz="2000" dirty="0"/>
              <a:t>Pharmacokinetics blood sampling manual</a:t>
            </a:r>
          </a:p>
          <a:p>
            <a:pPr marL="342900" indent="-342900">
              <a:lnSpc>
                <a:spcPct val="150000"/>
              </a:lnSpc>
              <a:buClr>
                <a:srgbClr val="00B050"/>
              </a:buClr>
              <a:buFont typeface="Wingdings" panose="05000000000000000000" pitchFamily="2" charset="2"/>
              <a:buChar char="ü"/>
            </a:pPr>
            <a:r>
              <a:rPr lang="en-GB" sz="2000" dirty="0" err="1"/>
              <a:t>REDCap</a:t>
            </a:r>
            <a:r>
              <a:rPr lang="en-GB" sz="2000" dirty="0"/>
              <a:t> site admin guidance</a:t>
            </a:r>
          </a:p>
          <a:p>
            <a:pPr marL="342900" indent="-342900">
              <a:lnSpc>
                <a:spcPct val="150000"/>
              </a:lnSpc>
              <a:buClr>
                <a:srgbClr val="00B050"/>
              </a:buClr>
              <a:buFont typeface="Wingdings" panose="05000000000000000000" pitchFamily="2" charset="2"/>
              <a:buChar char="ü"/>
            </a:pPr>
            <a:r>
              <a:rPr lang="en-GB" sz="2000" dirty="0"/>
              <a:t>Screening log training</a:t>
            </a:r>
          </a:p>
          <a:p>
            <a:pPr>
              <a:lnSpc>
                <a:spcPct val="150000"/>
              </a:lnSpc>
            </a:pPr>
            <a:endParaRPr lang="en-GB" sz="2000" dirty="0"/>
          </a:p>
        </p:txBody>
      </p:sp>
      <p:pic>
        <p:nvPicPr>
          <p:cNvPr id="7" name="Picture 6" descr="A hand holding a baby&#10;&#10;AI-generated content may be incorrect.">
            <a:extLst>
              <a:ext uri="{FF2B5EF4-FFF2-40B4-BE49-F238E27FC236}">
                <a16:creationId xmlns:a16="http://schemas.microsoft.com/office/drawing/2014/main" id="{87B1F4F9-E78D-C9DF-06FB-7D743455296F}"/>
              </a:ext>
            </a:extLst>
          </p:cNvPr>
          <p:cNvPicPr>
            <a:picLocks noChangeAspect="1"/>
          </p:cNvPicPr>
          <p:nvPr/>
        </p:nvPicPr>
        <p:blipFill>
          <a:blip r:embed="rId3" cstate="screen">
            <a:extLst>
              <a:ext uri="{28A0092B-C50C-407E-A947-70E740481C1C}">
                <a14:useLocalDpi xmlns:a14="http://schemas.microsoft.com/office/drawing/2010/main" val="0"/>
              </a:ext>
            </a:extLst>
          </a:blip>
          <a:srcRect/>
          <a:stretch>
            <a:fillRect/>
          </a:stretch>
        </p:blipFill>
        <p:spPr>
          <a:xfrm>
            <a:off x="-23814" y="0"/>
            <a:ext cx="1144632" cy="1016702"/>
          </a:xfrm>
          <a:prstGeom prst="rect">
            <a:avLst/>
          </a:prstGeom>
        </p:spPr>
      </p:pic>
      <p:sp>
        <p:nvSpPr>
          <p:cNvPr id="3" name="Footer Placeholder 1">
            <a:extLst>
              <a:ext uri="{FF2B5EF4-FFF2-40B4-BE49-F238E27FC236}">
                <a16:creationId xmlns:a16="http://schemas.microsoft.com/office/drawing/2014/main" id="{4E7B7E6F-9779-A0B3-2888-C078522D8AF6}"/>
              </a:ext>
            </a:extLst>
          </p:cNvPr>
          <p:cNvSpPr txBox="1">
            <a:spLocks/>
          </p:cNvSpPr>
          <p:nvPr/>
        </p:nvSpPr>
        <p:spPr>
          <a:xfrm rot="16200000">
            <a:off x="-2156801" y="3515895"/>
            <a:ext cx="4848225"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GB" sz="1200" i="1">
                <a:solidFill>
                  <a:schemeClr val="bg1">
                    <a:lumMod val="10000"/>
                  </a:schemeClr>
                </a:solidFill>
              </a:rPr>
              <a:t>WPD 5.8_Site Initiation Visit Slide Set Template_V4.0_09-Oct-2025</a:t>
            </a:r>
          </a:p>
        </p:txBody>
      </p:sp>
    </p:spTree>
    <p:extLst>
      <p:ext uri="{BB962C8B-B14F-4D97-AF65-F5344CB8AC3E}">
        <p14:creationId xmlns:p14="http://schemas.microsoft.com/office/powerpoint/2010/main" val="32771732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F0DCA0-5F0C-F522-BA60-45FC8A1F64F1}"/>
            </a:ext>
          </a:extLst>
        </p:cNvPr>
        <p:cNvGrpSpPr/>
        <p:nvPr/>
      </p:nvGrpSpPr>
      <p:grpSpPr>
        <a:xfrm>
          <a:off x="0" y="0"/>
          <a:ext cx="0" cy="0"/>
          <a:chOff x="0" y="0"/>
          <a:chExt cx="0" cy="0"/>
        </a:xfrm>
      </p:grpSpPr>
      <p:sp>
        <p:nvSpPr>
          <p:cNvPr id="9" name="Title 8">
            <a:extLst>
              <a:ext uri="{FF2B5EF4-FFF2-40B4-BE49-F238E27FC236}">
                <a16:creationId xmlns:a16="http://schemas.microsoft.com/office/drawing/2014/main" id="{9D0F48F6-6137-CBB7-D08F-45EFC1D47A12}"/>
              </a:ext>
            </a:extLst>
          </p:cNvPr>
          <p:cNvSpPr>
            <a:spLocks noGrp="1"/>
          </p:cNvSpPr>
          <p:nvPr>
            <p:ph type="ctrTitle"/>
          </p:nvPr>
        </p:nvSpPr>
        <p:spPr>
          <a:xfrm>
            <a:off x="869130" y="2081863"/>
            <a:ext cx="11499850" cy="1620837"/>
          </a:xfrm>
        </p:spPr>
        <p:txBody>
          <a:bodyPr>
            <a:normAutofit/>
          </a:bodyPr>
          <a:lstStyle/>
          <a:p>
            <a:r>
              <a:rPr lang="en-GB"/>
              <a:t>DEXTA website</a:t>
            </a:r>
          </a:p>
        </p:txBody>
      </p:sp>
      <p:grpSp>
        <p:nvGrpSpPr>
          <p:cNvPr id="3" name="Group 2">
            <a:extLst>
              <a:ext uri="{FF2B5EF4-FFF2-40B4-BE49-F238E27FC236}">
                <a16:creationId xmlns:a16="http://schemas.microsoft.com/office/drawing/2014/main" id="{56910670-EC76-D060-4A3B-2FB2B3572CBB}"/>
              </a:ext>
            </a:extLst>
          </p:cNvPr>
          <p:cNvGrpSpPr/>
          <p:nvPr/>
        </p:nvGrpSpPr>
        <p:grpSpPr>
          <a:xfrm>
            <a:off x="-123323" y="5620417"/>
            <a:ext cx="12315323" cy="1395014"/>
            <a:chOff x="-123323" y="5675533"/>
            <a:chExt cx="12315323" cy="1395014"/>
          </a:xfrm>
        </p:grpSpPr>
        <p:sp>
          <p:nvSpPr>
            <p:cNvPr id="10" name="Rectangle 9">
              <a:extLst>
                <a:ext uri="{FF2B5EF4-FFF2-40B4-BE49-F238E27FC236}">
                  <a16:creationId xmlns:a16="http://schemas.microsoft.com/office/drawing/2014/main" id="{BD7F761D-DA35-5017-361F-C537CFEEE0FA}"/>
                </a:ext>
              </a:extLst>
            </p:cNvPr>
            <p:cNvSpPr/>
            <p:nvPr/>
          </p:nvSpPr>
          <p:spPr>
            <a:xfrm>
              <a:off x="0" y="5868969"/>
              <a:ext cx="12192000" cy="1048997"/>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1" name="Picture 10" descr="Blue text on a black background&#10;&#10;Description automatically generated">
              <a:extLst>
                <a:ext uri="{FF2B5EF4-FFF2-40B4-BE49-F238E27FC236}">
                  <a16:creationId xmlns:a16="http://schemas.microsoft.com/office/drawing/2014/main" id="{8708DD14-2C02-C126-F411-55FF80E0D688}"/>
                </a:ext>
              </a:extLst>
            </p:cNvPr>
            <p:cNvPicPr>
              <a:picLocks noChangeAspect="1"/>
            </p:cNvPicPr>
            <p:nvPr/>
          </p:nvPicPr>
          <p:blipFill>
            <a:blip r:embed="rId3"/>
            <a:stretch>
              <a:fillRect/>
            </a:stretch>
          </p:blipFill>
          <p:spPr>
            <a:xfrm>
              <a:off x="10282236" y="5957176"/>
              <a:ext cx="1643064" cy="863970"/>
            </a:xfrm>
            <a:prstGeom prst="rect">
              <a:avLst/>
            </a:prstGeom>
          </p:spPr>
        </p:pic>
        <p:pic>
          <p:nvPicPr>
            <p:cNvPr id="12" name="Picture 11" descr="A logo of a baby in a hand&#10;&#10;AI-generated content may be incorrect.">
              <a:extLst>
                <a:ext uri="{FF2B5EF4-FFF2-40B4-BE49-F238E27FC236}">
                  <a16:creationId xmlns:a16="http://schemas.microsoft.com/office/drawing/2014/main" id="{0EC4A7E6-9D0E-0FAE-EBDF-FE1930ABAAB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3323" y="5675533"/>
              <a:ext cx="1979196" cy="1395014"/>
            </a:xfrm>
            <a:prstGeom prst="rect">
              <a:avLst/>
            </a:prstGeom>
          </p:spPr>
        </p:pic>
        <p:pic>
          <p:nvPicPr>
            <p:cNvPr id="13" name="Picture 2" descr="University Hospitals of Derby and Burton NHS Foundation Trust – My Planned  Care NHS">
              <a:extLst>
                <a:ext uri="{FF2B5EF4-FFF2-40B4-BE49-F238E27FC236}">
                  <a16:creationId xmlns:a16="http://schemas.microsoft.com/office/drawing/2014/main" id="{76D37990-5DB7-F48A-E690-FEEF3B8EAB81}"/>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20026" b="20449"/>
            <a:stretch>
              <a:fillRect/>
            </a:stretch>
          </p:blipFill>
          <p:spPr bwMode="auto">
            <a:xfrm>
              <a:off x="2065956" y="5868969"/>
              <a:ext cx="2592640" cy="1091503"/>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a:extLst>
                <a:ext uri="{FF2B5EF4-FFF2-40B4-BE49-F238E27FC236}">
                  <a16:creationId xmlns:a16="http://schemas.microsoft.com/office/drawing/2014/main" id="{BC72DC6D-05CB-BC7A-8898-214FAD51012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734061" y="6086288"/>
              <a:ext cx="3540723" cy="630249"/>
            </a:xfrm>
            <a:prstGeom prst="rect">
              <a:avLst/>
            </a:prstGeom>
            <a:noFill/>
            <a:extLst>
              <a:ext uri="{909E8E84-426E-40DD-AFC4-6F175D3DCCD1}">
                <a14:hiddenFill xmlns:a14="http://schemas.microsoft.com/office/drawing/2010/main">
                  <a:solidFill>
                    <a:srgbClr val="FFFFFF"/>
                  </a:solidFill>
                </a14:hiddenFill>
              </a:ext>
            </a:extLst>
          </p:spPr>
        </p:pic>
      </p:grpSp>
      <p:sp>
        <p:nvSpPr>
          <p:cNvPr id="4" name="Footer Placeholder 1">
            <a:extLst>
              <a:ext uri="{FF2B5EF4-FFF2-40B4-BE49-F238E27FC236}">
                <a16:creationId xmlns:a16="http://schemas.microsoft.com/office/drawing/2014/main" id="{6301D0EF-363C-DB91-FFF7-A7F6F6776195}"/>
              </a:ext>
            </a:extLst>
          </p:cNvPr>
          <p:cNvSpPr txBox="1">
            <a:spLocks/>
          </p:cNvSpPr>
          <p:nvPr/>
        </p:nvSpPr>
        <p:spPr>
          <a:xfrm rot="16200000">
            <a:off x="-2241550" y="3246437"/>
            <a:ext cx="4848225"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GB" sz="1200" i="1">
                <a:solidFill>
                  <a:schemeClr val="bg1"/>
                </a:solidFill>
              </a:rPr>
              <a:t>WPD 5.8_Site Initiation Visit Slide Set Template_V4.0_09-Oct-2025</a:t>
            </a:r>
          </a:p>
        </p:txBody>
      </p:sp>
    </p:spTree>
    <p:extLst>
      <p:ext uri="{BB962C8B-B14F-4D97-AF65-F5344CB8AC3E}">
        <p14:creationId xmlns:p14="http://schemas.microsoft.com/office/powerpoint/2010/main" val="21432372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1A4DB5-5D66-F9BA-7D01-700F133657BE}"/>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975F9BCA-47A4-B5C2-6EF4-0E4CBACD81A1}"/>
              </a:ext>
            </a:extLst>
          </p:cNvPr>
          <p:cNvSpPr/>
          <p:nvPr/>
        </p:nvSpPr>
        <p:spPr>
          <a:xfrm>
            <a:off x="-23814" y="1274345"/>
            <a:ext cx="12192000" cy="5583655"/>
          </a:xfrm>
          <a:prstGeom prst="rect">
            <a:avLst/>
          </a:prstGeom>
          <a:solidFill>
            <a:srgbClr val="FCFBF8"/>
          </a:solidFill>
          <a:ln>
            <a:solidFill>
              <a:srgbClr val="FCFBF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itle 4">
            <a:extLst>
              <a:ext uri="{FF2B5EF4-FFF2-40B4-BE49-F238E27FC236}">
                <a16:creationId xmlns:a16="http://schemas.microsoft.com/office/drawing/2014/main" id="{128CAB0D-4FF1-9BBB-8594-B70D25483234}"/>
              </a:ext>
            </a:extLst>
          </p:cNvPr>
          <p:cNvSpPr>
            <a:spLocks noGrp="1"/>
          </p:cNvSpPr>
          <p:nvPr>
            <p:ph type="title"/>
          </p:nvPr>
        </p:nvSpPr>
        <p:spPr>
          <a:xfrm>
            <a:off x="1325563" y="153472"/>
            <a:ext cx="10440987" cy="900000"/>
          </a:xfrm>
        </p:spPr>
        <p:txBody>
          <a:bodyPr>
            <a:normAutofit/>
          </a:bodyPr>
          <a:lstStyle/>
          <a:p>
            <a:r>
              <a:rPr lang="en-US"/>
              <a:t>Website</a:t>
            </a:r>
          </a:p>
        </p:txBody>
      </p:sp>
      <p:sp>
        <p:nvSpPr>
          <p:cNvPr id="2" name="Slide Number Placeholder 1">
            <a:extLst>
              <a:ext uri="{FF2B5EF4-FFF2-40B4-BE49-F238E27FC236}">
                <a16:creationId xmlns:a16="http://schemas.microsoft.com/office/drawing/2014/main" id="{AEA543E5-2281-81F2-860B-2DA87092ECCB}"/>
              </a:ext>
            </a:extLst>
          </p:cNvPr>
          <p:cNvSpPr>
            <a:spLocks noGrp="1"/>
          </p:cNvSpPr>
          <p:nvPr>
            <p:ph type="sldNum" sz="quarter" idx="4"/>
          </p:nvPr>
        </p:nvSpPr>
        <p:spPr/>
        <p:txBody>
          <a:bodyPr/>
          <a:lstStyle/>
          <a:p>
            <a:fld id="{820EACED-CA5D-B048-836B-BF30EF0E914A}" type="slidenum">
              <a:rPr lang="en-US" smtClean="0"/>
              <a:pPr/>
              <a:t>101</a:t>
            </a:fld>
            <a:endParaRPr lang="en-US"/>
          </a:p>
        </p:txBody>
      </p:sp>
      <p:sp>
        <p:nvSpPr>
          <p:cNvPr id="8" name="TextBox 7">
            <a:extLst>
              <a:ext uri="{FF2B5EF4-FFF2-40B4-BE49-F238E27FC236}">
                <a16:creationId xmlns:a16="http://schemas.microsoft.com/office/drawing/2014/main" id="{6E9E3AAB-4626-D52C-2D8B-DB61C87BA148}"/>
              </a:ext>
            </a:extLst>
          </p:cNvPr>
          <p:cNvSpPr txBox="1"/>
          <p:nvPr/>
        </p:nvSpPr>
        <p:spPr>
          <a:xfrm>
            <a:off x="907500" y="1713120"/>
            <a:ext cx="11163367" cy="3728649"/>
          </a:xfrm>
          <a:prstGeom prst="rect">
            <a:avLst/>
          </a:prstGeom>
          <a:noFill/>
        </p:spPr>
        <p:txBody>
          <a:bodyPr wrap="square" rtlCol="0">
            <a:spAutoFit/>
          </a:bodyPr>
          <a:lstStyle/>
          <a:p>
            <a:pPr>
              <a:lnSpc>
                <a:spcPct val="150000"/>
              </a:lnSpc>
            </a:pPr>
            <a:r>
              <a:rPr lang="en-GB" sz="2000" b="1">
                <a:solidFill>
                  <a:srgbClr val="BE8FC3"/>
                </a:solidFill>
              </a:rPr>
              <a:t>Website = </a:t>
            </a:r>
            <a:r>
              <a:rPr lang="en-GB" sz="2000" b="1">
                <a:solidFill>
                  <a:srgbClr val="BE8FC3"/>
                </a:solidFill>
                <a:hlinkClick r:id="rId3"/>
              </a:rPr>
              <a:t>www.dexta.ac.uk</a:t>
            </a:r>
            <a:endParaRPr lang="en-GB" sz="2000" b="1">
              <a:solidFill>
                <a:srgbClr val="BE8FC3"/>
              </a:solidFill>
            </a:endParaRPr>
          </a:p>
          <a:p>
            <a:pPr>
              <a:lnSpc>
                <a:spcPct val="150000"/>
              </a:lnSpc>
            </a:pPr>
            <a:endParaRPr lang="en-GB" sz="2000" b="1">
              <a:solidFill>
                <a:srgbClr val="BE8FC3"/>
              </a:solidFill>
            </a:endParaRPr>
          </a:p>
          <a:p>
            <a:pPr marL="342900" indent="-342900">
              <a:lnSpc>
                <a:spcPct val="150000"/>
              </a:lnSpc>
              <a:buFont typeface="Arial" panose="020B0604020202020204" pitchFamily="34" charset="0"/>
              <a:buChar char="•"/>
            </a:pPr>
            <a:r>
              <a:rPr lang="en-GB" sz="2000"/>
              <a:t>Information for parents and families</a:t>
            </a:r>
          </a:p>
          <a:p>
            <a:pPr marL="342900" indent="-342900">
              <a:lnSpc>
                <a:spcPct val="150000"/>
              </a:lnSpc>
              <a:buFont typeface="Arial" panose="020B0604020202020204" pitchFamily="34" charset="0"/>
              <a:buChar char="•"/>
            </a:pPr>
            <a:r>
              <a:rPr lang="en-GB" sz="2000"/>
              <a:t>Training resources </a:t>
            </a:r>
          </a:p>
          <a:p>
            <a:pPr marL="342900" indent="-342900">
              <a:lnSpc>
                <a:spcPct val="150000"/>
              </a:lnSpc>
              <a:buFont typeface="Arial" panose="020B0604020202020204" pitchFamily="34" charset="0"/>
              <a:buChar char="•"/>
            </a:pPr>
            <a:r>
              <a:rPr lang="en-GB" sz="2000"/>
              <a:t>Study documents</a:t>
            </a:r>
          </a:p>
          <a:p>
            <a:pPr marL="342900" indent="-342900">
              <a:lnSpc>
                <a:spcPct val="150000"/>
              </a:lnSpc>
              <a:buFont typeface="Arial" panose="020B0604020202020204" pitchFamily="34" charset="0"/>
              <a:buChar char="•"/>
            </a:pPr>
            <a:r>
              <a:rPr lang="en-GB" sz="2000"/>
              <a:t>Access to </a:t>
            </a:r>
            <a:r>
              <a:rPr lang="en-GB" sz="2000" err="1"/>
              <a:t>REDcap</a:t>
            </a:r>
            <a:r>
              <a:rPr lang="en-GB" sz="2000"/>
              <a:t> </a:t>
            </a:r>
          </a:p>
          <a:p>
            <a:pPr marL="342900" indent="-342900">
              <a:lnSpc>
                <a:spcPct val="150000"/>
              </a:lnSpc>
              <a:buFont typeface="Arial" panose="020B0604020202020204" pitchFamily="34" charset="0"/>
              <a:buChar char="•"/>
            </a:pPr>
            <a:endParaRPr lang="en-GB" sz="2000"/>
          </a:p>
          <a:p>
            <a:pPr>
              <a:lnSpc>
                <a:spcPct val="150000"/>
              </a:lnSpc>
            </a:pPr>
            <a:endParaRPr lang="en-GB" sz="2000"/>
          </a:p>
        </p:txBody>
      </p:sp>
      <p:pic>
        <p:nvPicPr>
          <p:cNvPr id="7" name="Picture 6" descr="A hand holding a baby&#10;&#10;AI-generated content may be incorrect.">
            <a:extLst>
              <a:ext uri="{FF2B5EF4-FFF2-40B4-BE49-F238E27FC236}">
                <a16:creationId xmlns:a16="http://schemas.microsoft.com/office/drawing/2014/main" id="{8B6185D4-595A-1C6B-638C-523E7E177CC3}"/>
              </a:ext>
            </a:extLst>
          </p:cNvPr>
          <p:cNvPicPr>
            <a:picLocks noChangeAspect="1"/>
          </p:cNvPicPr>
          <p:nvPr/>
        </p:nvPicPr>
        <p:blipFill>
          <a:blip r:embed="rId4" cstate="screen">
            <a:extLst>
              <a:ext uri="{28A0092B-C50C-407E-A947-70E740481C1C}">
                <a14:useLocalDpi xmlns:a14="http://schemas.microsoft.com/office/drawing/2010/main" val="0"/>
              </a:ext>
            </a:extLst>
          </a:blip>
          <a:srcRect/>
          <a:stretch>
            <a:fillRect/>
          </a:stretch>
        </p:blipFill>
        <p:spPr>
          <a:xfrm>
            <a:off x="-23814" y="0"/>
            <a:ext cx="1144632" cy="1016702"/>
          </a:xfrm>
          <a:prstGeom prst="rect">
            <a:avLst/>
          </a:prstGeom>
        </p:spPr>
      </p:pic>
      <p:sp>
        <p:nvSpPr>
          <p:cNvPr id="3" name="Footer Placeholder 1">
            <a:extLst>
              <a:ext uri="{FF2B5EF4-FFF2-40B4-BE49-F238E27FC236}">
                <a16:creationId xmlns:a16="http://schemas.microsoft.com/office/drawing/2014/main" id="{0F3A900F-186E-2854-DEC9-D16157EA72A0}"/>
              </a:ext>
            </a:extLst>
          </p:cNvPr>
          <p:cNvSpPr txBox="1">
            <a:spLocks/>
          </p:cNvSpPr>
          <p:nvPr/>
        </p:nvSpPr>
        <p:spPr>
          <a:xfrm rot="16200000">
            <a:off x="-2156801" y="3515895"/>
            <a:ext cx="4848225"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GB" sz="1200" i="1">
                <a:solidFill>
                  <a:schemeClr val="bg1">
                    <a:lumMod val="10000"/>
                  </a:schemeClr>
                </a:solidFill>
              </a:rPr>
              <a:t>WPD 5.8_Site Initiation Visit Slide Set Template_V4.0_09-Oct-2025</a:t>
            </a:r>
          </a:p>
        </p:txBody>
      </p:sp>
    </p:spTree>
    <p:extLst>
      <p:ext uri="{BB962C8B-B14F-4D97-AF65-F5344CB8AC3E}">
        <p14:creationId xmlns:p14="http://schemas.microsoft.com/office/powerpoint/2010/main" val="22137976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520D03-1946-C63D-D853-54850EB1D43E}"/>
            </a:ext>
          </a:extLst>
        </p:cNvPr>
        <p:cNvGrpSpPr/>
        <p:nvPr/>
      </p:nvGrpSpPr>
      <p:grpSpPr>
        <a:xfrm>
          <a:off x="0" y="0"/>
          <a:ext cx="0" cy="0"/>
          <a:chOff x="0" y="0"/>
          <a:chExt cx="0" cy="0"/>
        </a:xfrm>
      </p:grpSpPr>
      <p:sp>
        <p:nvSpPr>
          <p:cNvPr id="9" name="Title 8">
            <a:extLst>
              <a:ext uri="{FF2B5EF4-FFF2-40B4-BE49-F238E27FC236}">
                <a16:creationId xmlns:a16="http://schemas.microsoft.com/office/drawing/2014/main" id="{B8AE0D55-85FD-949C-2C4D-529136071CC9}"/>
              </a:ext>
            </a:extLst>
          </p:cNvPr>
          <p:cNvSpPr>
            <a:spLocks noGrp="1"/>
          </p:cNvSpPr>
          <p:nvPr>
            <p:ph type="ctrTitle"/>
          </p:nvPr>
        </p:nvSpPr>
        <p:spPr>
          <a:xfrm>
            <a:off x="869130" y="2081863"/>
            <a:ext cx="11499850" cy="1620837"/>
          </a:xfrm>
        </p:spPr>
        <p:txBody>
          <a:bodyPr>
            <a:normAutofit/>
          </a:bodyPr>
          <a:lstStyle/>
          <a:p>
            <a:r>
              <a:rPr lang="en-GB"/>
              <a:t>Site opening checklist</a:t>
            </a:r>
          </a:p>
        </p:txBody>
      </p:sp>
      <p:grpSp>
        <p:nvGrpSpPr>
          <p:cNvPr id="3" name="Group 2">
            <a:extLst>
              <a:ext uri="{FF2B5EF4-FFF2-40B4-BE49-F238E27FC236}">
                <a16:creationId xmlns:a16="http://schemas.microsoft.com/office/drawing/2014/main" id="{3FE0E82B-3BF0-20AA-E491-65E4BAC903C1}"/>
              </a:ext>
            </a:extLst>
          </p:cNvPr>
          <p:cNvGrpSpPr/>
          <p:nvPr/>
        </p:nvGrpSpPr>
        <p:grpSpPr>
          <a:xfrm>
            <a:off x="-123323" y="5620417"/>
            <a:ext cx="12315323" cy="1395014"/>
            <a:chOff x="-123323" y="5675533"/>
            <a:chExt cx="12315323" cy="1395014"/>
          </a:xfrm>
        </p:grpSpPr>
        <p:sp>
          <p:nvSpPr>
            <p:cNvPr id="10" name="Rectangle 9">
              <a:extLst>
                <a:ext uri="{FF2B5EF4-FFF2-40B4-BE49-F238E27FC236}">
                  <a16:creationId xmlns:a16="http://schemas.microsoft.com/office/drawing/2014/main" id="{7633F55F-877F-E13D-DD50-428A5F4EA544}"/>
                </a:ext>
              </a:extLst>
            </p:cNvPr>
            <p:cNvSpPr/>
            <p:nvPr/>
          </p:nvSpPr>
          <p:spPr>
            <a:xfrm>
              <a:off x="0" y="5868969"/>
              <a:ext cx="12192000" cy="1048997"/>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1" name="Picture 10" descr="Blue text on a black background&#10;&#10;Description automatically generated">
              <a:extLst>
                <a:ext uri="{FF2B5EF4-FFF2-40B4-BE49-F238E27FC236}">
                  <a16:creationId xmlns:a16="http://schemas.microsoft.com/office/drawing/2014/main" id="{F80F6BBE-C5A5-0107-64BB-E50C3770C3FE}"/>
                </a:ext>
              </a:extLst>
            </p:cNvPr>
            <p:cNvPicPr>
              <a:picLocks noChangeAspect="1"/>
            </p:cNvPicPr>
            <p:nvPr/>
          </p:nvPicPr>
          <p:blipFill>
            <a:blip r:embed="rId3"/>
            <a:stretch>
              <a:fillRect/>
            </a:stretch>
          </p:blipFill>
          <p:spPr>
            <a:xfrm>
              <a:off x="10282236" y="5957176"/>
              <a:ext cx="1643064" cy="863970"/>
            </a:xfrm>
            <a:prstGeom prst="rect">
              <a:avLst/>
            </a:prstGeom>
          </p:spPr>
        </p:pic>
        <p:pic>
          <p:nvPicPr>
            <p:cNvPr id="12" name="Picture 11" descr="A logo of a baby in a hand&#10;&#10;AI-generated content may be incorrect.">
              <a:extLst>
                <a:ext uri="{FF2B5EF4-FFF2-40B4-BE49-F238E27FC236}">
                  <a16:creationId xmlns:a16="http://schemas.microsoft.com/office/drawing/2014/main" id="{D182EBF8-AF2E-3CAF-DB08-6E384F2380B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3323" y="5675533"/>
              <a:ext cx="1979196" cy="1395014"/>
            </a:xfrm>
            <a:prstGeom prst="rect">
              <a:avLst/>
            </a:prstGeom>
          </p:spPr>
        </p:pic>
        <p:pic>
          <p:nvPicPr>
            <p:cNvPr id="13" name="Picture 2" descr="University Hospitals of Derby and Burton NHS Foundation Trust – My Planned  Care NHS">
              <a:extLst>
                <a:ext uri="{FF2B5EF4-FFF2-40B4-BE49-F238E27FC236}">
                  <a16:creationId xmlns:a16="http://schemas.microsoft.com/office/drawing/2014/main" id="{C9CB3B7F-F37D-1471-DCB2-CAB46681A726}"/>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20026" b="20449"/>
            <a:stretch>
              <a:fillRect/>
            </a:stretch>
          </p:blipFill>
          <p:spPr bwMode="auto">
            <a:xfrm>
              <a:off x="2065956" y="5868969"/>
              <a:ext cx="2592640" cy="1091503"/>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a:extLst>
                <a:ext uri="{FF2B5EF4-FFF2-40B4-BE49-F238E27FC236}">
                  <a16:creationId xmlns:a16="http://schemas.microsoft.com/office/drawing/2014/main" id="{4343517C-75A3-771E-446C-0E0CD9E2BC4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734061" y="6086288"/>
              <a:ext cx="3540723" cy="630249"/>
            </a:xfrm>
            <a:prstGeom prst="rect">
              <a:avLst/>
            </a:prstGeom>
            <a:noFill/>
            <a:extLst>
              <a:ext uri="{909E8E84-426E-40DD-AFC4-6F175D3DCCD1}">
                <a14:hiddenFill xmlns:a14="http://schemas.microsoft.com/office/drawing/2010/main">
                  <a:solidFill>
                    <a:srgbClr val="FFFFFF"/>
                  </a:solidFill>
                </a14:hiddenFill>
              </a:ext>
            </a:extLst>
          </p:spPr>
        </p:pic>
      </p:grpSp>
      <p:sp>
        <p:nvSpPr>
          <p:cNvPr id="4" name="Footer Placeholder 1">
            <a:extLst>
              <a:ext uri="{FF2B5EF4-FFF2-40B4-BE49-F238E27FC236}">
                <a16:creationId xmlns:a16="http://schemas.microsoft.com/office/drawing/2014/main" id="{0C16CE88-364F-9D74-EEB4-BB2B068AA366}"/>
              </a:ext>
            </a:extLst>
          </p:cNvPr>
          <p:cNvSpPr txBox="1">
            <a:spLocks/>
          </p:cNvSpPr>
          <p:nvPr/>
        </p:nvSpPr>
        <p:spPr>
          <a:xfrm rot="16200000">
            <a:off x="-2241550" y="3246437"/>
            <a:ext cx="4848225"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GB" sz="1200" i="1">
                <a:solidFill>
                  <a:schemeClr val="bg1"/>
                </a:solidFill>
              </a:rPr>
              <a:t>WPD 5.8_Site Initiation Visit Slide Set Template_V4.0_09-Oct-2025</a:t>
            </a:r>
          </a:p>
        </p:txBody>
      </p:sp>
    </p:spTree>
    <p:extLst>
      <p:ext uri="{BB962C8B-B14F-4D97-AF65-F5344CB8AC3E}">
        <p14:creationId xmlns:p14="http://schemas.microsoft.com/office/powerpoint/2010/main" val="13975546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0DD796-9058-50C5-35C7-92132A177EC1}"/>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CF0B86FC-6EE1-7659-84CF-43BAABC06736}"/>
              </a:ext>
            </a:extLst>
          </p:cNvPr>
          <p:cNvSpPr/>
          <p:nvPr/>
        </p:nvSpPr>
        <p:spPr>
          <a:xfrm>
            <a:off x="0" y="1274345"/>
            <a:ext cx="12192000" cy="5583655"/>
          </a:xfrm>
          <a:prstGeom prst="rect">
            <a:avLst/>
          </a:prstGeom>
          <a:solidFill>
            <a:srgbClr val="FCFBF8"/>
          </a:solidFill>
          <a:ln>
            <a:solidFill>
              <a:srgbClr val="FCFBF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itle 4">
            <a:extLst>
              <a:ext uri="{FF2B5EF4-FFF2-40B4-BE49-F238E27FC236}">
                <a16:creationId xmlns:a16="http://schemas.microsoft.com/office/drawing/2014/main" id="{6FD52CA8-4B16-B3E6-658E-C12E0DAF67D1}"/>
              </a:ext>
            </a:extLst>
          </p:cNvPr>
          <p:cNvSpPr>
            <a:spLocks noGrp="1"/>
          </p:cNvSpPr>
          <p:nvPr>
            <p:ph type="title"/>
          </p:nvPr>
        </p:nvSpPr>
        <p:spPr>
          <a:xfrm>
            <a:off x="1325563" y="153472"/>
            <a:ext cx="10440987" cy="900000"/>
          </a:xfrm>
        </p:spPr>
        <p:txBody>
          <a:bodyPr>
            <a:normAutofit/>
          </a:bodyPr>
          <a:lstStyle/>
          <a:p>
            <a:r>
              <a:rPr lang="en-US"/>
              <a:t>Site opening checklist</a:t>
            </a:r>
          </a:p>
        </p:txBody>
      </p:sp>
      <p:sp>
        <p:nvSpPr>
          <p:cNvPr id="2" name="Slide Number Placeholder 1">
            <a:extLst>
              <a:ext uri="{FF2B5EF4-FFF2-40B4-BE49-F238E27FC236}">
                <a16:creationId xmlns:a16="http://schemas.microsoft.com/office/drawing/2014/main" id="{A1BFC8C7-8BE9-D83E-322D-906F1AB3944E}"/>
              </a:ext>
            </a:extLst>
          </p:cNvPr>
          <p:cNvSpPr>
            <a:spLocks noGrp="1"/>
          </p:cNvSpPr>
          <p:nvPr>
            <p:ph type="sldNum" sz="quarter" idx="4"/>
          </p:nvPr>
        </p:nvSpPr>
        <p:spPr/>
        <p:txBody>
          <a:bodyPr/>
          <a:lstStyle/>
          <a:p>
            <a:fld id="{820EACED-CA5D-B048-836B-BF30EF0E914A}" type="slidenum">
              <a:rPr lang="en-US" smtClean="0"/>
              <a:pPr/>
              <a:t>103</a:t>
            </a:fld>
            <a:endParaRPr lang="en-US"/>
          </a:p>
        </p:txBody>
      </p:sp>
      <p:sp>
        <p:nvSpPr>
          <p:cNvPr id="8" name="TextBox 7">
            <a:extLst>
              <a:ext uri="{FF2B5EF4-FFF2-40B4-BE49-F238E27FC236}">
                <a16:creationId xmlns:a16="http://schemas.microsoft.com/office/drawing/2014/main" id="{6F004D57-832C-5D8A-7A46-821D97B62296}"/>
              </a:ext>
            </a:extLst>
          </p:cNvPr>
          <p:cNvSpPr txBox="1"/>
          <p:nvPr/>
        </p:nvSpPr>
        <p:spPr>
          <a:xfrm>
            <a:off x="907500" y="1713120"/>
            <a:ext cx="11163367" cy="4651979"/>
          </a:xfrm>
          <a:prstGeom prst="rect">
            <a:avLst/>
          </a:prstGeom>
          <a:noFill/>
        </p:spPr>
        <p:txBody>
          <a:bodyPr wrap="square" rtlCol="0">
            <a:spAutoFit/>
          </a:bodyPr>
          <a:lstStyle/>
          <a:p>
            <a:pPr>
              <a:lnSpc>
                <a:spcPct val="150000"/>
              </a:lnSpc>
            </a:pPr>
            <a:r>
              <a:rPr lang="en-GB" sz="2000" b="1">
                <a:solidFill>
                  <a:srgbClr val="BE8FC3"/>
                </a:solidFill>
              </a:rPr>
              <a:t>Documents needed</a:t>
            </a:r>
          </a:p>
          <a:p>
            <a:pPr marL="342900" indent="-342900">
              <a:lnSpc>
                <a:spcPct val="150000"/>
              </a:lnSpc>
              <a:buClr>
                <a:srgbClr val="00B050"/>
              </a:buClr>
              <a:buFont typeface="Wingdings" panose="05000000000000000000" pitchFamily="2" charset="2"/>
              <a:buChar char="ü"/>
            </a:pPr>
            <a:r>
              <a:rPr lang="en-GB" sz="2000"/>
              <a:t>PI protocol signature page</a:t>
            </a:r>
          </a:p>
          <a:p>
            <a:pPr marL="342900" indent="-342900">
              <a:lnSpc>
                <a:spcPct val="150000"/>
              </a:lnSpc>
              <a:buClr>
                <a:srgbClr val="00B050"/>
              </a:buClr>
              <a:buFont typeface="Wingdings" panose="05000000000000000000" pitchFamily="2" charset="2"/>
              <a:buChar char="ü"/>
            </a:pPr>
            <a:r>
              <a:rPr lang="en-GB" sz="2000"/>
              <a:t>Delegation Log with PI signature</a:t>
            </a:r>
          </a:p>
          <a:p>
            <a:pPr marL="342900" indent="-342900">
              <a:lnSpc>
                <a:spcPct val="150000"/>
              </a:lnSpc>
              <a:buClr>
                <a:srgbClr val="00B050"/>
              </a:buClr>
              <a:buFont typeface="Wingdings" panose="05000000000000000000" pitchFamily="2" charset="2"/>
              <a:buChar char="ü"/>
            </a:pPr>
            <a:r>
              <a:rPr lang="en-GB" sz="2000"/>
              <a:t>Source data location log</a:t>
            </a:r>
          </a:p>
          <a:p>
            <a:pPr marL="342900" indent="-342900">
              <a:lnSpc>
                <a:spcPct val="150000"/>
              </a:lnSpc>
              <a:buClr>
                <a:srgbClr val="00B050"/>
              </a:buClr>
              <a:buFont typeface="Wingdings" panose="05000000000000000000" pitchFamily="2" charset="2"/>
              <a:buChar char="ü"/>
            </a:pPr>
            <a:r>
              <a:rPr lang="en-GB" sz="2000"/>
              <a:t>Training log</a:t>
            </a:r>
          </a:p>
          <a:p>
            <a:pPr marL="342900" indent="-342900">
              <a:lnSpc>
                <a:spcPct val="150000"/>
              </a:lnSpc>
              <a:buClr>
                <a:srgbClr val="00B050"/>
              </a:buClr>
              <a:buFont typeface="Wingdings" panose="05000000000000000000" pitchFamily="2" charset="2"/>
              <a:buChar char="ü"/>
            </a:pPr>
            <a:r>
              <a:rPr lang="en-GB" sz="2000"/>
              <a:t>RSI signature page</a:t>
            </a:r>
          </a:p>
          <a:p>
            <a:pPr marL="342900" indent="-342900">
              <a:lnSpc>
                <a:spcPct val="150000"/>
              </a:lnSpc>
              <a:buClr>
                <a:srgbClr val="00B050"/>
              </a:buClr>
              <a:buFont typeface="Wingdings" panose="05000000000000000000" pitchFamily="2" charset="2"/>
              <a:buChar char="ü"/>
            </a:pPr>
            <a:r>
              <a:rPr lang="en-GB" sz="2000"/>
              <a:t>CV/GCP certificate (of PI only)</a:t>
            </a:r>
          </a:p>
          <a:p>
            <a:pPr marL="342900" indent="-342900">
              <a:lnSpc>
                <a:spcPct val="150000"/>
              </a:lnSpc>
              <a:buClr>
                <a:srgbClr val="00B050"/>
              </a:buClr>
              <a:buFont typeface="Wingdings" panose="05000000000000000000" pitchFamily="2" charset="2"/>
              <a:buChar char="ü"/>
            </a:pPr>
            <a:r>
              <a:rPr lang="en-GB" sz="2000"/>
              <a:t>Signed site agreement (</a:t>
            </a:r>
            <a:r>
              <a:rPr lang="en-GB" sz="2000" err="1"/>
              <a:t>mNCA</a:t>
            </a:r>
            <a:r>
              <a:rPr lang="en-GB" sz="2000"/>
              <a:t>)</a:t>
            </a:r>
          </a:p>
          <a:p>
            <a:pPr marL="342900" indent="-342900">
              <a:lnSpc>
                <a:spcPct val="150000"/>
              </a:lnSpc>
              <a:buClr>
                <a:srgbClr val="00B050"/>
              </a:buClr>
              <a:buFont typeface="Wingdings" panose="05000000000000000000" pitchFamily="2" charset="2"/>
              <a:buChar char="ü"/>
            </a:pPr>
            <a:r>
              <a:rPr lang="en-GB" sz="2000"/>
              <a:t>Completed database access requests</a:t>
            </a:r>
          </a:p>
          <a:p>
            <a:pPr>
              <a:lnSpc>
                <a:spcPct val="150000"/>
              </a:lnSpc>
            </a:pPr>
            <a:endParaRPr lang="en-GB" sz="2000"/>
          </a:p>
        </p:txBody>
      </p:sp>
      <p:pic>
        <p:nvPicPr>
          <p:cNvPr id="7" name="Picture 6" descr="A hand holding a baby&#10;&#10;AI-generated content may be incorrect.">
            <a:extLst>
              <a:ext uri="{FF2B5EF4-FFF2-40B4-BE49-F238E27FC236}">
                <a16:creationId xmlns:a16="http://schemas.microsoft.com/office/drawing/2014/main" id="{CF916C8B-88C3-B564-3896-FF24EBF1C789}"/>
              </a:ext>
            </a:extLst>
          </p:cNvPr>
          <p:cNvPicPr>
            <a:picLocks noChangeAspect="1"/>
          </p:cNvPicPr>
          <p:nvPr/>
        </p:nvPicPr>
        <p:blipFill>
          <a:blip r:embed="rId3" cstate="screen">
            <a:extLst>
              <a:ext uri="{28A0092B-C50C-407E-A947-70E740481C1C}">
                <a14:useLocalDpi xmlns:a14="http://schemas.microsoft.com/office/drawing/2010/main" val="0"/>
              </a:ext>
            </a:extLst>
          </a:blip>
          <a:srcRect/>
          <a:stretch>
            <a:fillRect/>
          </a:stretch>
        </p:blipFill>
        <p:spPr>
          <a:xfrm>
            <a:off x="-23814" y="0"/>
            <a:ext cx="1144632" cy="1016702"/>
          </a:xfrm>
          <a:prstGeom prst="rect">
            <a:avLst/>
          </a:prstGeom>
        </p:spPr>
      </p:pic>
      <p:sp>
        <p:nvSpPr>
          <p:cNvPr id="3" name="Footer Placeholder 1">
            <a:extLst>
              <a:ext uri="{FF2B5EF4-FFF2-40B4-BE49-F238E27FC236}">
                <a16:creationId xmlns:a16="http://schemas.microsoft.com/office/drawing/2014/main" id="{B89D0EC9-8AB4-69A5-DAAD-A1001B825B34}"/>
              </a:ext>
            </a:extLst>
          </p:cNvPr>
          <p:cNvSpPr txBox="1">
            <a:spLocks/>
          </p:cNvSpPr>
          <p:nvPr/>
        </p:nvSpPr>
        <p:spPr>
          <a:xfrm rot="16200000">
            <a:off x="-2156801" y="3515895"/>
            <a:ext cx="4848225"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GB" sz="1200" i="1">
                <a:solidFill>
                  <a:schemeClr val="bg1">
                    <a:lumMod val="10000"/>
                  </a:schemeClr>
                </a:solidFill>
              </a:rPr>
              <a:t>WPD 5.8_Site Initiation Visit Slide Set Template_V4.0_09-Oct-2025</a:t>
            </a:r>
          </a:p>
        </p:txBody>
      </p:sp>
    </p:spTree>
    <p:extLst>
      <p:ext uri="{BB962C8B-B14F-4D97-AF65-F5344CB8AC3E}">
        <p14:creationId xmlns:p14="http://schemas.microsoft.com/office/powerpoint/2010/main" val="31507670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AEC4A2-12D2-23EE-DC18-325D83F06C81}"/>
            </a:ext>
          </a:extLst>
        </p:cNvPr>
        <p:cNvGrpSpPr/>
        <p:nvPr/>
      </p:nvGrpSpPr>
      <p:grpSpPr>
        <a:xfrm>
          <a:off x="0" y="0"/>
          <a:ext cx="0" cy="0"/>
          <a:chOff x="0" y="0"/>
          <a:chExt cx="0" cy="0"/>
        </a:xfrm>
      </p:grpSpPr>
      <p:sp>
        <p:nvSpPr>
          <p:cNvPr id="9" name="Title 8">
            <a:extLst>
              <a:ext uri="{FF2B5EF4-FFF2-40B4-BE49-F238E27FC236}">
                <a16:creationId xmlns:a16="http://schemas.microsoft.com/office/drawing/2014/main" id="{33C360DF-F053-E0AD-D4AC-36E97031E6B9}"/>
              </a:ext>
            </a:extLst>
          </p:cNvPr>
          <p:cNvSpPr>
            <a:spLocks noGrp="1"/>
          </p:cNvSpPr>
          <p:nvPr>
            <p:ph type="ctrTitle"/>
          </p:nvPr>
        </p:nvSpPr>
        <p:spPr>
          <a:xfrm>
            <a:off x="1090357" y="2081863"/>
            <a:ext cx="11499850" cy="1620837"/>
          </a:xfrm>
        </p:spPr>
        <p:txBody>
          <a:bodyPr>
            <a:normAutofit/>
          </a:bodyPr>
          <a:lstStyle/>
          <a:p>
            <a:r>
              <a:rPr lang="en-GB"/>
              <a:t>Q&amp;A </a:t>
            </a:r>
          </a:p>
        </p:txBody>
      </p:sp>
      <p:grpSp>
        <p:nvGrpSpPr>
          <p:cNvPr id="8" name="Group 7">
            <a:extLst>
              <a:ext uri="{FF2B5EF4-FFF2-40B4-BE49-F238E27FC236}">
                <a16:creationId xmlns:a16="http://schemas.microsoft.com/office/drawing/2014/main" id="{547C7146-974C-4069-D873-A6BAB006DF4D}"/>
              </a:ext>
            </a:extLst>
          </p:cNvPr>
          <p:cNvGrpSpPr/>
          <p:nvPr/>
        </p:nvGrpSpPr>
        <p:grpSpPr>
          <a:xfrm>
            <a:off x="-123323" y="5620417"/>
            <a:ext cx="12315323" cy="1395014"/>
            <a:chOff x="-123323" y="5675533"/>
            <a:chExt cx="12315323" cy="1395014"/>
          </a:xfrm>
        </p:grpSpPr>
        <p:sp>
          <p:nvSpPr>
            <p:cNvPr id="10" name="Rectangle 9">
              <a:extLst>
                <a:ext uri="{FF2B5EF4-FFF2-40B4-BE49-F238E27FC236}">
                  <a16:creationId xmlns:a16="http://schemas.microsoft.com/office/drawing/2014/main" id="{C6CABAF9-F0E2-297B-5FC3-A3F37B621B55}"/>
                </a:ext>
              </a:extLst>
            </p:cNvPr>
            <p:cNvSpPr/>
            <p:nvPr/>
          </p:nvSpPr>
          <p:spPr>
            <a:xfrm>
              <a:off x="0" y="5868969"/>
              <a:ext cx="12192000" cy="1048997"/>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1" name="Picture 10" descr="Blue text on a black background&#10;&#10;Description automatically generated">
              <a:extLst>
                <a:ext uri="{FF2B5EF4-FFF2-40B4-BE49-F238E27FC236}">
                  <a16:creationId xmlns:a16="http://schemas.microsoft.com/office/drawing/2014/main" id="{A07E4778-C667-355C-6B1B-12B068A6476E}"/>
                </a:ext>
              </a:extLst>
            </p:cNvPr>
            <p:cNvPicPr>
              <a:picLocks noChangeAspect="1"/>
            </p:cNvPicPr>
            <p:nvPr/>
          </p:nvPicPr>
          <p:blipFill>
            <a:blip r:embed="rId3"/>
            <a:stretch>
              <a:fillRect/>
            </a:stretch>
          </p:blipFill>
          <p:spPr>
            <a:xfrm>
              <a:off x="10282236" y="5957176"/>
              <a:ext cx="1643064" cy="863970"/>
            </a:xfrm>
            <a:prstGeom prst="rect">
              <a:avLst/>
            </a:prstGeom>
          </p:spPr>
        </p:pic>
        <p:pic>
          <p:nvPicPr>
            <p:cNvPr id="12" name="Picture 11" descr="A logo of a baby in a hand&#10;&#10;AI-generated content may be incorrect.">
              <a:extLst>
                <a:ext uri="{FF2B5EF4-FFF2-40B4-BE49-F238E27FC236}">
                  <a16:creationId xmlns:a16="http://schemas.microsoft.com/office/drawing/2014/main" id="{3F342F9A-FB54-A1CA-5D2A-C836C17C2BB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3323" y="5675533"/>
              <a:ext cx="1979196" cy="1395014"/>
            </a:xfrm>
            <a:prstGeom prst="rect">
              <a:avLst/>
            </a:prstGeom>
          </p:spPr>
        </p:pic>
        <p:pic>
          <p:nvPicPr>
            <p:cNvPr id="13" name="Picture 2" descr="University Hospitals of Derby and Burton NHS Foundation Trust – My Planned  Care NHS">
              <a:extLst>
                <a:ext uri="{FF2B5EF4-FFF2-40B4-BE49-F238E27FC236}">
                  <a16:creationId xmlns:a16="http://schemas.microsoft.com/office/drawing/2014/main" id="{A88A8ECC-617F-1425-F59B-B13CC85245AE}"/>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20026" b="20449"/>
            <a:stretch>
              <a:fillRect/>
            </a:stretch>
          </p:blipFill>
          <p:spPr bwMode="auto">
            <a:xfrm>
              <a:off x="2065956" y="5868969"/>
              <a:ext cx="2592640" cy="1091503"/>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a:extLst>
                <a:ext uri="{FF2B5EF4-FFF2-40B4-BE49-F238E27FC236}">
                  <a16:creationId xmlns:a16="http://schemas.microsoft.com/office/drawing/2014/main" id="{C7214D38-8C19-55A9-7258-CA63EDB2CED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734061" y="6086288"/>
              <a:ext cx="3540723" cy="630249"/>
            </a:xfrm>
            <a:prstGeom prst="rect">
              <a:avLst/>
            </a:prstGeom>
            <a:noFill/>
            <a:extLst>
              <a:ext uri="{909E8E84-426E-40DD-AFC4-6F175D3DCCD1}">
                <a14:hiddenFill xmlns:a14="http://schemas.microsoft.com/office/drawing/2010/main">
                  <a:solidFill>
                    <a:srgbClr val="FFFFFF"/>
                  </a:solidFill>
                </a14:hiddenFill>
              </a:ext>
            </a:extLst>
          </p:spPr>
        </p:pic>
      </p:grpSp>
      <p:sp>
        <p:nvSpPr>
          <p:cNvPr id="2" name="Footer Placeholder 1">
            <a:extLst>
              <a:ext uri="{FF2B5EF4-FFF2-40B4-BE49-F238E27FC236}">
                <a16:creationId xmlns:a16="http://schemas.microsoft.com/office/drawing/2014/main" id="{E6B2685C-6697-D926-1921-CD1D6D1A7438}"/>
              </a:ext>
            </a:extLst>
          </p:cNvPr>
          <p:cNvSpPr txBox="1">
            <a:spLocks/>
          </p:cNvSpPr>
          <p:nvPr/>
        </p:nvSpPr>
        <p:spPr>
          <a:xfrm rot="16200000">
            <a:off x="-2241550" y="3246437"/>
            <a:ext cx="4848225"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GB" sz="1200" i="1">
                <a:solidFill>
                  <a:schemeClr val="bg1"/>
                </a:solidFill>
              </a:rPr>
              <a:t>WPD 5.8_Site Initiation Visit Slide Set Template_V4.0_09-Oct-2025</a:t>
            </a:r>
          </a:p>
        </p:txBody>
      </p:sp>
    </p:spTree>
    <p:extLst>
      <p:ext uri="{BB962C8B-B14F-4D97-AF65-F5344CB8AC3E}">
        <p14:creationId xmlns:p14="http://schemas.microsoft.com/office/powerpoint/2010/main" val="16921011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6A1DE2-A4B6-1C4B-6427-23E42B383BE7}"/>
            </a:ext>
          </a:extLst>
        </p:cNvPr>
        <p:cNvGrpSpPr/>
        <p:nvPr/>
      </p:nvGrpSpPr>
      <p:grpSpPr>
        <a:xfrm>
          <a:off x="0" y="0"/>
          <a:ext cx="0" cy="0"/>
          <a:chOff x="0" y="0"/>
          <a:chExt cx="0" cy="0"/>
        </a:xfrm>
      </p:grpSpPr>
      <p:sp>
        <p:nvSpPr>
          <p:cNvPr id="9" name="Title 8">
            <a:extLst>
              <a:ext uri="{FF2B5EF4-FFF2-40B4-BE49-F238E27FC236}">
                <a16:creationId xmlns:a16="http://schemas.microsoft.com/office/drawing/2014/main" id="{A3A83B60-8E3B-40BF-F45B-7105D174778A}"/>
              </a:ext>
            </a:extLst>
          </p:cNvPr>
          <p:cNvSpPr>
            <a:spLocks noGrp="1"/>
          </p:cNvSpPr>
          <p:nvPr>
            <p:ph type="ctrTitle"/>
          </p:nvPr>
        </p:nvSpPr>
        <p:spPr>
          <a:xfrm>
            <a:off x="869130" y="2081863"/>
            <a:ext cx="11499850" cy="1620837"/>
          </a:xfrm>
        </p:spPr>
        <p:txBody>
          <a:bodyPr>
            <a:normAutofit/>
          </a:bodyPr>
          <a:lstStyle/>
          <a:p>
            <a:r>
              <a:rPr lang="en-GB"/>
              <a:t>What happens next?</a:t>
            </a:r>
          </a:p>
        </p:txBody>
      </p:sp>
      <p:grpSp>
        <p:nvGrpSpPr>
          <p:cNvPr id="17" name="Group 16">
            <a:extLst>
              <a:ext uri="{FF2B5EF4-FFF2-40B4-BE49-F238E27FC236}">
                <a16:creationId xmlns:a16="http://schemas.microsoft.com/office/drawing/2014/main" id="{82CE33E4-0C8A-51D4-4A42-37640A28E7C0}"/>
              </a:ext>
            </a:extLst>
          </p:cNvPr>
          <p:cNvGrpSpPr/>
          <p:nvPr/>
        </p:nvGrpSpPr>
        <p:grpSpPr>
          <a:xfrm>
            <a:off x="-123323" y="5620417"/>
            <a:ext cx="12315323" cy="1395014"/>
            <a:chOff x="-123323" y="5675533"/>
            <a:chExt cx="12315323" cy="1395014"/>
          </a:xfrm>
        </p:grpSpPr>
        <p:sp>
          <p:nvSpPr>
            <p:cNvPr id="18" name="Rectangle 17">
              <a:extLst>
                <a:ext uri="{FF2B5EF4-FFF2-40B4-BE49-F238E27FC236}">
                  <a16:creationId xmlns:a16="http://schemas.microsoft.com/office/drawing/2014/main" id="{68E9FBBB-A62D-1E9D-61B7-55B4B7F8D5A5}"/>
                </a:ext>
              </a:extLst>
            </p:cNvPr>
            <p:cNvSpPr/>
            <p:nvPr/>
          </p:nvSpPr>
          <p:spPr>
            <a:xfrm>
              <a:off x="0" y="5868969"/>
              <a:ext cx="12192000" cy="1048997"/>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9" name="Picture 18" descr="Blue text on a black background&#10;&#10;Description automatically generated">
              <a:extLst>
                <a:ext uri="{FF2B5EF4-FFF2-40B4-BE49-F238E27FC236}">
                  <a16:creationId xmlns:a16="http://schemas.microsoft.com/office/drawing/2014/main" id="{6945640B-D141-1E39-6C6B-28544833DE2A}"/>
                </a:ext>
              </a:extLst>
            </p:cNvPr>
            <p:cNvPicPr>
              <a:picLocks noChangeAspect="1"/>
            </p:cNvPicPr>
            <p:nvPr/>
          </p:nvPicPr>
          <p:blipFill>
            <a:blip r:embed="rId3"/>
            <a:stretch>
              <a:fillRect/>
            </a:stretch>
          </p:blipFill>
          <p:spPr>
            <a:xfrm>
              <a:off x="10282236" y="5957176"/>
              <a:ext cx="1643064" cy="863970"/>
            </a:xfrm>
            <a:prstGeom prst="rect">
              <a:avLst/>
            </a:prstGeom>
          </p:spPr>
        </p:pic>
        <p:pic>
          <p:nvPicPr>
            <p:cNvPr id="20" name="Picture 19" descr="A logo of a baby in a hand&#10;&#10;AI-generated content may be incorrect.">
              <a:extLst>
                <a:ext uri="{FF2B5EF4-FFF2-40B4-BE49-F238E27FC236}">
                  <a16:creationId xmlns:a16="http://schemas.microsoft.com/office/drawing/2014/main" id="{1084297C-C614-0176-CC9E-843CEDA692C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3323" y="5675533"/>
              <a:ext cx="1979196" cy="1395014"/>
            </a:xfrm>
            <a:prstGeom prst="rect">
              <a:avLst/>
            </a:prstGeom>
          </p:spPr>
        </p:pic>
        <p:pic>
          <p:nvPicPr>
            <p:cNvPr id="21" name="Picture 2" descr="University Hospitals of Derby and Burton NHS Foundation Trust – My Planned  Care NHS">
              <a:extLst>
                <a:ext uri="{FF2B5EF4-FFF2-40B4-BE49-F238E27FC236}">
                  <a16:creationId xmlns:a16="http://schemas.microsoft.com/office/drawing/2014/main" id="{D5243404-EF2C-A315-0B3A-01F1D5AAB406}"/>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20026" b="20449"/>
            <a:stretch>
              <a:fillRect/>
            </a:stretch>
          </p:blipFill>
          <p:spPr bwMode="auto">
            <a:xfrm>
              <a:off x="2065956" y="5868969"/>
              <a:ext cx="2592640" cy="1091503"/>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21">
              <a:extLst>
                <a:ext uri="{FF2B5EF4-FFF2-40B4-BE49-F238E27FC236}">
                  <a16:creationId xmlns:a16="http://schemas.microsoft.com/office/drawing/2014/main" id="{AE4C58EA-242F-3CA6-B67C-BBBB2556387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734061" y="6086288"/>
              <a:ext cx="3540723" cy="630249"/>
            </a:xfrm>
            <a:prstGeom prst="rect">
              <a:avLst/>
            </a:prstGeom>
            <a:noFill/>
            <a:extLst>
              <a:ext uri="{909E8E84-426E-40DD-AFC4-6F175D3DCCD1}">
                <a14:hiddenFill xmlns:a14="http://schemas.microsoft.com/office/drawing/2010/main">
                  <a:solidFill>
                    <a:srgbClr val="FFFFFF"/>
                  </a:solidFill>
                </a14:hiddenFill>
              </a:ext>
            </a:extLst>
          </p:spPr>
        </p:pic>
      </p:grpSp>
      <p:sp>
        <p:nvSpPr>
          <p:cNvPr id="3" name="Footer Placeholder 1">
            <a:extLst>
              <a:ext uri="{FF2B5EF4-FFF2-40B4-BE49-F238E27FC236}">
                <a16:creationId xmlns:a16="http://schemas.microsoft.com/office/drawing/2014/main" id="{DF8CD8FA-F1C1-815B-F3CB-60830222A8B2}"/>
              </a:ext>
            </a:extLst>
          </p:cNvPr>
          <p:cNvSpPr txBox="1">
            <a:spLocks/>
          </p:cNvSpPr>
          <p:nvPr/>
        </p:nvSpPr>
        <p:spPr>
          <a:xfrm rot="16200000">
            <a:off x="-2241550" y="3246437"/>
            <a:ext cx="4848225"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GB" sz="1200" i="1">
                <a:solidFill>
                  <a:schemeClr val="bg1"/>
                </a:solidFill>
              </a:rPr>
              <a:t>WPD 5.8_Site Initiation Visit Slide Set Template_V4.0_09-Oct-2025</a:t>
            </a:r>
          </a:p>
        </p:txBody>
      </p:sp>
    </p:spTree>
    <p:extLst>
      <p:ext uri="{BB962C8B-B14F-4D97-AF65-F5344CB8AC3E}">
        <p14:creationId xmlns:p14="http://schemas.microsoft.com/office/powerpoint/2010/main" val="25414456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585EFE-98E9-A000-31CE-3E9637A5C950}"/>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49D28FB9-33A9-6809-516E-7540B93F5A9C}"/>
              </a:ext>
            </a:extLst>
          </p:cNvPr>
          <p:cNvSpPr/>
          <p:nvPr/>
        </p:nvSpPr>
        <p:spPr>
          <a:xfrm>
            <a:off x="0" y="1274345"/>
            <a:ext cx="12192000" cy="5583655"/>
          </a:xfrm>
          <a:prstGeom prst="rect">
            <a:avLst/>
          </a:prstGeom>
          <a:solidFill>
            <a:srgbClr val="FCFBF8"/>
          </a:solidFill>
          <a:ln>
            <a:solidFill>
              <a:srgbClr val="FCFBF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a:extLst>
              <a:ext uri="{FF2B5EF4-FFF2-40B4-BE49-F238E27FC236}">
                <a16:creationId xmlns:a16="http://schemas.microsoft.com/office/drawing/2014/main" id="{9887938D-CDF4-2BC4-C31E-5E5C5E4BFB76}"/>
              </a:ext>
            </a:extLst>
          </p:cNvPr>
          <p:cNvSpPr/>
          <p:nvPr/>
        </p:nvSpPr>
        <p:spPr>
          <a:xfrm>
            <a:off x="23814" y="5494274"/>
            <a:ext cx="12192000" cy="822158"/>
          </a:xfrm>
          <a:prstGeom prst="rect">
            <a:avLst/>
          </a:prstGeom>
          <a:solidFill>
            <a:srgbClr val="DAB2E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400" b="1"/>
              <a:t>dexta@nottingham.ac.uk</a:t>
            </a:r>
          </a:p>
        </p:txBody>
      </p:sp>
      <p:sp>
        <p:nvSpPr>
          <p:cNvPr id="5" name="Title 4">
            <a:extLst>
              <a:ext uri="{FF2B5EF4-FFF2-40B4-BE49-F238E27FC236}">
                <a16:creationId xmlns:a16="http://schemas.microsoft.com/office/drawing/2014/main" id="{A3466038-BC71-BA44-44E5-67BCD1BE4FDC}"/>
              </a:ext>
            </a:extLst>
          </p:cNvPr>
          <p:cNvSpPr>
            <a:spLocks noGrp="1"/>
          </p:cNvSpPr>
          <p:nvPr>
            <p:ph type="title"/>
          </p:nvPr>
        </p:nvSpPr>
        <p:spPr>
          <a:xfrm>
            <a:off x="1325563" y="153472"/>
            <a:ext cx="10440987" cy="900000"/>
          </a:xfrm>
        </p:spPr>
        <p:txBody>
          <a:bodyPr>
            <a:normAutofit/>
          </a:bodyPr>
          <a:lstStyle/>
          <a:p>
            <a:r>
              <a:rPr lang="en-US"/>
              <a:t>What happens next?</a:t>
            </a:r>
          </a:p>
        </p:txBody>
      </p:sp>
      <p:sp>
        <p:nvSpPr>
          <p:cNvPr id="2" name="Slide Number Placeholder 1">
            <a:extLst>
              <a:ext uri="{FF2B5EF4-FFF2-40B4-BE49-F238E27FC236}">
                <a16:creationId xmlns:a16="http://schemas.microsoft.com/office/drawing/2014/main" id="{B80BA462-302C-8774-AAFA-C141323E61B9}"/>
              </a:ext>
            </a:extLst>
          </p:cNvPr>
          <p:cNvSpPr>
            <a:spLocks noGrp="1"/>
          </p:cNvSpPr>
          <p:nvPr>
            <p:ph type="sldNum" sz="quarter" idx="4"/>
          </p:nvPr>
        </p:nvSpPr>
        <p:spPr/>
        <p:txBody>
          <a:bodyPr/>
          <a:lstStyle/>
          <a:p>
            <a:fld id="{820EACED-CA5D-B048-836B-BF30EF0E914A}" type="slidenum">
              <a:rPr lang="en-US" smtClean="0"/>
              <a:pPr/>
              <a:t>106</a:t>
            </a:fld>
            <a:endParaRPr lang="en-US"/>
          </a:p>
        </p:txBody>
      </p:sp>
      <p:sp>
        <p:nvSpPr>
          <p:cNvPr id="8" name="TextBox 7">
            <a:extLst>
              <a:ext uri="{FF2B5EF4-FFF2-40B4-BE49-F238E27FC236}">
                <a16:creationId xmlns:a16="http://schemas.microsoft.com/office/drawing/2014/main" id="{DF238EC4-56D5-D3B6-A991-29783786EC58}"/>
              </a:ext>
            </a:extLst>
          </p:cNvPr>
          <p:cNvSpPr txBox="1"/>
          <p:nvPr/>
        </p:nvSpPr>
        <p:spPr>
          <a:xfrm>
            <a:off x="907500" y="1713120"/>
            <a:ext cx="11163367" cy="3785652"/>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en-GB" sz="2000" dirty="0"/>
              <a:t>Documents needed as listed in the previous slides</a:t>
            </a:r>
          </a:p>
          <a:p>
            <a:pPr marL="285750" indent="-285750">
              <a:lnSpc>
                <a:spcPct val="150000"/>
              </a:lnSpc>
              <a:buFont typeface="Arial" panose="020B0604020202020204" pitchFamily="34" charset="0"/>
              <a:buChar char="•"/>
            </a:pPr>
            <a:r>
              <a:rPr lang="en-GB" sz="2000" dirty="0"/>
              <a:t>Processes needed</a:t>
            </a:r>
          </a:p>
          <a:p>
            <a:pPr marL="742950" lvl="1" indent="-285750">
              <a:lnSpc>
                <a:spcPct val="150000"/>
              </a:lnSpc>
              <a:buFont typeface="Wingdings" panose="05000000000000000000" pitchFamily="2" charset="2"/>
              <a:buChar char="Ø"/>
            </a:pPr>
            <a:r>
              <a:rPr lang="en-GB" sz="2000" dirty="0"/>
              <a:t>Local R&amp;D approval to obtain C&amp;C (capacity &amp; capability)</a:t>
            </a:r>
          </a:p>
          <a:p>
            <a:pPr marL="285750" indent="-285750">
              <a:lnSpc>
                <a:spcPct val="150000"/>
              </a:lnSpc>
              <a:buFont typeface="Arial" panose="020B0604020202020204" pitchFamily="34" charset="0"/>
              <a:buChar char="•"/>
            </a:pPr>
            <a:r>
              <a:rPr lang="en-GB" sz="2000" dirty="0"/>
              <a:t>NCTU </a:t>
            </a:r>
          </a:p>
          <a:p>
            <a:pPr marL="742950" lvl="1" indent="-285750">
              <a:lnSpc>
                <a:spcPct val="150000"/>
              </a:lnSpc>
              <a:buFont typeface="Wingdings" panose="05000000000000000000" pitchFamily="2" charset="2"/>
              <a:buChar char="Ø"/>
            </a:pPr>
            <a:r>
              <a:rPr lang="en-GB" sz="2000" dirty="0"/>
              <a:t>All documents and processes must be in place before NCTU can issue site with the “green light confirmation” and open site to recruitment.</a:t>
            </a:r>
          </a:p>
          <a:p>
            <a:endParaRPr lang="en-GB" sz="2000" dirty="0"/>
          </a:p>
          <a:p>
            <a:pPr marL="285750" indent="-285750">
              <a:buFont typeface="Arial" panose="020B0604020202020204" pitchFamily="34" charset="0"/>
              <a:buChar char="•"/>
            </a:pPr>
            <a:endParaRPr lang="en-GB" sz="2000" dirty="0"/>
          </a:p>
          <a:p>
            <a:pPr marL="285750" indent="-285750">
              <a:buFont typeface="Arial" panose="020B0604020202020204" pitchFamily="34" charset="0"/>
              <a:buChar char="•"/>
            </a:pPr>
            <a:r>
              <a:rPr lang="en-GB" sz="2000" dirty="0"/>
              <a:t>All communications will be with the trial team via: </a:t>
            </a:r>
          </a:p>
        </p:txBody>
      </p:sp>
      <p:pic>
        <p:nvPicPr>
          <p:cNvPr id="9" name="Picture 8" descr="A hand holding a baby&#10;&#10;AI-generated content may be incorrect.">
            <a:extLst>
              <a:ext uri="{FF2B5EF4-FFF2-40B4-BE49-F238E27FC236}">
                <a16:creationId xmlns:a16="http://schemas.microsoft.com/office/drawing/2014/main" id="{A5426B9C-7DC5-F759-A13C-BDCE202B243B}"/>
              </a:ext>
            </a:extLst>
          </p:cNvPr>
          <p:cNvPicPr>
            <a:picLocks noChangeAspect="1"/>
          </p:cNvPicPr>
          <p:nvPr/>
        </p:nvPicPr>
        <p:blipFill>
          <a:blip r:embed="rId3">
            <a:extLst>
              <a:ext uri="{28A0092B-C50C-407E-A947-70E740481C1C}">
                <a14:useLocalDpi xmlns:a14="http://schemas.microsoft.com/office/drawing/2010/main" val="0"/>
              </a:ext>
            </a:extLst>
          </a:blip>
          <a:srcRect l="13940" t="23952" r="11417" b="13000"/>
          <a:stretch>
            <a:fillRect/>
          </a:stretch>
        </p:blipFill>
        <p:spPr>
          <a:xfrm>
            <a:off x="-23814" y="0"/>
            <a:ext cx="1144632" cy="1016702"/>
          </a:xfrm>
          <a:prstGeom prst="rect">
            <a:avLst/>
          </a:prstGeom>
        </p:spPr>
      </p:pic>
      <p:sp>
        <p:nvSpPr>
          <p:cNvPr id="3" name="Footer Placeholder 1">
            <a:extLst>
              <a:ext uri="{FF2B5EF4-FFF2-40B4-BE49-F238E27FC236}">
                <a16:creationId xmlns:a16="http://schemas.microsoft.com/office/drawing/2014/main" id="{46B6135D-56A1-942A-31E2-3D9C5A3E5BE4}"/>
              </a:ext>
            </a:extLst>
          </p:cNvPr>
          <p:cNvSpPr txBox="1">
            <a:spLocks/>
          </p:cNvSpPr>
          <p:nvPr/>
        </p:nvSpPr>
        <p:spPr>
          <a:xfrm rot="16200000">
            <a:off x="-2156801" y="3515895"/>
            <a:ext cx="4848225"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GB" sz="1200" i="1">
                <a:solidFill>
                  <a:schemeClr val="bg1">
                    <a:lumMod val="10000"/>
                  </a:schemeClr>
                </a:solidFill>
              </a:rPr>
              <a:t>WPD 5.8_Site Initiation Visit Slide Set Template_V4.0_09-Oct-2025</a:t>
            </a:r>
          </a:p>
        </p:txBody>
      </p:sp>
    </p:spTree>
    <p:extLst>
      <p:ext uri="{BB962C8B-B14F-4D97-AF65-F5344CB8AC3E}">
        <p14:creationId xmlns:p14="http://schemas.microsoft.com/office/powerpoint/2010/main" val="19216683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6687E268-0206-8A5B-904A-E2209BB45F6E}"/>
              </a:ext>
            </a:extLst>
          </p:cNvPr>
          <p:cNvSpPr>
            <a:spLocks noGrp="1"/>
          </p:cNvSpPr>
          <p:nvPr>
            <p:ph type="subTitle" idx="1"/>
          </p:nvPr>
        </p:nvSpPr>
        <p:spPr>
          <a:xfrm>
            <a:off x="1023702" y="4276074"/>
            <a:ext cx="10446403" cy="1246878"/>
          </a:xfrm>
        </p:spPr>
        <p:txBody>
          <a:bodyP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000" i="1"/>
              <a:t>This trial is funded by the National Institute for Health and Care Research (NIHR) Efficacy and Mechanism Evaluation (EME) Programme, award ID: NIHR158535. The views expressed in this publication are those of the author(s) and not necessarily those of the MRC, NIHR or the Department of Health and Social Care.</a:t>
            </a:r>
            <a:endParaRPr lang="en-GB" sz="2000" i="1">
              <a:sym typeface="Krona One"/>
            </a:endParaRPr>
          </a:p>
        </p:txBody>
      </p:sp>
      <p:sp>
        <p:nvSpPr>
          <p:cNvPr id="12" name="Subtitle 1">
            <a:extLst>
              <a:ext uri="{FF2B5EF4-FFF2-40B4-BE49-F238E27FC236}">
                <a16:creationId xmlns:a16="http://schemas.microsoft.com/office/drawing/2014/main" id="{F9F20CCA-8D4C-D3B5-F2CE-0D91043E81CB}"/>
              </a:ext>
            </a:extLst>
          </p:cNvPr>
          <p:cNvSpPr txBox="1">
            <a:spLocks/>
          </p:cNvSpPr>
          <p:nvPr/>
        </p:nvSpPr>
        <p:spPr>
          <a:xfrm>
            <a:off x="1" y="3378571"/>
            <a:ext cx="12192000" cy="426687"/>
          </a:xfrm>
          <a:prstGeom prst="rect">
            <a:avLst/>
          </a:prstGeom>
          <a:solidFill>
            <a:srgbClr val="CCA8D0"/>
          </a:solidFill>
        </p:spPr>
        <p:txBody>
          <a:bodyPr vert="horz" lIns="0" tIns="0" rIns="0" bIns="0" rtlCol="0">
            <a:noAutofit/>
          </a:bodyPr>
          <a:lstStyle>
            <a:lvl1pPr marL="0" indent="0" algn="l" defTabSz="914400" rtl="0" eaLnBrk="1" latinLnBrk="0" hangingPunct="1">
              <a:lnSpc>
                <a:spcPct val="90000"/>
              </a:lnSpc>
              <a:spcBef>
                <a:spcPts val="1000"/>
              </a:spcBef>
              <a:buFont typeface="Wingdings" pitchFamily="2" charset="2"/>
              <a:buNone/>
              <a:defRPr sz="3200" b="0" kern="1200">
                <a:solidFill>
                  <a:schemeClr val="bg1"/>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Font typeface="Wingdings" pitchFamily="2" charset="2"/>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Wingdings" pitchFamily="2" charset="2"/>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Wingdings" pitchFamily="2" charset="2"/>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Wingdings" pitchFamily="2" charset="2"/>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00000"/>
              </a:lnSpc>
              <a:spcBef>
                <a:spcPts val="0"/>
              </a:spcBef>
              <a:buFontTx/>
              <a:buNone/>
              <a:defRPr/>
            </a:pPr>
            <a:r>
              <a:rPr lang="en-GB" sz="2800" b="1"/>
              <a:t>          dexta@nottingham.ac.uk</a:t>
            </a:r>
            <a:endParaRPr lang="en-GB" sz="2800" b="1">
              <a:sym typeface="Krona One"/>
            </a:endParaRPr>
          </a:p>
        </p:txBody>
      </p:sp>
      <p:grpSp>
        <p:nvGrpSpPr>
          <p:cNvPr id="17" name="Group 16">
            <a:extLst>
              <a:ext uri="{FF2B5EF4-FFF2-40B4-BE49-F238E27FC236}">
                <a16:creationId xmlns:a16="http://schemas.microsoft.com/office/drawing/2014/main" id="{5AF3205F-A9A0-BE93-9D5C-1315579D920F}"/>
              </a:ext>
            </a:extLst>
          </p:cNvPr>
          <p:cNvGrpSpPr/>
          <p:nvPr/>
        </p:nvGrpSpPr>
        <p:grpSpPr>
          <a:xfrm>
            <a:off x="-123323" y="5620417"/>
            <a:ext cx="12315323" cy="1395014"/>
            <a:chOff x="-123323" y="5675533"/>
            <a:chExt cx="12315323" cy="1395014"/>
          </a:xfrm>
        </p:grpSpPr>
        <p:sp>
          <p:nvSpPr>
            <p:cNvPr id="18" name="Rectangle 17">
              <a:extLst>
                <a:ext uri="{FF2B5EF4-FFF2-40B4-BE49-F238E27FC236}">
                  <a16:creationId xmlns:a16="http://schemas.microsoft.com/office/drawing/2014/main" id="{E0DFE328-C88C-D9B4-CF38-E6406428AB7C}"/>
                </a:ext>
              </a:extLst>
            </p:cNvPr>
            <p:cNvSpPr/>
            <p:nvPr/>
          </p:nvSpPr>
          <p:spPr>
            <a:xfrm>
              <a:off x="0" y="5868969"/>
              <a:ext cx="12192000" cy="1048997"/>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9" name="Picture 18" descr="Blue text on a black background&#10;&#10;Description automatically generated">
              <a:extLst>
                <a:ext uri="{FF2B5EF4-FFF2-40B4-BE49-F238E27FC236}">
                  <a16:creationId xmlns:a16="http://schemas.microsoft.com/office/drawing/2014/main" id="{DB453984-A66B-6177-117A-D1DDA80F2E76}"/>
                </a:ext>
              </a:extLst>
            </p:cNvPr>
            <p:cNvPicPr>
              <a:picLocks noChangeAspect="1"/>
            </p:cNvPicPr>
            <p:nvPr/>
          </p:nvPicPr>
          <p:blipFill>
            <a:blip r:embed="rId3"/>
            <a:stretch>
              <a:fillRect/>
            </a:stretch>
          </p:blipFill>
          <p:spPr>
            <a:xfrm>
              <a:off x="10282236" y="5957176"/>
              <a:ext cx="1643064" cy="863970"/>
            </a:xfrm>
            <a:prstGeom prst="rect">
              <a:avLst/>
            </a:prstGeom>
          </p:spPr>
        </p:pic>
        <p:pic>
          <p:nvPicPr>
            <p:cNvPr id="20" name="Picture 19" descr="A logo of a baby in a hand&#10;&#10;AI-generated content may be incorrect.">
              <a:extLst>
                <a:ext uri="{FF2B5EF4-FFF2-40B4-BE49-F238E27FC236}">
                  <a16:creationId xmlns:a16="http://schemas.microsoft.com/office/drawing/2014/main" id="{8425F855-AD84-D13E-CC67-8560B67D680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3323" y="5675533"/>
              <a:ext cx="1979196" cy="1395014"/>
            </a:xfrm>
            <a:prstGeom prst="rect">
              <a:avLst/>
            </a:prstGeom>
          </p:spPr>
        </p:pic>
        <p:pic>
          <p:nvPicPr>
            <p:cNvPr id="21" name="Picture 2" descr="University Hospitals of Derby and Burton NHS Foundation Trust – My Planned  Care NHS">
              <a:extLst>
                <a:ext uri="{FF2B5EF4-FFF2-40B4-BE49-F238E27FC236}">
                  <a16:creationId xmlns:a16="http://schemas.microsoft.com/office/drawing/2014/main" id="{F33E27BB-AD66-BADC-CE2D-6C9E8B3F2643}"/>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20026" b="20449"/>
            <a:stretch>
              <a:fillRect/>
            </a:stretch>
          </p:blipFill>
          <p:spPr bwMode="auto">
            <a:xfrm>
              <a:off x="2065956" y="5868969"/>
              <a:ext cx="2592640" cy="1091503"/>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21">
              <a:extLst>
                <a:ext uri="{FF2B5EF4-FFF2-40B4-BE49-F238E27FC236}">
                  <a16:creationId xmlns:a16="http://schemas.microsoft.com/office/drawing/2014/main" id="{D2979EBD-8382-4C80-D603-A79C2D35CD4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734061" y="6086288"/>
              <a:ext cx="3540723" cy="630249"/>
            </a:xfrm>
            <a:prstGeom prst="rect">
              <a:avLst/>
            </a:prstGeom>
            <a:noFill/>
            <a:extLst>
              <a:ext uri="{909E8E84-426E-40DD-AFC4-6F175D3DCCD1}">
                <a14:hiddenFill xmlns:a14="http://schemas.microsoft.com/office/drawing/2010/main">
                  <a:solidFill>
                    <a:srgbClr val="FFFFFF"/>
                  </a:solidFill>
                </a14:hiddenFill>
              </a:ext>
            </a:extLst>
          </p:spPr>
        </p:pic>
      </p:grpSp>
      <p:sp>
        <p:nvSpPr>
          <p:cNvPr id="3" name="Footer Placeholder 1">
            <a:extLst>
              <a:ext uri="{FF2B5EF4-FFF2-40B4-BE49-F238E27FC236}">
                <a16:creationId xmlns:a16="http://schemas.microsoft.com/office/drawing/2014/main" id="{E91DED8C-D8DF-A3B1-D195-A658754365DE}"/>
              </a:ext>
            </a:extLst>
          </p:cNvPr>
          <p:cNvSpPr txBox="1">
            <a:spLocks/>
          </p:cNvSpPr>
          <p:nvPr/>
        </p:nvSpPr>
        <p:spPr>
          <a:xfrm rot="16200000">
            <a:off x="-2241550" y="3246437"/>
            <a:ext cx="4848225"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GB" sz="1200" i="1">
                <a:solidFill>
                  <a:schemeClr val="bg1"/>
                </a:solidFill>
              </a:rPr>
              <a:t>WPD 5.8_Site Initiation Visit Slide Set Template_V4.0_09-Oct-2025</a:t>
            </a:r>
          </a:p>
        </p:txBody>
      </p:sp>
    </p:spTree>
    <p:extLst>
      <p:ext uri="{BB962C8B-B14F-4D97-AF65-F5344CB8AC3E}">
        <p14:creationId xmlns:p14="http://schemas.microsoft.com/office/powerpoint/2010/main" val="11115875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1_Office Theme">
  <a:themeElements>
    <a:clrScheme name="University of Nottingham">
      <a:dk1>
        <a:srgbClr val="000000"/>
      </a:dk1>
      <a:lt1>
        <a:srgbClr val="FFFFFF"/>
      </a:lt1>
      <a:dk2>
        <a:srgbClr val="4A4A49"/>
      </a:dk2>
      <a:lt2>
        <a:srgbClr val="92928E"/>
      </a:lt2>
      <a:accent1>
        <a:srgbClr val="009BBD"/>
      </a:accent1>
      <a:accent2>
        <a:srgbClr val="007DA8"/>
      </a:accent2>
      <a:accent3>
        <a:srgbClr val="005697"/>
      </a:accent3>
      <a:accent4>
        <a:srgbClr val="1B2A6B"/>
      </a:accent4>
      <a:accent5>
        <a:srgbClr val="191A4F"/>
      </a:accent5>
      <a:accent6>
        <a:srgbClr val="E52F6D"/>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Custom 9-Hyperlinkblue-CivicPurple">
      <a:dk1>
        <a:srgbClr val="10263B"/>
      </a:dk1>
      <a:lt1>
        <a:srgbClr val="FCFBF8"/>
      </a:lt1>
      <a:dk2>
        <a:srgbClr val="405161"/>
      </a:dk2>
      <a:lt2>
        <a:srgbClr val="F3F3F5"/>
      </a:lt2>
      <a:accent1>
        <a:srgbClr val="707D89"/>
      </a:accent1>
      <a:accent2>
        <a:srgbClr val="9FA8B1"/>
      </a:accent2>
      <a:accent3>
        <a:srgbClr val="005F36"/>
      </a:accent3>
      <a:accent4>
        <a:srgbClr val="92D400"/>
      </a:accent4>
      <a:accent5>
        <a:srgbClr val="37B3B0"/>
      </a:accent5>
      <a:accent6>
        <a:srgbClr val="009BC1"/>
      </a:accent6>
      <a:hlink>
        <a:srgbClr val="0061FF"/>
      </a:hlink>
      <a:folHlink>
        <a:srgbClr val="94579D"/>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55781847-db84-4667-ae46-e1260ab3fa2a">
      <Terms xmlns="http://schemas.microsoft.com/office/infopath/2007/PartnerControls"/>
    </lcf76f155ced4ddcb4097134ff3c332f>
    <TaxCatchAll xmlns="982bca6b-9b8f-4df4-9531-0d34a5901b69"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860239110B9C954BA130DE807B7D1FE9" ma:contentTypeVersion="13" ma:contentTypeDescription="Create a new document." ma:contentTypeScope="" ma:versionID="be767b269870e768b7620b4d9f0101bd">
  <xsd:schema xmlns:xsd="http://www.w3.org/2001/XMLSchema" xmlns:xs="http://www.w3.org/2001/XMLSchema" xmlns:p="http://schemas.microsoft.com/office/2006/metadata/properties" xmlns:ns2="55781847-db84-4667-ae46-e1260ab3fa2a" xmlns:ns3="982bca6b-9b8f-4df4-9531-0d34a5901b69" targetNamespace="http://schemas.microsoft.com/office/2006/metadata/properties" ma:root="true" ma:fieldsID="71477732b02cfd44b57563bcd9bda3d2" ns2:_="" ns3:_="">
    <xsd:import namespace="55781847-db84-4667-ae46-e1260ab3fa2a"/>
    <xsd:import namespace="982bca6b-9b8f-4df4-9531-0d34a5901b69"/>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BillingMetadata"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5781847-db84-4667-ae46-e1260ab3fa2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76624216-d583-4636-a04d-17921d6eaf67" ma:termSetId="09814cd3-568e-fe90-9814-8d621ff8fb84" ma:anchorId="fba54fb3-c3e1-fe81-a776-ca4b69148c4d" ma:open="true" ma:isKeyword="false">
      <xsd:complexType>
        <xsd:sequence>
          <xsd:element ref="pc:Terms" minOccurs="0" maxOccurs="1"/>
        </xsd:sequence>
      </xsd:complex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BillingMetadata" ma:index="19" nillable="true" ma:displayName="MediaServiceBillingMetadata" ma:hidden="true" ma:internalName="MediaServiceBillingMetadata" ma:readOnly="true">
      <xsd:simpleType>
        <xsd:restriction base="dms:Note"/>
      </xsd:simpleType>
    </xsd:element>
    <xsd:element name="MediaLengthInSeconds" ma:index="20"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982bca6b-9b8f-4df4-9531-0d34a5901b69" elementFormDefault="qualified">
    <xsd:import namespace="http://schemas.microsoft.com/office/2006/documentManagement/types"/>
    <xsd:import namespace="http://schemas.microsoft.com/office/infopath/2007/PartnerControls"/>
    <xsd:element name="TaxCatchAll" ma:index="15" nillable="true" ma:displayName="Taxonomy Catch All Column" ma:hidden="true" ma:list="{c149affd-a280-48e1-b22e-1b0deff0dbfe}" ma:internalName="TaxCatchAll" ma:showField="CatchAllData" ma:web="982bca6b-9b8f-4df4-9531-0d34a5901b6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E524C8A-0B90-4F5E-9F57-26A31440D349}">
  <ds:schemaRefs>
    <ds:schemaRef ds:uri="http://schemas.openxmlformats.org/package/2006/metadata/core-properties"/>
    <ds:schemaRef ds:uri="http://www.w3.org/XML/1998/namespace"/>
    <ds:schemaRef ds:uri="http://schemas.microsoft.com/office/2006/documentManagement/types"/>
    <ds:schemaRef ds:uri="982bca6b-9b8f-4df4-9531-0d34a5901b69"/>
    <ds:schemaRef ds:uri="http://purl.org/dc/dcmitype/"/>
    <ds:schemaRef ds:uri="http://purl.org/dc/elements/1.1/"/>
    <ds:schemaRef ds:uri="55781847-db84-4667-ae46-e1260ab3fa2a"/>
    <ds:schemaRef ds:uri="http://schemas.microsoft.com/office/infopath/2007/PartnerControls"/>
    <ds:schemaRef ds:uri="http://schemas.microsoft.com/office/2006/metadata/properties"/>
    <ds:schemaRef ds:uri="http://purl.org/dc/terms/"/>
  </ds:schemaRefs>
</ds:datastoreItem>
</file>

<file path=customXml/itemProps2.xml><?xml version="1.0" encoding="utf-8"?>
<ds:datastoreItem xmlns:ds="http://schemas.openxmlformats.org/officeDocument/2006/customXml" ds:itemID="{70B1A4FF-0ED2-4144-92C9-26E83AFB9BD5}">
  <ds:schemaRefs>
    <ds:schemaRef ds:uri="http://schemas.microsoft.com/sharepoint/v3/contenttype/forms"/>
  </ds:schemaRefs>
</ds:datastoreItem>
</file>

<file path=customXml/itemProps3.xml><?xml version="1.0" encoding="utf-8"?>
<ds:datastoreItem xmlns:ds="http://schemas.openxmlformats.org/officeDocument/2006/customXml" ds:itemID="{6872050A-8A03-49F6-BFF6-9F3784DD71D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5781847-db84-4667-ae46-e1260ab3fa2a"/>
    <ds:schemaRef ds:uri="982bca6b-9b8f-4df4-9531-0d34a5901b6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373</TotalTime>
  <Words>9866</Words>
  <Application>Microsoft Office PowerPoint</Application>
  <PresentationFormat>Widescreen</PresentationFormat>
  <Paragraphs>1241</Paragraphs>
  <Slides>107</Slides>
  <Notes>106</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107</vt:i4>
      </vt:variant>
    </vt:vector>
  </HeadingPairs>
  <TitlesOfParts>
    <vt:vector size="116" baseType="lpstr">
      <vt:lpstr>SimSun</vt:lpstr>
      <vt:lpstr>Arial</vt:lpstr>
      <vt:lpstr>Calibri</vt:lpstr>
      <vt:lpstr>Georgia</vt:lpstr>
      <vt:lpstr>Krona One</vt:lpstr>
      <vt:lpstr>Times New Roman</vt:lpstr>
      <vt:lpstr>Wingdings</vt:lpstr>
      <vt:lpstr>1_Office Theme</vt:lpstr>
      <vt:lpstr>Office Theme</vt:lpstr>
      <vt:lpstr>Site Initiation DEXTA DEXmedetomidine Trial of Adjunct Treatment with Morphine </vt:lpstr>
      <vt:lpstr>Agenda</vt:lpstr>
      <vt:lpstr>Welcome/introductions</vt:lpstr>
      <vt:lpstr>Trial team introductions</vt:lpstr>
      <vt:lpstr>Trial team structure</vt:lpstr>
      <vt:lpstr>Trial introduction</vt:lpstr>
      <vt:lpstr>Trial information</vt:lpstr>
      <vt:lpstr>Trial importance</vt:lpstr>
      <vt:lpstr>Trial background</vt:lpstr>
      <vt:lpstr>Trial background</vt:lpstr>
      <vt:lpstr>Trial details</vt:lpstr>
      <vt:lpstr>Trial details</vt:lpstr>
      <vt:lpstr>Trial details</vt:lpstr>
      <vt:lpstr>Trial details</vt:lpstr>
      <vt:lpstr>Study details</vt:lpstr>
      <vt:lpstr>Study details</vt:lpstr>
      <vt:lpstr>Trial details</vt:lpstr>
      <vt:lpstr>Participant pathway</vt:lpstr>
      <vt:lpstr>Participant pathway</vt:lpstr>
      <vt:lpstr>Participant pathway</vt:lpstr>
      <vt:lpstr>Participant pathway</vt:lpstr>
      <vt:lpstr>Activities on a site level</vt:lpstr>
      <vt:lpstr>Recruitment</vt:lpstr>
      <vt:lpstr>Screening</vt:lpstr>
      <vt:lpstr>Screening</vt:lpstr>
      <vt:lpstr>Screening</vt:lpstr>
      <vt:lpstr>Recruitment and retention</vt:lpstr>
      <vt:lpstr>Participant information and consent</vt:lpstr>
      <vt:lpstr>Participant approach</vt:lpstr>
      <vt:lpstr>Participant approach</vt:lpstr>
      <vt:lpstr>Consent</vt:lpstr>
      <vt:lpstr>Baseline</vt:lpstr>
      <vt:lpstr>Baseline</vt:lpstr>
      <vt:lpstr>Randomisation</vt:lpstr>
      <vt:lpstr>Randomisation</vt:lpstr>
      <vt:lpstr>In summary</vt:lpstr>
      <vt:lpstr>IMP</vt:lpstr>
      <vt:lpstr>IMP</vt:lpstr>
      <vt:lpstr>IMP</vt:lpstr>
      <vt:lpstr>IMP</vt:lpstr>
      <vt:lpstr>IMP</vt:lpstr>
      <vt:lpstr>IMP</vt:lpstr>
      <vt:lpstr>IMP</vt:lpstr>
      <vt:lpstr>IMP</vt:lpstr>
      <vt:lpstr>IMP</vt:lpstr>
      <vt:lpstr>IMP</vt:lpstr>
      <vt:lpstr>IMP</vt:lpstr>
      <vt:lpstr>IMP</vt:lpstr>
      <vt:lpstr>IMP</vt:lpstr>
      <vt:lpstr>Pharmacokinetic (PK) sampling</vt:lpstr>
      <vt:lpstr>PK sampling</vt:lpstr>
      <vt:lpstr>PK sampling</vt:lpstr>
      <vt:lpstr>PK sampling</vt:lpstr>
      <vt:lpstr>PK sampling</vt:lpstr>
      <vt:lpstr>PK sampling</vt:lpstr>
      <vt:lpstr>Safety</vt:lpstr>
      <vt:lpstr>Safety</vt:lpstr>
      <vt:lpstr>Safety run-in </vt:lpstr>
      <vt:lpstr>AE reporting</vt:lpstr>
      <vt:lpstr>Protocol Deviations</vt:lpstr>
      <vt:lpstr>Protocol Deviations</vt:lpstr>
      <vt:lpstr>Internal pilot</vt:lpstr>
      <vt:lpstr>Internal pilot</vt:lpstr>
      <vt:lpstr>Data Collection</vt:lpstr>
      <vt:lpstr>Data Collection</vt:lpstr>
      <vt:lpstr>Data Collection</vt:lpstr>
      <vt:lpstr>Data Collection</vt:lpstr>
      <vt:lpstr>Data Collection</vt:lpstr>
      <vt:lpstr>Data Collection</vt:lpstr>
      <vt:lpstr>Data Collection</vt:lpstr>
      <vt:lpstr>Source Data</vt:lpstr>
      <vt:lpstr>Data Entry</vt:lpstr>
      <vt:lpstr>REDCap</vt:lpstr>
      <vt:lpstr>REDCap</vt:lpstr>
      <vt:lpstr>Blinding / unblinding</vt:lpstr>
      <vt:lpstr>Blinding and unblinding</vt:lpstr>
      <vt:lpstr>Co-enrolment</vt:lpstr>
      <vt:lpstr>Co-enrolment</vt:lpstr>
      <vt:lpstr>Co-enrolment agreements so far:</vt:lpstr>
      <vt:lpstr>Interim analysis</vt:lpstr>
      <vt:lpstr>Interim analysis</vt:lpstr>
      <vt:lpstr>End of trial/withdrawals</vt:lpstr>
      <vt:lpstr>Withdrawals</vt:lpstr>
      <vt:lpstr>End of trial</vt:lpstr>
      <vt:lpstr>ISF (Investigator Site File)</vt:lpstr>
      <vt:lpstr>ISF</vt:lpstr>
      <vt:lpstr>Delegation Log</vt:lpstr>
      <vt:lpstr>GCP and CVs</vt:lpstr>
      <vt:lpstr>GCP and CVs</vt:lpstr>
      <vt:lpstr>GCP document policy</vt:lpstr>
      <vt:lpstr>Roles and responsibilities</vt:lpstr>
      <vt:lpstr>Roles and responsibilities</vt:lpstr>
      <vt:lpstr>PI responsibilities</vt:lpstr>
      <vt:lpstr>API scheme</vt:lpstr>
      <vt:lpstr>Monitoring</vt:lpstr>
      <vt:lpstr>Monitoring</vt:lpstr>
      <vt:lpstr>Monitoring</vt:lpstr>
      <vt:lpstr>Site training pack</vt:lpstr>
      <vt:lpstr>Site training pack</vt:lpstr>
      <vt:lpstr>DEXTA website</vt:lpstr>
      <vt:lpstr>Website</vt:lpstr>
      <vt:lpstr>Site opening checklist</vt:lpstr>
      <vt:lpstr>Site opening checklist</vt:lpstr>
      <vt:lpstr>Q&amp;A </vt:lpstr>
      <vt:lpstr>What happens next?</vt:lpstr>
      <vt:lpstr>What happens next?</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the University of Nottingham PowerPoint template</dc:title>
  <dc:creator/>
  <cp:lastModifiedBy>Megan Birchenall (staff)</cp:lastModifiedBy>
  <cp:revision>1</cp:revision>
  <dcterms:created xsi:type="dcterms:W3CDTF">2023-09-01T16:10:27Z</dcterms:created>
  <dcterms:modified xsi:type="dcterms:W3CDTF">2026-09-30T09:05:14Z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0x010100860239110B9C954BA130DE807B7D1FE9</vt:lpwstr>
  </property>
  <property fmtid="{D5CDD505-2E9C-101B-9397-08002B2CF9AE}" pid="3" name="MediaServiceImageTags">
    <vt:lpwstr/>
  </property>
  <property fmtid="{D5CDD505-2E9C-101B-9397-08002B2CF9AE}" pid="4" name="Order">
    <vt:r8>1500</vt:r8>
  </property>
  <property fmtid="{D5CDD505-2E9C-101B-9397-08002B2CF9AE}" pid="5" name="xd_Signature">
    <vt:bool>false</vt:bool>
  </property>
  <property fmtid="{D5CDD505-2E9C-101B-9397-08002B2CF9AE}" pid="6" name="xd_ProgID">
    <vt:lpwstr/>
  </property>
  <property fmtid="{D5CDD505-2E9C-101B-9397-08002B2CF9AE}" pid="7" name="TriggerFlowInfo">
    <vt:lpwstr/>
  </property>
  <property fmtid="{D5CDD505-2E9C-101B-9397-08002B2CF9AE}" pid="8" name="ComplianceAssetId">
    <vt:lpwstr/>
  </property>
  <property fmtid="{D5CDD505-2E9C-101B-9397-08002B2CF9AE}" pid="9" name="TemplateUrl">
    <vt:lpwstr/>
  </property>
  <property fmtid="{D5CDD505-2E9C-101B-9397-08002B2CF9AE}" pid="10" name="_ExtendedDescription">
    <vt:lpwstr/>
  </property>
</Properties>
</file>